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sldIdLst>
    <p:sldId id="263" r:id="rId5"/>
    <p:sldId id="323" r:id="rId6"/>
    <p:sldId id="259" r:id="rId7"/>
    <p:sldId id="274" r:id="rId8"/>
    <p:sldId id="258" r:id="rId9"/>
    <p:sldId id="275" r:id="rId10"/>
    <p:sldId id="276" r:id="rId11"/>
    <p:sldId id="335" r:id="rId12"/>
    <p:sldId id="260" r:id="rId13"/>
    <p:sldId id="324" r:id="rId14"/>
    <p:sldId id="281" r:id="rId15"/>
    <p:sldId id="325" r:id="rId16"/>
    <p:sldId id="326" r:id="rId17"/>
    <p:sldId id="327" r:id="rId18"/>
    <p:sldId id="328" r:id="rId19"/>
    <p:sldId id="329" r:id="rId20"/>
    <p:sldId id="330" r:id="rId21"/>
    <p:sldId id="331" r:id="rId22"/>
    <p:sldId id="337" r:id="rId23"/>
    <p:sldId id="336" r:id="rId24"/>
    <p:sldId id="279" r:id="rId25"/>
    <p:sldId id="280" r:id="rId26"/>
    <p:sldId id="332" r:id="rId27"/>
    <p:sldId id="292" r:id="rId28"/>
    <p:sldId id="342" r:id="rId29"/>
    <p:sldId id="306" r:id="rId30"/>
    <p:sldId id="298" r:id="rId31"/>
    <p:sldId id="299" r:id="rId32"/>
    <p:sldId id="341" r:id="rId33"/>
    <p:sldId id="300" r:id="rId34"/>
    <p:sldId id="264" r:id="rId35"/>
    <p:sldId id="271" r:id="rId36"/>
    <p:sldId id="334" r:id="rId37"/>
    <p:sldId id="338" r:id="rId38"/>
    <p:sldId id="270" r:id="rId39"/>
    <p:sldId id="339" r:id="rId40"/>
    <p:sldId id="343" r:id="rId41"/>
    <p:sldId id="348" r:id="rId42"/>
    <p:sldId id="340" r:id="rId43"/>
    <p:sldId id="333" r:id="rId44"/>
    <p:sldId id="291" r:id="rId45"/>
    <p:sldId id="346" r:id="rId46"/>
    <p:sldId id="345" r:id="rId47"/>
    <p:sldId id="344" r:id="rId48"/>
    <p:sldId id="347" r:id="rId49"/>
    <p:sldId id="349" r:id="rId50"/>
    <p:sldId id="350" r:id="rId51"/>
    <p:sldId id="351" r:id="rId52"/>
    <p:sldId id="29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89BD71-5D2A-5D4B-A5AE-6F4E3D54B147}">
          <p14:sldIdLst>
            <p14:sldId id="263"/>
            <p14:sldId id="323"/>
            <p14:sldId id="259"/>
            <p14:sldId id="274"/>
            <p14:sldId id="258"/>
            <p14:sldId id="275"/>
            <p14:sldId id="276"/>
            <p14:sldId id="335"/>
            <p14:sldId id="260"/>
            <p14:sldId id="324"/>
            <p14:sldId id="281"/>
            <p14:sldId id="325"/>
            <p14:sldId id="326"/>
            <p14:sldId id="327"/>
            <p14:sldId id="328"/>
            <p14:sldId id="329"/>
            <p14:sldId id="330"/>
            <p14:sldId id="331"/>
            <p14:sldId id="337"/>
            <p14:sldId id="336"/>
            <p14:sldId id="279"/>
            <p14:sldId id="280"/>
            <p14:sldId id="332"/>
            <p14:sldId id="292"/>
            <p14:sldId id="342"/>
            <p14:sldId id="306"/>
            <p14:sldId id="298"/>
            <p14:sldId id="299"/>
            <p14:sldId id="341"/>
            <p14:sldId id="300"/>
            <p14:sldId id="264"/>
            <p14:sldId id="271"/>
            <p14:sldId id="334"/>
            <p14:sldId id="338"/>
            <p14:sldId id="270"/>
            <p14:sldId id="339"/>
            <p14:sldId id="343"/>
            <p14:sldId id="348"/>
            <p14:sldId id="340"/>
            <p14:sldId id="333"/>
            <p14:sldId id="291"/>
            <p14:sldId id="346"/>
            <p14:sldId id="345"/>
            <p14:sldId id="344"/>
            <p14:sldId id="347"/>
            <p14:sldId id="349"/>
            <p14:sldId id="350"/>
            <p14:sldId id="351"/>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6709BC-7D2B-43C2-A18A-7BDBA454ABB3}" v="3172" dt="2022-11-28T21:48:13.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USHENG" userId="S::ll1721@ic.ac.uk::95e23443-6803-44bb-892e-d410aad9d915" providerId="AD" clId="Web-{822CADD1-3CF3-4F19-8E31-1D600AE22F6E}"/>
    <pc:docChg chg="modSld">
      <pc:chgData name="LI, LUSHENG" userId="S::ll1721@ic.ac.uk::95e23443-6803-44bb-892e-d410aad9d915" providerId="AD" clId="Web-{822CADD1-3CF3-4F19-8E31-1D600AE22F6E}" dt="2021-10-23T12:16:04.413" v="0" actId="1076"/>
      <pc:docMkLst>
        <pc:docMk/>
      </pc:docMkLst>
      <pc:sldChg chg="modSp">
        <pc:chgData name="LI, LUSHENG" userId="S::ll1721@ic.ac.uk::95e23443-6803-44bb-892e-d410aad9d915" providerId="AD" clId="Web-{822CADD1-3CF3-4F19-8E31-1D600AE22F6E}" dt="2021-10-23T12:16:04.413" v="0" actId="1076"/>
        <pc:sldMkLst>
          <pc:docMk/>
          <pc:sldMk cId="1260278632" sldId="273"/>
        </pc:sldMkLst>
        <pc:picChg chg="mod">
          <ac:chgData name="LI, LUSHENG" userId="S::ll1721@ic.ac.uk::95e23443-6803-44bb-892e-d410aad9d915" providerId="AD" clId="Web-{822CADD1-3CF3-4F19-8E31-1D600AE22F6E}" dt="2021-10-23T12:16:04.413" v="0" actId="1076"/>
          <ac:picMkLst>
            <pc:docMk/>
            <pc:sldMk cId="1260278632" sldId="273"/>
            <ac:picMk id="16" creationId="{E845D81D-4767-6340-A8E8-A17481758028}"/>
          </ac:picMkLst>
        </pc:picChg>
      </pc:sldChg>
    </pc:docChg>
  </pc:docChgLst>
  <pc:docChgLst>
    <pc:chgData name="Imperial College Data Science Society" userId="S::icdss@ic.ac.uk::335875c6-0fe5-47e2-9e2f-edb3f217e73c" providerId="AD" clId="Web-{BF7D1422-D6A4-2533-F931-770786B4268E}"/>
    <pc:docChg chg="modSld">
      <pc:chgData name="Imperial College Data Science Society" userId="S::icdss@ic.ac.uk::335875c6-0fe5-47e2-9e2f-edb3f217e73c" providerId="AD" clId="Web-{BF7D1422-D6A4-2533-F931-770786B4268E}" dt="2022-11-25T16:15:47.681" v="0" actId="20577"/>
      <pc:docMkLst>
        <pc:docMk/>
      </pc:docMkLst>
      <pc:sldChg chg="modSp">
        <pc:chgData name="Imperial College Data Science Society" userId="S::icdss@ic.ac.uk::335875c6-0fe5-47e2-9e2f-edb3f217e73c" providerId="AD" clId="Web-{BF7D1422-D6A4-2533-F931-770786B4268E}" dt="2022-11-25T16:15:47.681" v="0" actId="20577"/>
        <pc:sldMkLst>
          <pc:docMk/>
          <pc:sldMk cId="1059303565" sldId="274"/>
        </pc:sldMkLst>
        <pc:spChg chg="mod">
          <ac:chgData name="Imperial College Data Science Society" userId="S::icdss@ic.ac.uk::335875c6-0fe5-47e2-9e2f-edb3f217e73c" providerId="AD" clId="Web-{BF7D1422-D6A4-2533-F931-770786B4268E}" dt="2022-11-25T16:15:47.681" v="0" actId="20577"/>
          <ac:spMkLst>
            <pc:docMk/>
            <pc:sldMk cId="1059303565" sldId="274"/>
            <ac:spMk id="19" creationId="{EF58948C-FB60-99D5-7F29-E2CEFDA0F104}"/>
          </ac:spMkLst>
        </pc:spChg>
      </pc:sldChg>
    </pc:docChg>
  </pc:docChgLst>
  <pc:docChgLst>
    <pc:chgData name="Kwok, Kenton" userId="04f0f399-9e06-48c1-a4fe-dd4a8a2d4e32" providerId="ADAL" clId="{CBA66CA3-3FD2-4DDC-9439-0EE8235534DB}"/>
    <pc:docChg chg="modSld">
      <pc:chgData name="Kwok, Kenton" userId="04f0f399-9e06-48c1-a4fe-dd4a8a2d4e32" providerId="ADAL" clId="{CBA66CA3-3FD2-4DDC-9439-0EE8235534DB}" dt="2022-11-15T18:39:35.544" v="0"/>
      <pc:docMkLst>
        <pc:docMk/>
      </pc:docMkLst>
      <pc:sldChg chg="addSp">
        <pc:chgData name="Kwok, Kenton" userId="04f0f399-9e06-48c1-a4fe-dd4a8a2d4e32" providerId="ADAL" clId="{CBA66CA3-3FD2-4DDC-9439-0EE8235534DB}" dt="2022-11-15T18:39:35.544" v="0"/>
        <pc:sldMkLst>
          <pc:docMk/>
          <pc:sldMk cId="3000553942" sldId="283"/>
        </pc:sldMkLst>
        <pc:inkChg chg="add">
          <ac:chgData name="Kwok, Kenton" userId="04f0f399-9e06-48c1-a4fe-dd4a8a2d4e32" providerId="ADAL" clId="{CBA66CA3-3FD2-4DDC-9439-0EE8235534DB}" dt="2022-11-15T18:39:35.544" v="0"/>
          <ac:inkMkLst>
            <pc:docMk/>
            <pc:sldMk cId="3000553942" sldId="283"/>
            <ac:inkMk id="5" creationId="{8BFD29CB-42D4-4CC1-8665-DE6B1C94541D}"/>
          </ac:inkMkLst>
        </pc:inkChg>
      </pc:sldChg>
      <pc:sldChg chg="addSp">
        <pc:chgData name="Kwok, Kenton" userId="04f0f399-9e06-48c1-a4fe-dd4a8a2d4e32" providerId="ADAL" clId="{CBA66CA3-3FD2-4DDC-9439-0EE8235534DB}" dt="2022-11-15T18:39:35.544" v="0"/>
        <pc:sldMkLst>
          <pc:docMk/>
          <pc:sldMk cId="2236264909" sldId="285"/>
        </pc:sldMkLst>
        <pc:inkChg chg="add">
          <ac:chgData name="Kwok, Kenton" userId="04f0f399-9e06-48c1-a4fe-dd4a8a2d4e32" providerId="ADAL" clId="{CBA66CA3-3FD2-4DDC-9439-0EE8235534DB}" dt="2022-11-15T18:39:35.544" v="0"/>
          <ac:inkMkLst>
            <pc:docMk/>
            <pc:sldMk cId="2236264909" sldId="285"/>
            <ac:inkMk id="5" creationId="{A2110AF3-4849-4D43-AFBC-969B709025C7}"/>
          </ac:inkMkLst>
        </pc:inkChg>
      </pc:sldChg>
      <pc:sldChg chg="addSp">
        <pc:chgData name="Kwok, Kenton" userId="04f0f399-9e06-48c1-a4fe-dd4a8a2d4e32" providerId="ADAL" clId="{CBA66CA3-3FD2-4DDC-9439-0EE8235534DB}" dt="2022-11-15T18:39:35.544" v="0"/>
        <pc:sldMkLst>
          <pc:docMk/>
          <pc:sldMk cId="983008563" sldId="289"/>
        </pc:sldMkLst>
        <pc:inkChg chg="add">
          <ac:chgData name="Kwok, Kenton" userId="04f0f399-9e06-48c1-a4fe-dd4a8a2d4e32" providerId="ADAL" clId="{CBA66CA3-3FD2-4DDC-9439-0EE8235534DB}" dt="2022-11-15T18:39:35.544" v="0"/>
          <ac:inkMkLst>
            <pc:docMk/>
            <pc:sldMk cId="983008563" sldId="289"/>
            <ac:inkMk id="5" creationId="{A4675C05-5AA0-4772-949B-55BF71DF1E11}"/>
          </ac:inkMkLst>
        </pc:inkChg>
      </pc:sldChg>
      <pc:sldChg chg="addSp">
        <pc:chgData name="Kwok, Kenton" userId="04f0f399-9e06-48c1-a4fe-dd4a8a2d4e32" providerId="ADAL" clId="{CBA66CA3-3FD2-4DDC-9439-0EE8235534DB}" dt="2022-11-15T18:39:35.544" v="0"/>
        <pc:sldMkLst>
          <pc:docMk/>
          <pc:sldMk cId="3565150468" sldId="298"/>
        </pc:sldMkLst>
        <pc:inkChg chg="add">
          <ac:chgData name="Kwok, Kenton" userId="04f0f399-9e06-48c1-a4fe-dd4a8a2d4e32" providerId="ADAL" clId="{CBA66CA3-3FD2-4DDC-9439-0EE8235534DB}" dt="2022-11-15T18:39:35.544" v="0"/>
          <ac:inkMkLst>
            <pc:docMk/>
            <pc:sldMk cId="3565150468" sldId="298"/>
            <ac:inkMk id="7" creationId="{D9F0DBF9-0ACB-428A-8975-590C5E462A40}"/>
          </ac:inkMkLst>
        </pc:inkChg>
      </pc:sldChg>
      <pc:sldChg chg="addSp">
        <pc:chgData name="Kwok, Kenton" userId="04f0f399-9e06-48c1-a4fe-dd4a8a2d4e32" providerId="ADAL" clId="{CBA66CA3-3FD2-4DDC-9439-0EE8235534DB}" dt="2022-11-15T18:39:35.544" v="0"/>
        <pc:sldMkLst>
          <pc:docMk/>
          <pc:sldMk cId="4206667858" sldId="299"/>
        </pc:sldMkLst>
        <pc:inkChg chg="add">
          <ac:chgData name="Kwok, Kenton" userId="04f0f399-9e06-48c1-a4fe-dd4a8a2d4e32" providerId="ADAL" clId="{CBA66CA3-3FD2-4DDC-9439-0EE8235534DB}" dt="2022-11-15T18:39:35.544" v="0"/>
          <ac:inkMkLst>
            <pc:docMk/>
            <pc:sldMk cId="4206667858" sldId="299"/>
            <ac:inkMk id="15" creationId="{A4711D1E-9AD4-4764-BA33-94DFA2555B80}"/>
          </ac:inkMkLst>
        </pc:inkChg>
      </pc:sldChg>
      <pc:sldChg chg="addSp">
        <pc:chgData name="Kwok, Kenton" userId="04f0f399-9e06-48c1-a4fe-dd4a8a2d4e32" providerId="ADAL" clId="{CBA66CA3-3FD2-4DDC-9439-0EE8235534DB}" dt="2022-11-15T18:39:35.544" v="0"/>
        <pc:sldMkLst>
          <pc:docMk/>
          <pc:sldMk cId="3151028236" sldId="301"/>
        </pc:sldMkLst>
        <pc:inkChg chg="add">
          <ac:chgData name="Kwok, Kenton" userId="04f0f399-9e06-48c1-a4fe-dd4a8a2d4e32" providerId="ADAL" clId="{CBA66CA3-3FD2-4DDC-9439-0EE8235534DB}" dt="2022-11-15T18:39:35.544" v="0"/>
          <ac:inkMkLst>
            <pc:docMk/>
            <pc:sldMk cId="3151028236" sldId="301"/>
            <ac:inkMk id="6" creationId="{232C72A6-2052-4108-9302-50CAEAFCB522}"/>
          </ac:inkMkLst>
        </pc:inkChg>
      </pc:sldChg>
      <pc:sldChg chg="addSp">
        <pc:chgData name="Kwok, Kenton" userId="04f0f399-9e06-48c1-a4fe-dd4a8a2d4e32" providerId="ADAL" clId="{CBA66CA3-3FD2-4DDC-9439-0EE8235534DB}" dt="2022-11-15T18:39:35.544" v="0"/>
        <pc:sldMkLst>
          <pc:docMk/>
          <pc:sldMk cId="987003055" sldId="303"/>
        </pc:sldMkLst>
        <pc:inkChg chg="add">
          <ac:chgData name="Kwok, Kenton" userId="04f0f399-9e06-48c1-a4fe-dd4a8a2d4e32" providerId="ADAL" clId="{CBA66CA3-3FD2-4DDC-9439-0EE8235534DB}" dt="2022-11-15T18:39:35.544" v="0"/>
          <ac:inkMkLst>
            <pc:docMk/>
            <pc:sldMk cId="987003055" sldId="303"/>
            <ac:inkMk id="10" creationId="{19FAEC54-3F88-4BAC-9766-01E27DED3E08}"/>
          </ac:inkMkLst>
        </pc:inkChg>
      </pc:sldChg>
      <pc:sldChg chg="addSp">
        <pc:chgData name="Kwok, Kenton" userId="04f0f399-9e06-48c1-a4fe-dd4a8a2d4e32" providerId="ADAL" clId="{CBA66CA3-3FD2-4DDC-9439-0EE8235534DB}" dt="2022-11-15T18:39:35.544" v="0"/>
        <pc:sldMkLst>
          <pc:docMk/>
          <pc:sldMk cId="2197689843" sldId="309"/>
        </pc:sldMkLst>
        <pc:inkChg chg="add">
          <ac:chgData name="Kwok, Kenton" userId="04f0f399-9e06-48c1-a4fe-dd4a8a2d4e32" providerId="ADAL" clId="{CBA66CA3-3FD2-4DDC-9439-0EE8235534DB}" dt="2022-11-15T18:39:35.544" v="0"/>
          <ac:inkMkLst>
            <pc:docMk/>
            <pc:sldMk cId="2197689843" sldId="309"/>
            <ac:inkMk id="12" creationId="{BA52DB00-C2E1-4B34-BB6C-77EDF7B72643}"/>
          </ac:inkMkLst>
        </pc:inkChg>
      </pc:sldChg>
      <pc:sldChg chg="addSp">
        <pc:chgData name="Kwok, Kenton" userId="04f0f399-9e06-48c1-a4fe-dd4a8a2d4e32" providerId="ADAL" clId="{CBA66CA3-3FD2-4DDC-9439-0EE8235534DB}" dt="2022-11-15T18:39:35.544" v="0"/>
        <pc:sldMkLst>
          <pc:docMk/>
          <pc:sldMk cId="632811193" sldId="316"/>
        </pc:sldMkLst>
        <pc:inkChg chg="add">
          <ac:chgData name="Kwok, Kenton" userId="04f0f399-9e06-48c1-a4fe-dd4a8a2d4e32" providerId="ADAL" clId="{CBA66CA3-3FD2-4DDC-9439-0EE8235534DB}" dt="2022-11-15T18:39:35.544" v="0"/>
          <ac:inkMkLst>
            <pc:docMk/>
            <pc:sldMk cId="632811193" sldId="316"/>
            <ac:inkMk id="4" creationId="{369B9A7F-8717-4D67-96B8-040246B21638}"/>
          </ac:inkMkLst>
        </pc:inkChg>
      </pc:sldChg>
    </pc:docChg>
  </pc:docChgLst>
  <pc:docChgLst>
    <pc:chgData name="Kwok, Kenton" userId="04f0f399-9e06-48c1-a4fe-dd4a8a2d4e32" providerId="ADAL" clId="{E7AECDD3-7460-0C40-B052-007D0E957F57}"/>
    <pc:docChg chg="custSel addSld delSld modSld sldOrd modMainMaster addSection modSection">
      <pc:chgData name="Kwok, Kenton" userId="04f0f399-9e06-48c1-a4fe-dd4a8a2d4e32" providerId="ADAL" clId="{E7AECDD3-7460-0C40-B052-007D0E957F57}" dt="2022-11-15T18:01:49.688" v="4212" actId="20577"/>
      <pc:docMkLst>
        <pc:docMk/>
      </pc:docMkLst>
      <pc:sldChg chg="modSp mod">
        <pc:chgData name="Kwok, Kenton" userId="04f0f399-9e06-48c1-a4fe-dd4a8a2d4e32" providerId="ADAL" clId="{E7AECDD3-7460-0C40-B052-007D0E957F57}" dt="2022-11-14T14:32:39.329" v="2906" actId="20577"/>
        <pc:sldMkLst>
          <pc:docMk/>
          <pc:sldMk cId="2153527164" sldId="263"/>
        </pc:sldMkLst>
        <pc:spChg chg="mod">
          <ac:chgData name="Kwok, Kenton" userId="04f0f399-9e06-48c1-a4fe-dd4a8a2d4e32" providerId="ADAL" clId="{E7AECDD3-7460-0C40-B052-007D0E957F57}" dt="2022-11-10T18:20:35.831" v="6" actId="14100"/>
          <ac:spMkLst>
            <pc:docMk/>
            <pc:sldMk cId="2153527164" sldId="263"/>
            <ac:spMk id="2" creationId="{6C195F96-F6B5-9847-8CE7-1E2DFFAA9A95}"/>
          </ac:spMkLst>
        </pc:spChg>
        <pc:spChg chg="mod">
          <ac:chgData name="Kwok, Kenton" userId="04f0f399-9e06-48c1-a4fe-dd4a8a2d4e32" providerId="ADAL" clId="{E7AECDD3-7460-0C40-B052-007D0E957F57}" dt="2022-11-14T14:32:39.329" v="2906" actId="20577"/>
          <ac:spMkLst>
            <pc:docMk/>
            <pc:sldMk cId="2153527164" sldId="263"/>
            <ac:spMk id="5" creationId="{24E9C800-F259-BD45-890D-79664B3D0671}"/>
          </ac:spMkLst>
        </pc:spChg>
      </pc:sldChg>
      <pc:sldChg chg="modSp mod">
        <pc:chgData name="Kwok, Kenton" userId="04f0f399-9e06-48c1-a4fe-dd4a8a2d4e32" providerId="ADAL" clId="{E7AECDD3-7460-0C40-B052-007D0E957F57}" dt="2022-11-10T18:20:46.546" v="7" actId="14100"/>
        <pc:sldMkLst>
          <pc:docMk/>
          <pc:sldMk cId="1107056261" sldId="282"/>
        </pc:sldMkLst>
        <pc:spChg chg="mod">
          <ac:chgData name="Kwok, Kenton" userId="04f0f399-9e06-48c1-a4fe-dd4a8a2d4e32" providerId="ADAL" clId="{E7AECDD3-7460-0C40-B052-007D0E957F57}" dt="2022-11-10T18:20:46.546" v="7" actId="14100"/>
          <ac:spMkLst>
            <pc:docMk/>
            <pc:sldMk cId="1107056261" sldId="282"/>
            <ac:spMk id="2" creationId="{38A9AF97-0C3E-8846-A6B4-390AC1AB57FF}"/>
          </ac:spMkLst>
        </pc:spChg>
      </pc:sldChg>
      <pc:sldChg chg="modSp mod modNotesTx">
        <pc:chgData name="Kwok, Kenton" userId="04f0f399-9e06-48c1-a4fe-dd4a8a2d4e32" providerId="ADAL" clId="{E7AECDD3-7460-0C40-B052-007D0E957F57}" dt="2022-11-14T21:28:20.277" v="3889" actId="20577"/>
        <pc:sldMkLst>
          <pc:docMk/>
          <pc:sldMk cId="3000553942" sldId="283"/>
        </pc:sldMkLst>
        <pc:spChg chg="mod">
          <ac:chgData name="Kwok, Kenton" userId="04f0f399-9e06-48c1-a4fe-dd4a8a2d4e32" providerId="ADAL" clId="{E7AECDD3-7460-0C40-B052-007D0E957F57}" dt="2022-11-10T18:21:22.160" v="12" actId="14100"/>
          <ac:spMkLst>
            <pc:docMk/>
            <pc:sldMk cId="3000553942" sldId="283"/>
            <ac:spMk id="2" creationId="{6B96C276-64B8-574B-AA91-70BB25BD2831}"/>
          </ac:spMkLst>
        </pc:spChg>
      </pc:sldChg>
      <pc:sldChg chg="delSp mod">
        <pc:chgData name="Kwok, Kenton" userId="04f0f399-9e06-48c1-a4fe-dd4a8a2d4e32" providerId="ADAL" clId="{E7AECDD3-7460-0C40-B052-007D0E957F57}" dt="2022-11-10T18:21:46.030" v="13" actId="478"/>
        <pc:sldMkLst>
          <pc:docMk/>
          <pc:sldMk cId="2236264909" sldId="285"/>
        </pc:sldMkLst>
        <pc:inkChg chg="del">
          <ac:chgData name="Kwok, Kenton" userId="04f0f399-9e06-48c1-a4fe-dd4a8a2d4e32" providerId="ADAL" clId="{E7AECDD3-7460-0C40-B052-007D0E957F57}" dt="2022-11-10T18:21:46.030" v="13" actId="478"/>
          <ac:inkMkLst>
            <pc:docMk/>
            <pc:sldMk cId="2236264909" sldId="285"/>
            <ac:inkMk id="5" creationId="{7A66B366-8DB3-CB45-8E64-41499D17190B}"/>
          </ac:inkMkLst>
        </pc:inkChg>
      </pc:sldChg>
      <pc:sldChg chg="delSp mod">
        <pc:chgData name="Kwok, Kenton" userId="04f0f399-9e06-48c1-a4fe-dd4a8a2d4e32" providerId="ADAL" clId="{E7AECDD3-7460-0C40-B052-007D0E957F57}" dt="2022-11-10T18:21:49.255" v="14" actId="478"/>
        <pc:sldMkLst>
          <pc:docMk/>
          <pc:sldMk cId="740219122" sldId="286"/>
        </pc:sldMkLst>
        <pc:inkChg chg="del">
          <ac:chgData name="Kwok, Kenton" userId="04f0f399-9e06-48c1-a4fe-dd4a8a2d4e32" providerId="ADAL" clId="{E7AECDD3-7460-0C40-B052-007D0E957F57}" dt="2022-11-10T18:21:49.255" v="14" actId="478"/>
          <ac:inkMkLst>
            <pc:docMk/>
            <pc:sldMk cId="740219122" sldId="286"/>
            <ac:inkMk id="6" creationId="{D7C3B457-0744-7044-BAE1-D6D673BA4420}"/>
          </ac:inkMkLst>
        </pc:inkChg>
      </pc:sldChg>
      <pc:sldChg chg="delSp mod">
        <pc:chgData name="Kwok, Kenton" userId="04f0f399-9e06-48c1-a4fe-dd4a8a2d4e32" providerId="ADAL" clId="{E7AECDD3-7460-0C40-B052-007D0E957F57}" dt="2022-11-14T21:26:12.914" v="3781" actId="478"/>
        <pc:sldMkLst>
          <pc:docMk/>
          <pc:sldMk cId="1705888610" sldId="287"/>
        </pc:sldMkLst>
        <pc:inkChg chg="del">
          <ac:chgData name="Kwok, Kenton" userId="04f0f399-9e06-48c1-a4fe-dd4a8a2d4e32" providerId="ADAL" clId="{E7AECDD3-7460-0C40-B052-007D0E957F57}" dt="2022-11-14T21:26:12.914" v="3781" actId="478"/>
          <ac:inkMkLst>
            <pc:docMk/>
            <pc:sldMk cId="1705888610" sldId="287"/>
            <ac:inkMk id="10" creationId="{594E4CA0-0EA1-9949-9B4B-C5D37043BCDD}"/>
          </ac:inkMkLst>
        </pc:inkChg>
      </pc:sldChg>
      <pc:sldChg chg="delSp mod">
        <pc:chgData name="Kwok, Kenton" userId="04f0f399-9e06-48c1-a4fe-dd4a8a2d4e32" providerId="ADAL" clId="{E7AECDD3-7460-0C40-B052-007D0E957F57}" dt="2022-11-14T21:26:06.964" v="3780" actId="478"/>
        <pc:sldMkLst>
          <pc:docMk/>
          <pc:sldMk cId="983008563" sldId="289"/>
        </pc:sldMkLst>
        <pc:inkChg chg="del">
          <ac:chgData name="Kwok, Kenton" userId="04f0f399-9e06-48c1-a4fe-dd4a8a2d4e32" providerId="ADAL" clId="{E7AECDD3-7460-0C40-B052-007D0E957F57}" dt="2022-11-14T21:26:06.964" v="3780" actId="478"/>
          <ac:inkMkLst>
            <pc:docMk/>
            <pc:sldMk cId="983008563" sldId="289"/>
            <ac:inkMk id="5" creationId="{3373C0C1-D943-A34B-845D-E4CBCAF4BA74}"/>
          </ac:inkMkLst>
        </pc:inkChg>
      </pc:sldChg>
      <pc:sldChg chg="mod modShow">
        <pc:chgData name="Kwok, Kenton" userId="04f0f399-9e06-48c1-a4fe-dd4a8a2d4e32" providerId="ADAL" clId="{E7AECDD3-7460-0C40-B052-007D0E957F57}" dt="2022-11-14T16:38:37.773" v="3765" actId="729"/>
        <pc:sldMkLst>
          <pc:docMk/>
          <pc:sldMk cId="1318672011" sldId="290"/>
        </pc:sldMkLst>
      </pc:sldChg>
      <pc:sldChg chg="ord">
        <pc:chgData name="Kwok, Kenton" userId="04f0f399-9e06-48c1-a4fe-dd4a8a2d4e32" providerId="ADAL" clId="{E7AECDD3-7460-0C40-B052-007D0E957F57}" dt="2022-11-12T12:19:15.243" v="1615" actId="20578"/>
        <pc:sldMkLst>
          <pc:docMk/>
          <pc:sldMk cId="1559971337" sldId="293"/>
        </pc:sldMkLst>
      </pc:sldChg>
      <pc:sldChg chg="ord">
        <pc:chgData name="Kwok, Kenton" userId="04f0f399-9e06-48c1-a4fe-dd4a8a2d4e32" providerId="ADAL" clId="{E7AECDD3-7460-0C40-B052-007D0E957F57}" dt="2022-11-14T16:04:07.070" v="2910" actId="20578"/>
        <pc:sldMkLst>
          <pc:docMk/>
          <pc:sldMk cId="4159701202" sldId="294"/>
        </pc:sldMkLst>
      </pc:sldChg>
      <pc:sldChg chg="del">
        <pc:chgData name="Kwok, Kenton" userId="04f0f399-9e06-48c1-a4fe-dd4a8a2d4e32" providerId="ADAL" clId="{E7AECDD3-7460-0C40-B052-007D0E957F57}" dt="2022-11-10T18:22:05.879" v="15" actId="2696"/>
        <pc:sldMkLst>
          <pc:docMk/>
          <pc:sldMk cId="1790755190" sldId="295"/>
        </pc:sldMkLst>
      </pc:sldChg>
      <pc:sldChg chg="modSp mod">
        <pc:chgData name="Kwok, Kenton" userId="04f0f399-9e06-48c1-a4fe-dd4a8a2d4e32" providerId="ADAL" clId="{E7AECDD3-7460-0C40-B052-007D0E957F57}" dt="2022-11-12T12:23:02.345" v="1642" actId="14100"/>
        <pc:sldMkLst>
          <pc:docMk/>
          <pc:sldMk cId="3565150468" sldId="298"/>
        </pc:sldMkLst>
        <pc:spChg chg="mod">
          <ac:chgData name="Kwok, Kenton" userId="04f0f399-9e06-48c1-a4fe-dd4a8a2d4e32" providerId="ADAL" clId="{E7AECDD3-7460-0C40-B052-007D0E957F57}" dt="2022-11-12T12:23:02.345" v="1642" actId="14100"/>
          <ac:spMkLst>
            <pc:docMk/>
            <pc:sldMk cId="3565150468" sldId="298"/>
            <ac:spMk id="2" creationId="{5AF87ABE-4233-5741-B4FC-CCD8DF2E124D}"/>
          </ac:spMkLst>
        </pc:spChg>
      </pc:sldChg>
      <pc:sldChg chg="modSp mod">
        <pc:chgData name="Kwok, Kenton" userId="04f0f399-9e06-48c1-a4fe-dd4a8a2d4e32" providerId="ADAL" clId="{E7AECDD3-7460-0C40-B052-007D0E957F57}" dt="2022-11-12T12:20:11.029" v="1620" actId="20577"/>
        <pc:sldMkLst>
          <pc:docMk/>
          <pc:sldMk cId="2933159867" sldId="300"/>
        </pc:sldMkLst>
        <pc:spChg chg="mod">
          <ac:chgData name="Kwok, Kenton" userId="04f0f399-9e06-48c1-a4fe-dd4a8a2d4e32" providerId="ADAL" clId="{E7AECDD3-7460-0C40-B052-007D0E957F57}" dt="2022-11-12T12:20:11.029" v="1620" actId="20577"/>
          <ac:spMkLst>
            <pc:docMk/>
            <pc:sldMk cId="2933159867" sldId="300"/>
            <ac:spMk id="2" creationId="{22378902-C7EA-5C4C-BAF9-CE12436650A2}"/>
          </ac:spMkLst>
        </pc:spChg>
      </pc:sldChg>
      <pc:sldChg chg="delSp modSp mod">
        <pc:chgData name="Kwok, Kenton" userId="04f0f399-9e06-48c1-a4fe-dd4a8a2d4e32" providerId="ADAL" clId="{E7AECDD3-7460-0C40-B052-007D0E957F57}" dt="2022-11-12T12:25:33.517" v="1687" actId="20577"/>
        <pc:sldMkLst>
          <pc:docMk/>
          <pc:sldMk cId="987003055" sldId="303"/>
        </pc:sldMkLst>
        <pc:spChg chg="mod">
          <ac:chgData name="Kwok, Kenton" userId="04f0f399-9e06-48c1-a4fe-dd4a8a2d4e32" providerId="ADAL" clId="{E7AECDD3-7460-0C40-B052-007D0E957F57}" dt="2022-11-12T12:25:33.517" v="1687" actId="20577"/>
          <ac:spMkLst>
            <pc:docMk/>
            <pc:sldMk cId="987003055" sldId="303"/>
            <ac:spMk id="2" creationId="{1455C363-3BB9-2148-951A-403DCCF09171}"/>
          </ac:spMkLst>
        </pc:spChg>
        <pc:inkChg chg="del">
          <ac:chgData name="Kwok, Kenton" userId="04f0f399-9e06-48c1-a4fe-dd4a8a2d4e32" providerId="ADAL" clId="{E7AECDD3-7460-0C40-B052-007D0E957F57}" dt="2022-11-12T12:21:27.838" v="1621" actId="478"/>
          <ac:inkMkLst>
            <pc:docMk/>
            <pc:sldMk cId="987003055" sldId="303"/>
            <ac:inkMk id="10" creationId="{B78B3F02-CED6-BF42-B72C-140F4B9695F1}"/>
          </ac:inkMkLst>
        </pc:inkChg>
      </pc:sldChg>
      <pc:sldChg chg="del">
        <pc:chgData name="Kwok, Kenton" userId="04f0f399-9e06-48c1-a4fe-dd4a8a2d4e32" providerId="ADAL" clId="{E7AECDD3-7460-0C40-B052-007D0E957F57}" dt="2022-11-12T12:19:30.101" v="1618" actId="2696"/>
        <pc:sldMkLst>
          <pc:docMk/>
          <pc:sldMk cId="2263143300" sldId="305"/>
        </pc:sldMkLst>
      </pc:sldChg>
      <pc:sldChg chg="modSp mod">
        <pc:chgData name="Kwok, Kenton" userId="04f0f399-9e06-48c1-a4fe-dd4a8a2d4e32" providerId="ADAL" clId="{E7AECDD3-7460-0C40-B052-007D0E957F57}" dt="2022-11-14T21:20:59.608" v="3779" actId="20577"/>
        <pc:sldMkLst>
          <pc:docMk/>
          <pc:sldMk cId="2980494979" sldId="308"/>
        </pc:sldMkLst>
        <pc:spChg chg="mod">
          <ac:chgData name="Kwok, Kenton" userId="04f0f399-9e06-48c1-a4fe-dd4a8a2d4e32" providerId="ADAL" clId="{E7AECDD3-7460-0C40-B052-007D0E957F57}" dt="2022-11-14T21:20:59.608" v="3779" actId="20577"/>
          <ac:spMkLst>
            <pc:docMk/>
            <pc:sldMk cId="2980494979" sldId="308"/>
            <ac:spMk id="2" creationId="{D73EE63E-52A4-D443-A660-38B588576C60}"/>
          </ac:spMkLst>
        </pc:spChg>
      </pc:sldChg>
      <pc:sldChg chg="addSp delSp modSp mod">
        <pc:chgData name="Kwok, Kenton" userId="04f0f399-9e06-48c1-a4fe-dd4a8a2d4e32" providerId="ADAL" clId="{E7AECDD3-7460-0C40-B052-007D0E957F57}" dt="2022-11-14T21:32:17.228" v="3918" actId="1076"/>
        <pc:sldMkLst>
          <pc:docMk/>
          <pc:sldMk cId="2197689843" sldId="309"/>
        </pc:sldMkLst>
        <pc:spChg chg="add mod">
          <ac:chgData name="Kwok, Kenton" userId="04f0f399-9e06-48c1-a4fe-dd4a8a2d4e32" providerId="ADAL" clId="{E7AECDD3-7460-0C40-B052-007D0E957F57}" dt="2022-11-14T21:32:15.505" v="3917" actId="1076"/>
          <ac:spMkLst>
            <pc:docMk/>
            <pc:sldMk cId="2197689843" sldId="309"/>
            <ac:spMk id="5" creationId="{87C40670-6F15-28E5-2189-3A977FB60730}"/>
          </ac:spMkLst>
        </pc:spChg>
        <pc:picChg chg="add mod">
          <ac:chgData name="Kwok, Kenton" userId="04f0f399-9e06-48c1-a4fe-dd4a8a2d4e32" providerId="ADAL" clId="{E7AECDD3-7460-0C40-B052-007D0E957F57}" dt="2022-11-14T21:32:17.228" v="3918" actId="1076"/>
          <ac:picMkLst>
            <pc:docMk/>
            <pc:sldMk cId="2197689843" sldId="309"/>
            <ac:picMk id="11" creationId="{C008F9C5-8618-2DA8-BE08-DF680425E61B}"/>
          </ac:picMkLst>
        </pc:picChg>
        <pc:picChg chg="del">
          <ac:chgData name="Kwok, Kenton" userId="04f0f399-9e06-48c1-a4fe-dd4a8a2d4e32" providerId="ADAL" clId="{E7AECDD3-7460-0C40-B052-007D0E957F57}" dt="2022-11-14T21:31:52.237" v="3902" actId="478"/>
          <ac:picMkLst>
            <pc:docMk/>
            <pc:sldMk cId="2197689843" sldId="309"/>
            <ac:picMk id="12" creationId="{5229B475-6A99-9542-8F89-E99B6D9957EF}"/>
          </ac:picMkLst>
        </pc:picChg>
      </pc:sldChg>
      <pc:sldChg chg="delSp modSp mod">
        <pc:chgData name="Kwok, Kenton" userId="04f0f399-9e06-48c1-a4fe-dd4a8a2d4e32" providerId="ADAL" clId="{E7AECDD3-7460-0C40-B052-007D0E957F57}" dt="2022-11-14T21:33:01.692" v="3919" actId="478"/>
        <pc:sldMkLst>
          <pc:docMk/>
          <pc:sldMk cId="1249608529" sldId="311"/>
        </pc:sldMkLst>
        <pc:spChg chg="del">
          <ac:chgData name="Kwok, Kenton" userId="04f0f399-9e06-48c1-a4fe-dd4a8a2d4e32" providerId="ADAL" clId="{E7AECDD3-7460-0C40-B052-007D0E957F57}" dt="2022-11-14T21:33:01.692" v="3919" actId="478"/>
          <ac:spMkLst>
            <pc:docMk/>
            <pc:sldMk cId="1249608529" sldId="311"/>
            <ac:spMk id="6" creationId="{DA0D7714-C38A-AF43-97B1-1511E2A9B96D}"/>
          </ac:spMkLst>
        </pc:spChg>
        <pc:picChg chg="mod">
          <ac:chgData name="Kwok, Kenton" userId="04f0f399-9e06-48c1-a4fe-dd4a8a2d4e32" providerId="ADAL" clId="{E7AECDD3-7460-0C40-B052-007D0E957F57}" dt="2022-11-10T19:37:05.946" v="531" actId="14100"/>
          <ac:picMkLst>
            <pc:docMk/>
            <pc:sldMk cId="1249608529" sldId="311"/>
            <ac:picMk id="9" creationId="{A1DC3F1B-D950-1B46-B315-9144B5AD902B}"/>
          </ac:picMkLst>
        </pc:picChg>
      </pc:sldChg>
      <pc:sldChg chg="mod modShow">
        <pc:chgData name="Kwok, Kenton" userId="04f0f399-9e06-48c1-a4fe-dd4a8a2d4e32" providerId="ADAL" clId="{E7AECDD3-7460-0C40-B052-007D0E957F57}" dt="2022-11-14T16:38:41.825" v="3766" actId="729"/>
        <pc:sldMkLst>
          <pc:docMk/>
          <pc:sldMk cId="4152253898" sldId="312"/>
        </pc:sldMkLst>
      </pc:sldChg>
      <pc:sldChg chg="addSp modSp new mod setBg">
        <pc:chgData name="Kwok, Kenton" userId="04f0f399-9e06-48c1-a4fe-dd4a8a2d4e32" providerId="ADAL" clId="{E7AECDD3-7460-0C40-B052-007D0E957F57}" dt="2022-11-10T19:26:41.077" v="308" actId="26606"/>
        <pc:sldMkLst>
          <pc:docMk/>
          <pc:sldMk cId="3631328065" sldId="313"/>
        </pc:sldMkLst>
        <pc:spChg chg="mod">
          <ac:chgData name="Kwok, Kenton" userId="04f0f399-9e06-48c1-a4fe-dd4a8a2d4e32" providerId="ADAL" clId="{E7AECDD3-7460-0C40-B052-007D0E957F57}" dt="2022-11-10T19:26:41.077" v="308" actId="26606"/>
          <ac:spMkLst>
            <pc:docMk/>
            <pc:sldMk cId="3631328065" sldId="313"/>
            <ac:spMk id="2" creationId="{5BDB0130-2C42-B939-A35C-6EF466879B0C}"/>
          </ac:spMkLst>
        </pc:spChg>
        <pc:spChg chg="mod ord">
          <ac:chgData name="Kwok, Kenton" userId="04f0f399-9e06-48c1-a4fe-dd4a8a2d4e32" providerId="ADAL" clId="{E7AECDD3-7460-0C40-B052-007D0E957F57}" dt="2022-11-10T19:26:41.077" v="308" actId="26606"/>
          <ac:spMkLst>
            <pc:docMk/>
            <pc:sldMk cId="3631328065" sldId="313"/>
            <ac:spMk id="3" creationId="{2FAA22DD-00E4-D35C-042C-3188842E7699}"/>
          </ac:spMkLst>
        </pc:spChg>
        <pc:spChg chg="add mod">
          <ac:chgData name="Kwok, Kenton" userId="04f0f399-9e06-48c1-a4fe-dd4a8a2d4e32" providerId="ADAL" clId="{E7AECDD3-7460-0C40-B052-007D0E957F57}" dt="2022-11-10T19:26:41.077" v="308" actId="26606"/>
          <ac:spMkLst>
            <pc:docMk/>
            <pc:sldMk cId="3631328065" sldId="313"/>
            <ac:spMk id="4" creationId="{2B4F24B0-9DE3-EF37-515F-C8A4AEED326B}"/>
          </ac:spMkLst>
        </pc:spChg>
        <pc:spChg chg="add">
          <ac:chgData name="Kwok, Kenton" userId="04f0f399-9e06-48c1-a4fe-dd4a8a2d4e32" providerId="ADAL" clId="{E7AECDD3-7460-0C40-B052-007D0E957F57}" dt="2022-11-10T19:26:41.077" v="308" actId="26606"/>
          <ac:spMkLst>
            <pc:docMk/>
            <pc:sldMk cId="3631328065" sldId="313"/>
            <ac:spMk id="1031" creationId="{8ED08A1D-4632-47AB-8832-C17BA008697E}"/>
          </ac:spMkLst>
        </pc:spChg>
        <pc:grpChg chg="add">
          <ac:chgData name="Kwok, Kenton" userId="04f0f399-9e06-48c1-a4fe-dd4a8a2d4e32" providerId="ADAL" clId="{E7AECDD3-7460-0C40-B052-007D0E957F57}" dt="2022-11-10T19:26:41.077" v="308" actId="26606"/>
          <ac:grpSpMkLst>
            <pc:docMk/>
            <pc:sldMk cId="3631328065" sldId="313"/>
            <ac:grpSpMk id="1033" creationId="{0075437B-93A1-4A73-812B-C5030CC2FFCD}"/>
          </ac:grpSpMkLst>
        </pc:grpChg>
        <pc:picChg chg="add mod">
          <ac:chgData name="Kwok, Kenton" userId="04f0f399-9e06-48c1-a4fe-dd4a8a2d4e32" providerId="ADAL" clId="{E7AECDD3-7460-0C40-B052-007D0E957F57}" dt="2022-11-10T19:26:41.077" v="308" actId="26606"/>
          <ac:picMkLst>
            <pc:docMk/>
            <pc:sldMk cId="3631328065" sldId="313"/>
            <ac:picMk id="1026" creationId="{2FCC89D1-4B6A-A354-4A62-827FD9ABC298}"/>
          </ac:picMkLst>
        </pc:picChg>
      </pc:sldChg>
      <pc:sldChg chg="addSp modSp new del mod">
        <pc:chgData name="Kwok, Kenton" userId="04f0f399-9e06-48c1-a4fe-dd4a8a2d4e32" providerId="ADAL" clId="{E7AECDD3-7460-0C40-B052-007D0E957F57}" dt="2022-11-14T16:30:56.256" v="3509" actId="2696"/>
        <pc:sldMkLst>
          <pc:docMk/>
          <pc:sldMk cId="3774628634" sldId="314"/>
        </pc:sldMkLst>
        <pc:spChg chg="mod">
          <ac:chgData name="Kwok, Kenton" userId="04f0f399-9e06-48c1-a4fe-dd4a8a2d4e32" providerId="ADAL" clId="{E7AECDD3-7460-0C40-B052-007D0E957F57}" dt="2022-11-10T19:27:14.960" v="355" actId="20577"/>
          <ac:spMkLst>
            <pc:docMk/>
            <pc:sldMk cId="3774628634" sldId="314"/>
            <ac:spMk id="2" creationId="{788802A8-8FB0-1228-75EA-E1CB144A9303}"/>
          </ac:spMkLst>
        </pc:spChg>
        <pc:spChg chg="add mod">
          <ac:chgData name="Kwok, Kenton" userId="04f0f399-9e06-48c1-a4fe-dd4a8a2d4e32" providerId="ADAL" clId="{E7AECDD3-7460-0C40-B052-007D0E957F57}" dt="2022-11-10T19:27:33.333" v="393" actId="20577"/>
          <ac:spMkLst>
            <pc:docMk/>
            <pc:sldMk cId="3774628634" sldId="314"/>
            <ac:spMk id="4" creationId="{CD4B983C-4EE8-67BC-ECC9-3A2EB908EC11}"/>
          </ac:spMkLst>
        </pc:spChg>
      </pc:sldChg>
      <pc:sldChg chg="addSp modSp new mod">
        <pc:chgData name="Kwok, Kenton" userId="04f0f399-9e06-48c1-a4fe-dd4a8a2d4e32" providerId="ADAL" clId="{E7AECDD3-7460-0C40-B052-007D0E957F57}" dt="2022-11-14T21:20:52.089" v="3771" actId="20577"/>
        <pc:sldMkLst>
          <pc:docMk/>
          <pc:sldMk cId="799081571" sldId="315"/>
        </pc:sldMkLst>
        <pc:spChg chg="mod">
          <ac:chgData name="Kwok, Kenton" userId="04f0f399-9e06-48c1-a4fe-dd4a8a2d4e32" providerId="ADAL" clId="{E7AECDD3-7460-0C40-B052-007D0E957F57}" dt="2022-11-14T21:20:52.089" v="3771" actId="20577"/>
          <ac:spMkLst>
            <pc:docMk/>
            <pc:sldMk cId="799081571" sldId="315"/>
            <ac:spMk id="2" creationId="{39843DB2-B8A7-BBBD-DAC8-2ECD56A3B2D4}"/>
          </ac:spMkLst>
        </pc:spChg>
        <pc:spChg chg="add mod">
          <ac:chgData name="Kwok, Kenton" userId="04f0f399-9e06-48c1-a4fe-dd4a8a2d4e32" providerId="ADAL" clId="{E7AECDD3-7460-0C40-B052-007D0E957F57}" dt="2022-11-10T19:30:53.279" v="522" actId="1076"/>
          <ac:spMkLst>
            <pc:docMk/>
            <pc:sldMk cId="799081571" sldId="315"/>
            <ac:spMk id="5" creationId="{C043D041-17E3-140F-28C6-99099CBA63C1}"/>
          </ac:spMkLst>
        </pc:spChg>
      </pc:sldChg>
      <pc:sldChg chg="addSp delSp modSp new mod">
        <pc:chgData name="Kwok, Kenton" userId="04f0f399-9e06-48c1-a4fe-dd4a8a2d4e32" providerId="ADAL" clId="{E7AECDD3-7460-0C40-B052-007D0E957F57}" dt="2022-11-12T12:19:20.840" v="1617" actId="20577"/>
        <pc:sldMkLst>
          <pc:docMk/>
          <pc:sldMk cId="632811193" sldId="316"/>
        </pc:sldMkLst>
        <pc:spChg chg="mod">
          <ac:chgData name="Kwok, Kenton" userId="04f0f399-9e06-48c1-a4fe-dd4a8a2d4e32" providerId="ADAL" clId="{E7AECDD3-7460-0C40-B052-007D0E957F57}" dt="2022-11-12T12:19:20.840" v="1617" actId="20577"/>
          <ac:spMkLst>
            <pc:docMk/>
            <pc:sldMk cId="632811193" sldId="316"/>
            <ac:spMk id="2" creationId="{CE2060E2-98B3-2434-CF81-0383FD1755CD}"/>
          </ac:spMkLst>
        </pc:spChg>
        <pc:spChg chg="add del mod">
          <ac:chgData name="Kwok, Kenton" userId="04f0f399-9e06-48c1-a4fe-dd4a8a2d4e32" providerId="ADAL" clId="{E7AECDD3-7460-0C40-B052-007D0E957F57}" dt="2022-11-10T19:37:33.678" v="540" actId="478"/>
          <ac:spMkLst>
            <pc:docMk/>
            <pc:sldMk cId="632811193" sldId="316"/>
            <ac:spMk id="4" creationId="{A5831F69-6784-9CF6-1C78-8E0C6D079CB6}"/>
          </ac:spMkLst>
        </pc:spChg>
        <pc:spChg chg="add mod">
          <ac:chgData name="Kwok, Kenton" userId="04f0f399-9e06-48c1-a4fe-dd4a8a2d4e32" providerId="ADAL" clId="{E7AECDD3-7460-0C40-B052-007D0E957F57}" dt="2022-11-10T19:56:44.360" v="1201" actId="1076"/>
          <ac:spMkLst>
            <pc:docMk/>
            <pc:sldMk cId="632811193" sldId="316"/>
            <ac:spMk id="5" creationId="{65E8BD16-263E-AA79-4F33-97E83AD3A649}"/>
          </ac:spMkLst>
        </pc:spChg>
        <pc:spChg chg="add mod">
          <ac:chgData name="Kwok, Kenton" userId="04f0f399-9e06-48c1-a4fe-dd4a8a2d4e32" providerId="ADAL" clId="{E7AECDD3-7460-0C40-B052-007D0E957F57}" dt="2022-11-10T19:56:41.728" v="1200" actId="1076"/>
          <ac:spMkLst>
            <pc:docMk/>
            <pc:sldMk cId="632811193" sldId="316"/>
            <ac:spMk id="6" creationId="{56FE78D2-9225-F4BA-3F4B-CFC5F61BF2CF}"/>
          </ac:spMkLst>
        </pc:spChg>
        <pc:spChg chg="add del mod">
          <ac:chgData name="Kwok, Kenton" userId="04f0f399-9e06-48c1-a4fe-dd4a8a2d4e32" providerId="ADAL" clId="{E7AECDD3-7460-0C40-B052-007D0E957F57}" dt="2022-11-10T19:52:59.903" v="1038" actId="478"/>
          <ac:spMkLst>
            <pc:docMk/>
            <pc:sldMk cId="632811193" sldId="316"/>
            <ac:spMk id="7" creationId="{048FAFCD-E74E-222E-73B0-0B121A139FBA}"/>
          </ac:spMkLst>
        </pc:spChg>
        <pc:spChg chg="add del mod">
          <ac:chgData name="Kwok, Kenton" userId="04f0f399-9e06-48c1-a4fe-dd4a8a2d4e32" providerId="ADAL" clId="{E7AECDD3-7460-0C40-B052-007D0E957F57}" dt="2022-11-10T19:55:02.105" v="1072" actId="478"/>
          <ac:spMkLst>
            <pc:docMk/>
            <pc:sldMk cId="632811193" sldId="316"/>
            <ac:spMk id="8" creationId="{AB70EBDE-5B1E-2093-7D61-A652760842DA}"/>
          </ac:spMkLst>
        </pc:spChg>
        <pc:spChg chg="add mod">
          <ac:chgData name="Kwok, Kenton" userId="04f0f399-9e06-48c1-a4fe-dd4a8a2d4e32" providerId="ADAL" clId="{E7AECDD3-7460-0C40-B052-007D0E957F57}" dt="2022-11-10T19:57:19.909" v="1207" actId="20577"/>
          <ac:spMkLst>
            <pc:docMk/>
            <pc:sldMk cId="632811193" sldId="316"/>
            <ac:spMk id="10" creationId="{B3E33EB3-E618-A720-A582-54C319D24C05}"/>
          </ac:spMkLst>
        </pc:spChg>
        <pc:picChg chg="add mod">
          <ac:chgData name="Kwok, Kenton" userId="04f0f399-9e06-48c1-a4fe-dd4a8a2d4e32" providerId="ADAL" clId="{E7AECDD3-7460-0C40-B052-007D0E957F57}" dt="2022-11-10T19:56:45.728" v="1202" actId="1076"/>
          <ac:picMkLst>
            <pc:docMk/>
            <pc:sldMk cId="632811193" sldId="316"/>
            <ac:picMk id="9" creationId="{F0EE3835-C675-7860-95AE-9F929F8AAAE7}"/>
          </ac:picMkLst>
        </pc:picChg>
      </pc:sldChg>
      <pc:sldChg chg="addSp modSp new mod ord">
        <pc:chgData name="Kwok, Kenton" userId="04f0f399-9e06-48c1-a4fe-dd4a8a2d4e32" providerId="ADAL" clId="{E7AECDD3-7460-0C40-B052-007D0E957F57}" dt="2022-11-14T21:29:04.690" v="3890" actId="20578"/>
        <pc:sldMkLst>
          <pc:docMk/>
          <pc:sldMk cId="4268277958" sldId="317"/>
        </pc:sldMkLst>
        <pc:spChg chg="mod">
          <ac:chgData name="Kwok, Kenton" userId="04f0f399-9e06-48c1-a4fe-dd4a8a2d4e32" providerId="ADAL" clId="{E7AECDD3-7460-0C40-B052-007D0E957F57}" dt="2022-11-10T20:07:53.688" v="1244" actId="20577"/>
          <ac:spMkLst>
            <pc:docMk/>
            <pc:sldMk cId="4268277958" sldId="317"/>
            <ac:spMk id="2" creationId="{710691E7-7D2E-CFBA-2EAA-C20B54497450}"/>
          </ac:spMkLst>
        </pc:spChg>
        <pc:spChg chg="add mod">
          <ac:chgData name="Kwok, Kenton" userId="04f0f399-9e06-48c1-a4fe-dd4a8a2d4e32" providerId="ADAL" clId="{E7AECDD3-7460-0C40-B052-007D0E957F57}" dt="2022-11-12T12:19:00.182" v="1614" actId="16959"/>
          <ac:spMkLst>
            <pc:docMk/>
            <pc:sldMk cId="4268277958" sldId="317"/>
            <ac:spMk id="4" creationId="{A275C878-A85E-89FB-2623-F184FFB32B0D}"/>
          </ac:spMkLst>
        </pc:spChg>
      </pc:sldChg>
      <pc:sldChg chg="addSp modSp new mod ord">
        <pc:chgData name="Kwok, Kenton" userId="04f0f399-9e06-48c1-a4fe-dd4a8a2d4e32" providerId="ADAL" clId="{E7AECDD3-7460-0C40-B052-007D0E957F57}" dt="2022-11-14T16:30:03.590" v="3490" actId="1076"/>
        <pc:sldMkLst>
          <pc:docMk/>
          <pc:sldMk cId="2836133574" sldId="318"/>
        </pc:sldMkLst>
        <pc:spChg chg="mod">
          <ac:chgData name="Kwok, Kenton" userId="04f0f399-9e06-48c1-a4fe-dd4a8a2d4e32" providerId="ADAL" clId="{E7AECDD3-7460-0C40-B052-007D0E957F57}" dt="2022-11-10T20:10:13.924" v="1255" actId="20577"/>
          <ac:spMkLst>
            <pc:docMk/>
            <pc:sldMk cId="2836133574" sldId="318"/>
            <ac:spMk id="2" creationId="{1687540E-6629-D9C1-E583-D2100C495916}"/>
          </ac:spMkLst>
        </pc:spChg>
        <pc:spChg chg="add mod">
          <ac:chgData name="Kwok, Kenton" userId="04f0f399-9e06-48c1-a4fe-dd4a8a2d4e32" providerId="ADAL" clId="{E7AECDD3-7460-0C40-B052-007D0E957F57}" dt="2022-11-14T16:30:03.590" v="3490" actId="1076"/>
          <ac:spMkLst>
            <pc:docMk/>
            <pc:sldMk cId="2836133574" sldId="318"/>
            <ac:spMk id="4" creationId="{5D96D572-9F13-6E47-AF1E-A66F9608EA10}"/>
          </ac:spMkLst>
        </pc:spChg>
      </pc:sldChg>
      <pc:sldChg chg="addSp delSp modSp new mod">
        <pc:chgData name="Kwok, Kenton" userId="04f0f399-9e06-48c1-a4fe-dd4a8a2d4e32" providerId="ADAL" clId="{E7AECDD3-7460-0C40-B052-007D0E957F57}" dt="2022-11-14T15:36:56.519" v="2907" actId="1076"/>
        <pc:sldMkLst>
          <pc:docMk/>
          <pc:sldMk cId="2074790285" sldId="319"/>
        </pc:sldMkLst>
        <pc:spChg chg="mod">
          <ac:chgData name="Kwok, Kenton" userId="04f0f399-9e06-48c1-a4fe-dd4a8a2d4e32" providerId="ADAL" clId="{E7AECDD3-7460-0C40-B052-007D0E957F57}" dt="2022-11-12T12:26:54.603" v="1727" actId="14100"/>
          <ac:spMkLst>
            <pc:docMk/>
            <pc:sldMk cId="2074790285" sldId="319"/>
            <ac:spMk id="2" creationId="{7E1128B3-1419-D81C-B9ED-A8CE36ED6C87}"/>
          </ac:spMkLst>
        </pc:spChg>
        <pc:spChg chg="add mod">
          <ac:chgData name="Kwok, Kenton" userId="04f0f399-9e06-48c1-a4fe-dd4a8a2d4e32" providerId="ADAL" clId="{E7AECDD3-7460-0C40-B052-007D0E957F57}" dt="2022-11-12T12:39:24.587" v="2535" actId="21"/>
          <ac:spMkLst>
            <pc:docMk/>
            <pc:sldMk cId="2074790285" sldId="319"/>
            <ac:spMk id="4" creationId="{318319E5-1ABA-5EE2-E5D3-C035C42DA3A9}"/>
          </ac:spMkLst>
        </pc:spChg>
        <pc:spChg chg="add del mod">
          <ac:chgData name="Kwok, Kenton" userId="04f0f399-9e06-48c1-a4fe-dd4a8a2d4e32" providerId="ADAL" clId="{E7AECDD3-7460-0C40-B052-007D0E957F57}" dt="2022-11-12T12:29:54.793" v="1965" actId="478"/>
          <ac:spMkLst>
            <pc:docMk/>
            <pc:sldMk cId="2074790285" sldId="319"/>
            <ac:spMk id="5" creationId="{432B9FE1-1805-B184-F83E-91650AEDF375}"/>
          </ac:spMkLst>
        </pc:spChg>
        <pc:picChg chg="add mod">
          <ac:chgData name="Kwok, Kenton" userId="04f0f399-9e06-48c1-a4fe-dd4a8a2d4e32" providerId="ADAL" clId="{E7AECDD3-7460-0C40-B052-007D0E957F57}" dt="2022-11-14T15:36:56.519" v="2907" actId="1076"/>
          <ac:picMkLst>
            <pc:docMk/>
            <pc:sldMk cId="2074790285" sldId="319"/>
            <ac:picMk id="6" creationId="{69E63091-301F-97A1-3635-856D58BAE513}"/>
          </ac:picMkLst>
        </pc:picChg>
        <pc:picChg chg="add del mod">
          <ac:chgData name="Kwok, Kenton" userId="04f0f399-9e06-48c1-a4fe-dd4a8a2d4e32" providerId="ADAL" clId="{E7AECDD3-7460-0C40-B052-007D0E957F57}" dt="2022-11-12T12:38:56.091" v="2527" actId="21"/>
          <ac:picMkLst>
            <pc:docMk/>
            <pc:sldMk cId="2074790285" sldId="319"/>
            <ac:picMk id="1026" creationId="{6AF08F59-53B7-102D-D65E-2C079A046AF3}"/>
          </ac:picMkLst>
        </pc:picChg>
      </pc:sldChg>
      <pc:sldChg chg="modSp new del mod">
        <pc:chgData name="Kwok, Kenton" userId="04f0f399-9e06-48c1-a4fe-dd4a8a2d4e32" providerId="ADAL" clId="{E7AECDD3-7460-0C40-B052-007D0E957F57}" dt="2022-11-12T12:23:48.293" v="1670" actId="2696"/>
        <pc:sldMkLst>
          <pc:docMk/>
          <pc:sldMk cId="4018499907" sldId="319"/>
        </pc:sldMkLst>
        <pc:spChg chg="mod">
          <ac:chgData name="Kwok, Kenton" userId="04f0f399-9e06-48c1-a4fe-dd4a8a2d4e32" providerId="ADAL" clId="{E7AECDD3-7460-0C40-B052-007D0E957F57}" dt="2022-11-12T12:23:17.824" v="1669" actId="20577"/>
          <ac:spMkLst>
            <pc:docMk/>
            <pc:sldMk cId="4018499907" sldId="319"/>
            <ac:spMk id="2" creationId="{C0DD41E1-C456-CF33-5E51-847949039802}"/>
          </ac:spMkLst>
        </pc:spChg>
      </pc:sldChg>
      <pc:sldChg chg="addSp modSp new mod">
        <pc:chgData name="Kwok, Kenton" userId="04f0f399-9e06-48c1-a4fe-dd4a8a2d4e32" providerId="ADAL" clId="{E7AECDD3-7460-0C40-B052-007D0E957F57}" dt="2022-11-12T12:48:51.160" v="2894" actId="20577"/>
        <pc:sldMkLst>
          <pc:docMk/>
          <pc:sldMk cId="2757963947" sldId="320"/>
        </pc:sldMkLst>
        <pc:spChg chg="mod">
          <ac:chgData name="Kwok, Kenton" userId="04f0f399-9e06-48c1-a4fe-dd4a8a2d4e32" providerId="ADAL" clId="{E7AECDD3-7460-0C40-B052-007D0E957F57}" dt="2022-11-12T12:44:02.577" v="2825" actId="20577"/>
          <ac:spMkLst>
            <pc:docMk/>
            <pc:sldMk cId="2757963947" sldId="320"/>
            <ac:spMk id="2" creationId="{A9B93AB8-1CE7-CD3A-D80C-3FCA302006CA}"/>
          </ac:spMkLst>
        </pc:spChg>
        <pc:spChg chg="add mod">
          <ac:chgData name="Kwok, Kenton" userId="04f0f399-9e06-48c1-a4fe-dd4a8a2d4e32" providerId="ADAL" clId="{E7AECDD3-7460-0C40-B052-007D0E957F57}" dt="2022-11-12T12:48:51.160" v="2894" actId="20577"/>
          <ac:spMkLst>
            <pc:docMk/>
            <pc:sldMk cId="2757963947" sldId="320"/>
            <ac:spMk id="5" creationId="{E262650B-5AE5-DDEF-5237-34DF924CD8E0}"/>
          </ac:spMkLst>
        </pc:spChg>
      </pc:sldChg>
      <pc:sldChg chg="addSp modSp new mod">
        <pc:chgData name="Kwok, Kenton" userId="04f0f399-9e06-48c1-a4fe-dd4a8a2d4e32" providerId="ADAL" clId="{E7AECDD3-7460-0C40-B052-007D0E957F57}" dt="2022-11-14T16:28:56.667" v="3484" actId="20577"/>
        <pc:sldMkLst>
          <pc:docMk/>
          <pc:sldMk cId="3336217913" sldId="321"/>
        </pc:sldMkLst>
        <pc:spChg chg="mod">
          <ac:chgData name="Kwok, Kenton" userId="04f0f399-9e06-48c1-a4fe-dd4a8a2d4e32" providerId="ADAL" clId="{E7AECDD3-7460-0C40-B052-007D0E957F57}" dt="2022-11-14T16:04:41.423" v="2977" actId="20577"/>
          <ac:spMkLst>
            <pc:docMk/>
            <pc:sldMk cId="3336217913" sldId="321"/>
            <ac:spMk id="2" creationId="{E8C78650-AA68-784C-A3A1-5D0B59874772}"/>
          </ac:spMkLst>
        </pc:spChg>
        <pc:spChg chg="add mod">
          <ac:chgData name="Kwok, Kenton" userId="04f0f399-9e06-48c1-a4fe-dd4a8a2d4e32" providerId="ADAL" clId="{E7AECDD3-7460-0C40-B052-007D0E957F57}" dt="2022-11-14T16:28:56.667" v="3484" actId="20577"/>
          <ac:spMkLst>
            <pc:docMk/>
            <pc:sldMk cId="3336217913" sldId="321"/>
            <ac:spMk id="4" creationId="{A01D9D91-B70F-5E2A-E9DC-98D79C256C1B}"/>
          </ac:spMkLst>
        </pc:spChg>
      </pc:sldChg>
      <pc:sldChg chg="addSp delSp modSp new mod chgLayout">
        <pc:chgData name="Kwok, Kenton" userId="04f0f399-9e06-48c1-a4fe-dd4a8a2d4e32" providerId="ADAL" clId="{E7AECDD3-7460-0C40-B052-007D0E957F57}" dt="2022-11-14T16:36:34.472" v="3764" actId="1076"/>
        <pc:sldMkLst>
          <pc:docMk/>
          <pc:sldMk cId="1516147000" sldId="322"/>
        </pc:sldMkLst>
        <pc:spChg chg="del">
          <ac:chgData name="Kwok, Kenton" userId="04f0f399-9e06-48c1-a4fe-dd4a8a2d4e32" providerId="ADAL" clId="{E7AECDD3-7460-0C40-B052-007D0E957F57}" dt="2022-11-14T16:33:15.865" v="3512" actId="700"/>
          <ac:spMkLst>
            <pc:docMk/>
            <pc:sldMk cId="1516147000" sldId="322"/>
            <ac:spMk id="2" creationId="{4707A79C-5FFB-E0FD-F300-6F20293B7467}"/>
          </ac:spMkLst>
        </pc:spChg>
        <pc:spChg chg="mod ord">
          <ac:chgData name="Kwok, Kenton" userId="04f0f399-9e06-48c1-a4fe-dd4a8a2d4e32" providerId="ADAL" clId="{E7AECDD3-7460-0C40-B052-007D0E957F57}" dt="2022-11-14T16:33:15.865" v="3512" actId="700"/>
          <ac:spMkLst>
            <pc:docMk/>
            <pc:sldMk cId="1516147000" sldId="322"/>
            <ac:spMk id="3" creationId="{C1CF855A-F5EA-B81E-983B-91B1AA4A7F28}"/>
          </ac:spMkLst>
        </pc:spChg>
        <pc:spChg chg="add mod ord">
          <ac:chgData name="Kwok, Kenton" userId="04f0f399-9e06-48c1-a4fe-dd4a8a2d4e32" providerId="ADAL" clId="{E7AECDD3-7460-0C40-B052-007D0E957F57}" dt="2022-11-14T16:33:23.826" v="3533" actId="20577"/>
          <ac:spMkLst>
            <pc:docMk/>
            <pc:sldMk cId="1516147000" sldId="322"/>
            <ac:spMk id="4" creationId="{BDF49345-994F-1700-05D6-CFC84E0897D9}"/>
          </ac:spMkLst>
        </pc:spChg>
        <pc:spChg chg="add mod">
          <ac:chgData name="Kwok, Kenton" userId="04f0f399-9e06-48c1-a4fe-dd4a8a2d4e32" providerId="ADAL" clId="{E7AECDD3-7460-0C40-B052-007D0E957F57}" dt="2022-11-14T16:36:34.472" v="3764" actId="1076"/>
          <ac:spMkLst>
            <pc:docMk/>
            <pc:sldMk cId="1516147000" sldId="322"/>
            <ac:spMk id="5" creationId="{F766AB25-D59C-2C57-CC8A-48943DA7BF7B}"/>
          </ac:spMkLst>
        </pc:spChg>
      </pc:sldChg>
      <pc:sldChg chg="modSp new del mod ord">
        <pc:chgData name="Kwok, Kenton" userId="04f0f399-9e06-48c1-a4fe-dd4a8a2d4e32" providerId="ADAL" clId="{E7AECDD3-7460-0C40-B052-007D0E957F57}" dt="2022-11-14T16:32:41.115" v="3510" actId="2696"/>
        <pc:sldMkLst>
          <pc:docMk/>
          <pc:sldMk cId="2514350072" sldId="322"/>
        </pc:sldMkLst>
        <pc:spChg chg="mod">
          <ac:chgData name="Kwok, Kenton" userId="04f0f399-9e06-48c1-a4fe-dd4a8a2d4e32" providerId="ADAL" clId="{E7AECDD3-7460-0C40-B052-007D0E957F57}" dt="2022-11-14T16:30:39.948" v="3508" actId="20577"/>
          <ac:spMkLst>
            <pc:docMk/>
            <pc:sldMk cId="2514350072" sldId="322"/>
            <ac:spMk id="2" creationId="{FEA26359-8196-3F00-DA59-B9235993FD9A}"/>
          </ac:spMkLst>
        </pc:spChg>
      </pc:sldChg>
      <pc:sldChg chg="addSp modSp new mod">
        <pc:chgData name="Kwok, Kenton" userId="04f0f399-9e06-48c1-a4fe-dd4a8a2d4e32" providerId="ADAL" clId="{E7AECDD3-7460-0C40-B052-007D0E957F57}" dt="2022-11-15T18:01:49.688" v="4212" actId="20577"/>
        <pc:sldMkLst>
          <pc:docMk/>
          <pc:sldMk cId="2588729858" sldId="323"/>
        </pc:sldMkLst>
        <pc:spChg chg="mod">
          <ac:chgData name="Kwok, Kenton" userId="04f0f399-9e06-48c1-a4fe-dd4a8a2d4e32" providerId="ADAL" clId="{E7AECDD3-7460-0C40-B052-007D0E957F57}" dt="2022-11-15T18:00:03.858" v="3936" actId="20577"/>
          <ac:spMkLst>
            <pc:docMk/>
            <pc:sldMk cId="2588729858" sldId="323"/>
            <ac:spMk id="2" creationId="{705C5B71-EE75-E3DA-7AB4-64E86B5685A4}"/>
          </ac:spMkLst>
        </pc:spChg>
        <pc:spChg chg="add mod">
          <ac:chgData name="Kwok, Kenton" userId="04f0f399-9e06-48c1-a4fe-dd4a8a2d4e32" providerId="ADAL" clId="{E7AECDD3-7460-0C40-B052-007D0E957F57}" dt="2022-11-15T18:01:49.688" v="4212" actId="20577"/>
          <ac:spMkLst>
            <pc:docMk/>
            <pc:sldMk cId="2588729858" sldId="323"/>
            <ac:spMk id="5" creationId="{32C3D163-E9B3-1B9C-7DA1-29568493452B}"/>
          </ac:spMkLst>
        </pc:spChg>
        <pc:picChg chg="add mod">
          <ac:chgData name="Kwok, Kenton" userId="04f0f399-9e06-48c1-a4fe-dd4a8a2d4e32" providerId="ADAL" clId="{E7AECDD3-7460-0C40-B052-007D0E957F57}" dt="2022-11-15T18:00:47.271" v="4008" actId="1076"/>
          <ac:picMkLst>
            <pc:docMk/>
            <pc:sldMk cId="2588729858" sldId="323"/>
            <ac:picMk id="4" creationId="{79273D5F-F7AA-6736-EE84-9CEFC650298D}"/>
          </ac:picMkLst>
        </pc:picChg>
      </pc:sldChg>
      <pc:sldMasterChg chg="modSp modSldLayout">
        <pc:chgData name="Kwok, Kenton" userId="04f0f399-9e06-48c1-a4fe-dd4a8a2d4e32" providerId="ADAL" clId="{E7AECDD3-7460-0C40-B052-007D0E957F57}" dt="2022-11-10T18:20:24.195" v="4" actId="16037"/>
        <pc:sldMasterMkLst>
          <pc:docMk/>
          <pc:sldMasterMk cId="3840646250" sldId="2147483648"/>
        </pc:sldMasterMkLst>
        <pc:spChg chg="mod">
          <ac:chgData name="Kwok, Kenton" userId="04f0f399-9e06-48c1-a4fe-dd4a8a2d4e32" providerId="ADAL" clId="{E7AECDD3-7460-0C40-B052-007D0E957F57}" dt="2022-11-10T18:20:12.680" v="2" actId="2711"/>
          <ac:spMkLst>
            <pc:docMk/>
            <pc:sldMasterMk cId="3840646250" sldId="2147483648"/>
            <ac:spMk id="4" creationId="{F97775B9-26D7-4F4E-B455-FF287CD47D76}"/>
          </ac:spMkLst>
        </pc:spChg>
        <pc:spChg chg="mod">
          <ac:chgData name="Kwok, Kenton" userId="04f0f399-9e06-48c1-a4fe-dd4a8a2d4e32" providerId="ADAL" clId="{E7AECDD3-7460-0C40-B052-007D0E957F57}" dt="2022-11-10T18:20:12.680" v="2" actId="2711"/>
          <ac:spMkLst>
            <pc:docMk/>
            <pc:sldMasterMk cId="3840646250" sldId="2147483648"/>
            <ac:spMk id="5" creationId="{6D0CEC95-7B50-5C40-94B9-422F54AB927D}"/>
          </ac:spMkLst>
        </pc:spChg>
        <pc:spChg chg="mod">
          <ac:chgData name="Kwok, Kenton" userId="04f0f399-9e06-48c1-a4fe-dd4a8a2d4e32" providerId="ADAL" clId="{E7AECDD3-7460-0C40-B052-007D0E957F57}" dt="2022-11-10T18:20:12.680" v="2" actId="2711"/>
          <ac:spMkLst>
            <pc:docMk/>
            <pc:sldMasterMk cId="3840646250" sldId="2147483648"/>
            <ac:spMk id="6" creationId="{2D751473-6A7A-1048-B2AB-C5FAE69B3468}"/>
          </ac:spMkLst>
        </pc:spChg>
        <pc:sldLayoutChg chg="modSp">
          <pc:chgData name="Kwok, Kenton" userId="04f0f399-9e06-48c1-a4fe-dd4a8a2d4e32" providerId="ADAL" clId="{E7AECDD3-7460-0C40-B052-007D0E957F57}" dt="2022-11-10T18:19:58.473" v="0" actId="2711"/>
          <pc:sldLayoutMkLst>
            <pc:docMk/>
            <pc:sldMasterMk cId="3840646250" sldId="2147483648"/>
            <pc:sldLayoutMk cId="1548215570" sldId="2147483649"/>
          </pc:sldLayoutMkLst>
          <pc:spChg chg="mod">
            <ac:chgData name="Kwok, Kenton" userId="04f0f399-9e06-48c1-a4fe-dd4a8a2d4e32" providerId="ADAL" clId="{E7AECDD3-7460-0C40-B052-007D0E957F57}" dt="2022-11-10T18:19:58.473" v="0" actId="2711"/>
            <ac:spMkLst>
              <pc:docMk/>
              <pc:sldMasterMk cId="3840646250" sldId="2147483648"/>
              <pc:sldLayoutMk cId="1548215570" sldId="2147483649"/>
              <ac:spMk id="2" creationId="{BD9657AB-E30B-8D44-BE6F-80364B29E8EA}"/>
            </ac:spMkLst>
          </pc:spChg>
        </pc:sldLayoutChg>
        <pc:sldLayoutChg chg="modSp">
          <pc:chgData name="Kwok, Kenton" userId="04f0f399-9e06-48c1-a4fe-dd4a8a2d4e32" providerId="ADAL" clId="{E7AECDD3-7460-0C40-B052-007D0E957F57}" dt="2022-11-10T18:20:02.861" v="1" actId="2711"/>
          <pc:sldLayoutMkLst>
            <pc:docMk/>
            <pc:sldMasterMk cId="3840646250" sldId="2147483648"/>
            <pc:sldLayoutMk cId="1308502776" sldId="2147483650"/>
          </pc:sldLayoutMkLst>
          <pc:spChg chg="mod">
            <ac:chgData name="Kwok, Kenton" userId="04f0f399-9e06-48c1-a4fe-dd4a8a2d4e32" providerId="ADAL" clId="{E7AECDD3-7460-0C40-B052-007D0E957F57}" dt="2022-11-10T18:20:02.861" v="1" actId="2711"/>
            <ac:spMkLst>
              <pc:docMk/>
              <pc:sldMasterMk cId="3840646250" sldId="2147483648"/>
              <pc:sldLayoutMk cId="1308502776" sldId="2147483650"/>
              <ac:spMk id="2" creationId="{19327CFE-6B08-C44C-A52E-FEB1A07EB82A}"/>
            </ac:spMkLst>
          </pc:spChg>
        </pc:sldLayoutChg>
        <pc:sldLayoutChg chg="modSp">
          <pc:chgData name="Kwok, Kenton" userId="04f0f399-9e06-48c1-a4fe-dd4a8a2d4e32" providerId="ADAL" clId="{E7AECDD3-7460-0C40-B052-007D0E957F57}" dt="2022-11-10T18:20:24.195" v="4" actId="16037"/>
          <pc:sldLayoutMkLst>
            <pc:docMk/>
            <pc:sldMasterMk cId="3840646250" sldId="2147483648"/>
            <pc:sldLayoutMk cId="868403679" sldId="2147483656"/>
          </pc:sldLayoutMkLst>
          <pc:spChg chg="mod">
            <ac:chgData name="Kwok, Kenton" userId="04f0f399-9e06-48c1-a4fe-dd4a8a2d4e32" providerId="ADAL" clId="{E7AECDD3-7460-0C40-B052-007D0E957F57}" dt="2022-11-10T18:20:24.195" v="4" actId="16037"/>
            <ac:spMkLst>
              <pc:docMk/>
              <pc:sldMasterMk cId="3840646250" sldId="2147483648"/>
              <pc:sldLayoutMk cId="868403679" sldId="2147483656"/>
              <ac:spMk id="2" creationId="{19327CFE-6B08-C44C-A52E-FEB1A07EB82A}"/>
            </ac:spMkLst>
          </pc:spChg>
        </pc:sldLayoutChg>
      </pc:sldMasterChg>
    </pc:docChg>
  </pc:docChgLst>
  <pc:docChgLst>
    <pc:chgData name="Kim, Myungchan" userId="S::mk2019@ic.ac.uk::0aed6edd-c1c3-437c-a7e1-a633be4294be" providerId="AD" clId="Web-{D8603507-9BA4-26B2-CA85-D9C9E73C3010}"/>
    <pc:docChg chg="modSld">
      <pc:chgData name="Kim, Myungchan" userId="S::mk2019@ic.ac.uk::0aed6edd-c1c3-437c-a7e1-a633be4294be" providerId="AD" clId="Web-{D8603507-9BA4-26B2-CA85-D9C9E73C3010}" dt="2022-11-25T16:19:22.442" v="4" actId="1076"/>
      <pc:docMkLst>
        <pc:docMk/>
      </pc:docMkLst>
      <pc:sldChg chg="delSp">
        <pc:chgData name="Kim, Myungchan" userId="S::mk2019@ic.ac.uk::0aed6edd-c1c3-437c-a7e1-a633be4294be" providerId="AD" clId="Web-{D8603507-9BA4-26B2-CA85-D9C9E73C3010}" dt="2022-11-25T16:18:34.847" v="0"/>
        <pc:sldMkLst>
          <pc:docMk/>
          <pc:sldMk cId="1705888610" sldId="287"/>
        </pc:sldMkLst>
        <pc:spChg chg="del">
          <ac:chgData name="Kim, Myungchan" userId="S::mk2019@ic.ac.uk::0aed6edd-c1c3-437c-a7e1-a633be4294be" providerId="AD" clId="Web-{D8603507-9BA4-26B2-CA85-D9C9E73C3010}" dt="2022-11-25T16:18:34.847" v="0"/>
          <ac:spMkLst>
            <pc:docMk/>
            <pc:sldMk cId="1705888610" sldId="287"/>
            <ac:spMk id="12" creationId="{FBBA633F-1BA7-444C-BE3D-D1967A3DD6B4}"/>
          </ac:spMkLst>
        </pc:spChg>
      </pc:sldChg>
      <pc:sldChg chg="modSp">
        <pc:chgData name="Kim, Myungchan" userId="S::mk2019@ic.ac.uk::0aed6edd-c1c3-437c-a7e1-a633be4294be" providerId="AD" clId="Web-{D8603507-9BA4-26B2-CA85-D9C9E73C3010}" dt="2022-11-25T16:19:22.442" v="4" actId="1076"/>
        <pc:sldMkLst>
          <pc:docMk/>
          <pc:sldMk cId="3488909817" sldId="292"/>
        </pc:sldMkLst>
        <pc:spChg chg="mod">
          <ac:chgData name="Kim, Myungchan" userId="S::mk2019@ic.ac.uk::0aed6edd-c1c3-437c-a7e1-a633be4294be" providerId="AD" clId="Web-{D8603507-9BA4-26B2-CA85-D9C9E73C3010}" dt="2022-11-25T16:19:22.442" v="4" actId="1076"/>
          <ac:spMkLst>
            <pc:docMk/>
            <pc:sldMk cId="3488909817" sldId="292"/>
            <ac:spMk id="22" creationId="{CB2259B4-7ADA-BFB8-2797-BDCE4E2C3ECD}"/>
          </ac:spMkLst>
        </pc:spChg>
      </pc:sldChg>
    </pc:docChg>
  </pc:docChgLst>
  <pc:docChgLst>
    <pc:chgData name="Judo Judo" userId="fe0e9ccb-9b42-4839-bc55-6e55ce2b262c" providerId="ADAL" clId="{E4D05CFA-7658-7B42-B145-E6EEC7BE8C2B}"/>
    <pc:docChg chg="undo redo custSel addSld delSld modSld sldOrd modMainMaster">
      <pc:chgData name="Judo Judo" userId="fe0e9ccb-9b42-4839-bc55-6e55ce2b262c" providerId="ADAL" clId="{E4D05CFA-7658-7B42-B145-E6EEC7BE8C2B}" dt="2021-11-02T18:58:28.644" v="6460"/>
      <pc:docMkLst>
        <pc:docMk/>
      </pc:docMkLst>
      <pc:sldChg chg="del">
        <pc:chgData name="Judo Judo" userId="fe0e9ccb-9b42-4839-bc55-6e55ce2b262c" providerId="ADAL" clId="{E4D05CFA-7658-7B42-B145-E6EEC7BE8C2B}" dt="2021-10-28T19:40:14.471" v="3341" actId="2696"/>
        <pc:sldMkLst>
          <pc:docMk/>
          <pc:sldMk cId="1460060630" sldId="256"/>
        </pc:sldMkLst>
      </pc:sldChg>
      <pc:sldChg chg="del">
        <pc:chgData name="Judo Judo" userId="fe0e9ccb-9b42-4839-bc55-6e55ce2b262c" providerId="ADAL" clId="{E4D05CFA-7658-7B42-B145-E6EEC7BE8C2B}" dt="2021-10-27T12:43:56.420" v="84" actId="2696"/>
        <pc:sldMkLst>
          <pc:docMk/>
          <pc:sldMk cId="3375681666" sldId="258"/>
        </pc:sldMkLst>
      </pc:sldChg>
      <pc:sldChg chg="del">
        <pc:chgData name="Judo Judo" userId="fe0e9ccb-9b42-4839-bc55-6e55ce2b262c" providerId="ADAL" clId="{E4D05CFA-7658-7B42-B145-E6EEC7BE8C2B}" dt="2021-10-27T12:43:56.420" v="84" actId="2696"/>
        <pc:sldMkLst>
          <pc:docMk/>
          <pc:sldMk cId="3418018930" sldId="259"/>
        </pc:sldMkLst>
      </pc:sldChg>
      <pc:sldChg chg="del">
        <pc:chgData name="Judo Judo" userId="fe0e9ccb-9b42-4839-bc55-6e55ce2b262c" providerId="ADAL" clId="{E4D05CFA-7658-7B42-B145-E6EEC7BE8C2B}" dt="2021-10-28T19:40:13.938" v="3340" actId="2696"/>
        <pc:sldMkLst>
          <pc:docMk/>
          <pc:sldMk cId="2845206287" sldId="260"/>
        </pc:sldMkLst>
      </pc:sldChg>
      <pc:sldChg chg="del">
        <pc:chgData name="Judo Judo" userId="fe0e9ccb-9b42-4839-bc55-6e55ce2b262c" providerId="ADAL" clId="{E4D05CFA-7658-7B42-B145-E6EEC7BE8C2B}" dt="2021-10-27T12:43:56.420" v="84" actId="2696"/>
        <pc:sldMkLst>
          <pc:docMk/>
          <pc:sldMk cId="3472788017" sldId="261"/>
        </pc:sldMkLst>
      </pc:sldChg>
      <pc:sldChg chg="del">
        <pc:chgData name="Judo Judo" userId="fe0e9ccb-9b42-4839-bc55-6e55ce2b262c" providerId="ADAL" clId="{E4D05CFA-7658-7B42-B145-E6EEC7BE8C2B}" dt="2021-10-27T12:43:56.420" v="84" actId="2696"/>
        <pc:sldMkLst>
          <pc:docMk/>
          <pc:sldMk cId="2208921026" sldId="262"/>
        </pc:sldMkLst>
      </pc:sldChg>
      <pc:sldChg chg="modSp mod">
        <pc:chgData name="Judo Judo" userId="fe0e9ccb-9b42-4839-bc55-6e55ce2b262c" providerId="ADAL" clId="{E4D05CFA-7658-7B42-B145-E6EEC7BE8C2B}" dt="2021-11-01T18:07:01.949" v="5528" actId="20577"/>
        <pc:sldMkLst>
          <pc:docMk/>
          <pc:sldMk cId="2153527164" sldId="263"/>
        </pc:sldMkLst>
        <pc:spChg chg="mod">
          <ac:chgData name="Judo Judo" userId="fe0e9ccb-9b42-4839-bc55-6e55ce2b262c" providerId="ADAL" clId="{E4D05CFA-7658-7B42-B145-E6EEC7BE8C2B}" dt="2021-11-01T08:42:38.146" v="3502" actId="20577"/>
          <ac:spMkLst>
            <pc:docMk/>
            <pc:sldMk cId="2153527164" sldId="263"/>
            <ac:spMk id="2" creationId="{6C195F96-F6B5-9847-8CE7-1E2DFFAA9A95}"/>
          </ac:spMkLst>
        </pc:spChg>
        <pc:spChg chg="mod">
          <ac:chgData name="Judo Judo" userId="fe0e9ccb-9b42-4839-bc55-6e55ce2b262c" providerId="ADAL" clId="{E4D05CFA-7658-7B42-B145-E6EEC7BE8C2B}" dt="2021-11-01T18:07:01.949" v="5528" actId="20577"/>
          <ac:spMkLst>
            <pc:docMk/>
            <pc:sldMk cId="2153527164" sldId="263"/>
            <ac:spMk id="5" creationId="{24E9C800-F259-BD45-890D-79664B3D0671}"/>
          </ac:spMkLst>
        </pc:spChg>
      </pc:sldChg>
      <pc:sldChg chg="del">
        <pc:chgData name="Judo Judo" userId="fe0e9ccb-9b42-4839-bc55-6e55ce2b262c" providerId="ADAL" clId="{E4D05CFA-7658-7B42-B145-E6EEC7BE8C2B}" dt="2021-10-27T12:43:56.420" v="84" actId="2696"/>
        <pc:sldMkLst>
          <pc:docMk/>
          <pc:sldMk cId="1846643004" sldId="264"/>
        </pc:sldMkLst>
      </pc:sldChg>
      <pc:sldChg chg="del">
        <pc:chgData name="Judo Judo" userId="fe0e9ccb-9b42-4839-bc55-6e55ce2b262c" providerId="ADAL" clId="{E4D05CFA-7658-7B42-B145-E6EEC7BE8C2B}" dt="2021-10-27T12:43:56.420" v="84" actId="2696"/>
        <pc:sldMkLst>
          <pc:docMk/>
          <pc:sldMk cId="77062879" sldId="265"/>
        </pc:sldMkLst>
      </pc:sldChg>
      <pc:sldChg chg="del">
        <pc:chgData name="Judo Judo" userId="fe0e9ccb-9b42-4839-bc55-6e55ce2b262c" providerId="ADAL" clId="{E4D05CFA-7658-7B42-B145-E6EEC7BE8C2B}" dt="2021-10-27T12:43:56.420" v="84" actId="2696"/>
        <pc:sldMkLst>
          <pc:docMk/>
          <pc:sldMk cId="1360384874" sldId="266"/>
        </pc:sldMkLst>
      </pc:sldChg>
      <pc:sldChg chg="del">
        <pc:chgData name="Judo Judo" userId="fe0e9ccb-9b42-4839-bc55-6e55ce2b262c" providerId="ADAL" clId="{E4D05CFA-7658-7B42-B145-E6EEC7BE8C2B}" dt="2021-10-27T12:43:56.420" v="84" actId="2696"/>
        <pc:sldMkLst>
          <pc:docMk/>
          <pc:sldMk cId="852300736" sldId="267"/>
        </pc:sldMkLst>
      </pc:sldChg>
      <pc:sldChg chg="del">
        <pc:chgData name="Judo Judo" userId="fe0e9ccb-9b42-4839-bc55-6e55ce2b262c" providerId="ADAL" clId="{E4D05CFA-7658-7B42-B145-E6EEC7BE8C2B}" dt="2021-10-27T12:43:56.420" v="84" actId="2696"/>
        <pc:sldMkLst>
          <pc:docMk/>
          <pc:sldMk cId="164431955" sldId="268"/>
        </pc:sldMkLst>
      </pc:sldChg>
      <pc:sldChg chg="del">
        <pc:chgData name="Judo Judo" userId="fe0e9ccb-9b42-4839-bc55-6e55ce2b262c" providerId="ADAL" clId="{E4D05CFA-7658-7B42-B145-E6EEC7BE8C2B}" dt="2021-10-27T12:43:56.420" v="84" actId="2696"/>
        <pc:sldMkLst>
          <pc:docMk/>
          <pc:sldMk cId="1158649777" sldId="269"/>
        </pc:sldMkLst>
      </pc:sldChg>
      <pc:sldChg chg="del">
        <pc:chgData name="Judo Judo" userId="fe0e9ccb-9b42-4839-bc55-6e55ce2b262c" providerId="ADAL" clId="{E4D05CFA-7658-7B42-B145-E6EEC7BE8C2B}" dt="2021-10-27T12:43:56.420" v="84" actId="2696"/>
        <pc:sldMkLst>
          <pc:docMk/>
          <pc:sldMk cId="3283592942" sldId="270"/>
        </pc:sldMkLst>
      </pc:sldChg>
      <pc:sldChg chg="del">
        <pc:chgData name="Judo Judo" userId="fe0e9ccb-9b42-4839-bc55-6e55ce2b262c" providerId="ADAL" clId="{E4D05CFA-7658-7B42-B145-E6EEC7BE8C2B}" dt="2021-10-27T12:43:56.420" v="84" actId="2696"/>
        <pc:sldMkLst>
          <pc:docMk/>
          <pc:sldMk cId="4064926951" sldId="271"/>
        </pc:sldMkLst>
      </pc:sldChg>
      <pc:sldChg chg="del">
        <pc:chgData name="Judo Judo" userId="fe0e9ccb-9b42-4839-bc55-6e55ce2b262c" providerId="ADAL" clId="{E4D05CFA-7658-7B42-B145-E6EEC7BE8C2B}" dt="2021-10-27T12:43:56.420" v="84" actId="2696"/>
        <pc:sldMkLst>
          <pc:docMk/>
          <pc:sldMk cId="637245719" sldId="272"/>
        </pc:sldMkLst>
      </pc:sldChg>
      <pc:sldChg chg="del">
        <pc:chgData name="Judo Judo" userId="fe0e9ccb-9b42-4839-bc55-6e55ce2b262c" providerId="ADAL" clId="{E4D05CFA-7658-7B42-B145-E6EEC7BE8C2B}" dt="2021-10-27T12:43:56.420" v="84" actId="2696"/>
        <pc:sldMkLst>
          <pc:docMk/>
          <pc:sldMk cId="1260278632" sldId="273"/>
        </pc:sldMkLst>
      </pc:sldChg>
      <pc:sldChg chg="del">
        <pc:chgData name="Judo Judo" userId="fe0e9ccb-9b42-4839-bc55-6e55ce2b262c" providerId="ADAL" clId="{E4D05CFA-7658-7B42-B145-E6EEC7BE8C2B}" dt="2021-10-27T12:43:56.420" v="84" actId="2696"/>
        <pc:sldMkLst>
          <pc:docMk/>
          <pc:sldMk cId="1288399550" sldId="275"/>
        </pc:sldMkLst>
      </pc:sldChg>
      <pc:sldChg chg="del">
        <pc:chgData name="Judo Judo" userId="fe0e9ccb-9b42-4839-bc55-6e55ce2b262c" providerId="ADAL" clId="{E4D05CFA-7658-7B42-B145-E6EEC7BE8C2B}" dt="2021-10-27T12:43:56.420" v="84" actId="2696"/>
        <pc:sldMkLst>
          <pc:docMk/>
          <pc:sldMk cId="405806001" sldId="276"/>
        </pc:sldMkLst>
      </pc:sldChg>
      <pc:sldChg chg="del">
        <pc:chgData name="Judo Judo" userId="fe0e9ccb-9b42-4839-bc55-6e55ce2b262c" providerId="ADAL" clId="{E4D05CFA-7658-7B42-B145-E6EEC7BE8C2B}" dt="2021-10-27T12:43:56.420" v="84" actId="2696"/>
        <pc:sldMkLst>
          <pc:docMk/>
          <pc:sldMk cId="2106150517" sldId="277"/>
        </pc:sldMkLst>
      </pc:sldChg>
      <pc:sldChg chg="del">
        <pc:chgData name="Judo Judo" userId="fe0e9ccb-9b42-4839-bc55-6e55ce2b262c" providerId="ADAL" clId="{E4D05CFA-7658-7B42-B145-E6EEC7BE8C2B}" dt="2021-10-27T12:43:56.420" v="84" actId="2696"/>
        <pc:sldMkLst>
          <pc:docMk/>
          <pc:sldMk cId="1384929766" sldId="278"/>
        </pc:sldMkLst>
      </pc:sldChg>
      <pc:sldChg chg="del">
        <pc:chgData name="Judo Judo" userId="fe0e9ccb-9b42-4839-bc55-6e55ce2b262c" providerId="ADAL" clId="{E4D05CFA-7658-7B42-B145-E6EEC7BE8C2B}" dt="2021-10-27T12:43:56.420" v="84" actId="2696"/>
        <pc:sldMkLst>
          <pc:docMk/>
          <pc:sldMk cId="1993667881" sldId="279"/>
        </pc:sldMkLst>
      </pc:sldChg>
      <pc:sldChg chg="del">
        <pc:chgData name="Judo Judo" userId="fe0e9ccb-9b42-4839-bc55-6e55ce2b262c" providerId="ADAL" clId="{E4D05CFA-7658-7B42-B145-E6EEC7BE8C2B}" dt="2021-10-27T12:43:56.420" v="84" actId="2696"/>
        <pc:sldMkLst>
          <pc:docMk/>
          <pc:sldMk cId="1842349876" sldId="280"/>
        </pc:sldMkLst>
      </pc:sldChg>
      <pc:sldChg chg="del">
        <pc:chgData name="Judo Judo" userId="fe0e9ccb-9b42-4839-bc55-6e55ce2b262c" providerId="ADAL" clId="{E4D05CFA-7658-7B42-B145-E6EEC7BE8C2B}" dt="2021-10-27T12:43:56.420" v="84" actId="2696"/>
        <pc:sldMkLst>
          <pc:docMk/>
          <pc:sldMk cId="211301678" sldId="281"/>
        </pc:sldMkLst>
      </pc:sldChg>
      <pc:sldChg chg="addSp delSp modSp mod modAnim">
        <pc:chgData name="Judo Judo" userId="fe0e9ccb-9b42-4839-bc55-6e55ce2b262c" providerId="ADAL" clId="{E4D05CFA-7658-7B42-B145-E6EEC7BE8C2B}" dt="2021-11-02T13:23:36.752" v="5747" actId="1076"/>
        <pc:sldMkLst>
          <pc:docMk/>
          <pc:sldMk cId="1107056261" sldId="282"/>
        </pc:sldMkLst>
        <pc:spChg chg="mod">
          <ac:chgData name="Judo Judo" userId="fe0e9ccb-9b42-4839-bc55-6e55ce2b262c" providerId="ADAL" clId="{E4D05CFA-7658-7B42-B145-E6EEC7BE8C2B}" dt="2021-10-27T14:15:32.652" v="399" actId="14100"/>
          <ac:spMkLst>
            <pc:docMk/>
            <pc:sldMk cId="1107056261" sldId="282"/>
            <ac:spMk id="2" creationId="{38A9AF97-0C3E-8846-A6B4-390AC1AB57FF}"/>
          </ac:spMkLst>
        </pc:spChg>
        <pc:spChg chg="mod">
          <ac:chgData name="Judo Judo" userId="fe0e9ccb-9b42-4839-bc55-6e55ce2b262c" providerId="ADAL" clId="{E4D05CFA-7658-7B42-B145-E6EEC7BE8C2B}" dt="2021-11-02T13:18:15.658" v="5673" actId="1076"/>
          <ac:spMkLst>
            <pc:docMk/>
            <pc:sldMk cId="1107056261" sldId="282"/>
            <ac:spMk id="3" creationId="{85D5EED3-BFB7-B747-B259-3BBD5461706E}"/>
          </ac:spMkLst>
        </pc:spChg>
        <pc:spChg chg="add mod">
          <ac:chgData name="Judo Judo" userId="fe0e9ccb-9b42-4839-bc55-6e55ce2b262c" providerId="ADAL" clId="{E4D05CFA-7658-7B42-B145-E6EEC7BE8C2B}" dt="2021-11-02T13:23:36.752" v="5747" actId="1076"/>
          <ac:spMkLst>
            <pc:docMk/>
            <pc:sldMk cId="1107056261" sldId="282"/>
            <ac:spMk id="4" creationId="{31FF5BE2-6413-5E4D-8D59-607B1C2D229C}"/>
          </ac:spMkLst>
        </pc:spChg>
        <pc:spChg chg="del">
          <ac:chgData name="Judo Judo" userId="fe0e9ccb-9b42-4839-bc55-6e55ce2b262c" providerId="ADAL" clId="{E4D05CFA-7658-7B42-B145-E6EEC7BE8C2B}" dt="2021-10-27T12:26:06.214" v="24" actId="478"/>
          <ac:spMkLst>
            <pc:docMk/>
            <pc:sldMk cId="1107056261" sldId="282"/>
            <ac:spMk id="7" creationId="{696B9685-6516-9E43-A7AC-4AC2CEF11B5B}"/>
          </ac:spMkLst>
        </pc:spChg>
        <pc:spChg chg="add mod">
          <ac:chgData name="Judo Judo" userId="fe0e9ccb-9b42-4839-bc55-6e55ce2b262c" providerId="ADAL" clId="{E4D05CFA-7658-7B42-B145-E6EEC7BE8C2B}" dt="2021-11-02T13:19:57.762" v="5713" actId="20577"/>
          <ac:spMkLst>
            <pc:docMk/>
            <pc:sldMk cId="1107056261" sldId="282"/>
            <ac:spMk id="7" creationId="{A7807930-4481-2C40-8DF2-6AC79EF6B541}"/>
          </ac:spMkLst>
        </pc:spChg>
        <pc:spChg chg="add mod">
          <ac:chgData name="Judo Judo" userId="fe0e9ccb-9b42-4839-bc55-6e55ce2b262c" providerId="ADAL" clId="{E4D05CFA-7658-7B42-B145-E6EEC7BE8C2B}" dt="2021-11-02T13:18:49.329" v="5695" actId="1076"/>
          <ac:spMkLst>
            <pc:docMk/>
            <pc:sldMk cId="1107056261" sldId="282"/>
            <ac:spMk id="8" creationId="{5316DD34-C28B-2E4C-BE5A-DB123E6D76CB}"/>
          </ac:spMkLst>
        </pc:spChg>
        <pc:spChg chg="add mod">
          <ac:chgData name="Judo Judo" userId="fe0e9ccb-9b42-4839-bc55-6e55ce2b262c" providerId="ADAL" clId="{E4D05CFA-7658-7B42-B145-E6EEC7BE8C2B}" dt="2021-11-02T13:22:38.432" v="5742" actId="1037"/>
          <ac:spMkLst>
            <pc:docMk/>
            <pc:sldMk cId="1107056261" sldId="282"/>
            <ac:spMk id="18" creationId="{56578964-16CB-ED4B-AFBD-470EC92ADFDB}"/>
          </ac:spMkLst>
        </pc:spChg>
        <pc:spChg chg="add mod">
          <ac:chgData name="Judo Judo" userId="fe0e9ccb-9b42-4839-bc55-6e55ce2b262c" providerId="ADAL" clId="{E4D05CFA-7658-7B42-B145-E6EEC7BE8C2B}" dt="2021-11-02T13:22:50.066" v="5743" actId="1076"/>
          <ac:spMkLst>
            <pc:docMk/>
            <pc:sldMk cId="1107056261" sldId="282"/>
            <ac:spMk id="19" creationId="{71E1DC0F-0F9A-6142-8AD3-573E64F3CB73}"/>
          </ac:spMkLst>
        </pc:spChg>
        <pc:spChg chg="add mod">
          <ac:chgData name="Judo Judo" userId="fe0e9ccb-9b42-4839-bc55-6e55ce2b262c" providerId="ADAL" clId="{E4D05CFA-7658-7B42-B145-E6EEC7BE8C2B}" dt="2021-11-02T13:23:01.380" v="5745" actId="1076"/>
          <ac:spMkLst>
            <pc:docMk/>
            <pc:sldMk cId="1107056261" sldId="282"/>
            <ac:spMk id="20" creationId="{A005703A-BBA0-914C-94B5-F462A5D6E872}"/>
          </ac:spMkLst>
        </pc:spChg>
        <pc:spChg chg="add mod">
          <ac:chgData name="Judo Judo" userId="fe0e9ccb-9b42-4839-bc55-6e55ce2b262c" providerId="ADAL" clId="{E4D05CFA-7658-7B42-B145-E6EEC7BE8C2B}" dt="2021-11-02T13:23:08.908" v="5746" actId="1076"/>
          <ac:spMkLst>
            <pc:docMk/>
            <pc:sldMk cId="1107056261" sldId="282"/>
            <ac:spMk id="21" creationId="{9C78EF1C-9F4F-DE4F-B4F8-AD182A02C313}"/>
          </ac:spMkLst>
        </pc:spChg>
        <pc:spChg chg="add mod">
          <ac:chgData name="Judo Judo" userId="fe0e9ccb-9b42-4839-bc55-6e55ce2b262c" providerId="ADAL" clId="{E4D05CFA-7658-7B42-B145-E6EEC7BE8C2B}" dt="2021-11-02T13:22:28.810" v="5726" actId="1076"/>
          <ac:spMkLst>
            <pc:docMk/>
            <pc:sldMk cId="1107056261" sldId="282"/>
            <ac:spMk id="22" creationId="{67481DBA-C1B6-224B-943F-C80114643970}"/>
          </ac:spMkLst>
        </pc:spChg>
        <pc:spChg chg="add mod">
          <ac:chgData name="Judo Judo" userId="fe0e9ccb-9b42-4839-bc55-6e55ce2b262c" providerId="ADAL" clId="{E4D05CFA-7658-7B42-B145-E6EEC7BE8C2B}" dt="2021-11-02T13:22:03.455" v="5724" actId="207"/>
          <ac:spMkLst>
            <pc:docMk/>
            <pc:sldMk cId="1107056261" sldId="282"/>
            <ac:spMk id="23" creationId="{6784231C-A176-D24A-889F-309DD8951A33}"/>
          </ac:spMkLst>
        </pc:spChg>
        <pc:spChg chg="add mod">
          <ac:chgData name="Judo Judo" userId="fe0e9ccb-9b42-4839-bc55-6e55ce2b262c" providerId="ADAL" clId="{E4D05CFA-7658-7B42-B145-E6EEC7BE8C2B}" dt="2021-11-02T13:18:56.913" v="5696" actId="1076"/>
          <ac:spMkLst>
            <pc:docMk/>
            <pc:sldMk cId="1107056261" sldId="282"/>
            <ac:spMk id="34" creationId="{DD6C6B91-9465-434E-A195-FF0424C5B4F8}"/>
          </ac:spMkLst>
        </pc:spChg>
        <pc:spChg chg="add del mod">
          <ac:chgData name="Judo Judo" userId="fe0e9ccb-9b42-4839-bc55-6e55ce2b262c" providerId="ADAL" clId="{E4D05CFA-7658-7B42-B145-E6EEC7BE8C2B}" dt="2021-10-27T14:11:04.267" v="317" actId="478"/>
          <ac:spMkLst>
            <pc:docMk/>
            <pc:sldMk cId="1107056261" sldId="282"/>
            <ac:spMk id="35" creationId="{3D43A0D9-9AD6-F842-8A4B-2BDADBEA6780}"/>
          </ac:spMkLst>
        </pc:spChg>
        <pc:spChg chg="add del mod">
          <ac:chgData name="Judo Judo" userId="fe0e9ccb-9b42-4839-bc55-6e55ce2b262c" providerId="ADAL" clId="{E4D05CFA-7658-7B42-B145-E6EEC7BE8C2B}" dt="2021-10-27T14:11:04.267" v="317" actId="478"/>
          <ac:spMkLst>
            <pc:docMk/>
            <pc:sldMk cId="1107056261" sldId="282"/>
            <ac:spMk id="36" creationId="{06101DCE-DEF4-9F46-81EA-892414F7217D}"/>
          </ac:spMkLst>
        </pc:spChg>
        <pc:spChg chg="add del mod">
          <ac:chgData name="Judo Judo" userId="fe0e9ccb-9b42-4839-bc55-6e55ce2b262c" providerId="ADAL" clId="{E4D05CFA-7658-7B42-B145-E6EEC7BE8C2B}" dt="2021-10-27T14:11:04.267" v="317" actId="478"/>
          <ac:spMkLst>
            <pc:docMk/>
            <pc:sldMk cId="1107056261" sldId="282"/>
            <ac:spMk id="37" creationId="{347E7789-5A9D-504F-9628-52BB300AA60D}"/>
          </ac:spMkLst>
        </pc:spChg>
        <pc:spChg chg="add mod">
          <ac:chgData name="Judo Judo" userId="fe0e9ccb-9b42-4839-bc55-6e55ce2b262c" providerId="ADAL" clId="{E4D05CFA-7658-7B42-B145-E6EEC7BE8C2B}" dt="2021-11-02T13:18:56.913" v="5696" actId="1076"/>
          <ac:spMkLst>
            <pc:docMk/>
            <pc:sldMk cId="1107056261" sldId="282"/>
            <ac:spMk id="38" creationId="{23B24691-455F-414A-8F61-AFA8D00E915B}"/>
          </ac:spMkLst>
        </pc:spChg>
        <pc:spChg chg="add del mod">
          <ac:chgData name="Judo Judo" userId="fe0e9ccb-9b42-4839-bc55-6e55ce2b262c" providerId="ADAL" clId="{E4D05CFA-7658-7B42-B145-E6EEC7BE8C2B}" dt="2021-10-27T14:10:34.053" v="271" actId="478"/>
          <ac:spMkLst>
            <pc:docMk/>
            <pc:sldMk cId="1107056261" sldId="282"/>
            <ac:spMk id="39" creationId="{B8EE1633-D025-AF4D-8490-40AEC372DFED}"/>
          </ac:spMkLst>
        </pc:spChg>
        <pc:spChg chg="add mod">
          <ac:chgData name="Judo Judo" userId="fe0e9ccb-9b42-4839-bc55-6e55ce2b262c" providerId="ADAL" clId="{E4D05CFA-7658-7B42-B145-E6EEC7BE8C2B}" dt="2021-11-02T13:18:56.913" v="5696" actId="1076"/>
          <ac:spMkLst>
            <pc:docMk/>
            <pc:sldMk cId="1107056261" sldId="282"/>
            <ac:spMk id="42" creationId="{6A09669E-DAD4-0347-B477-D480584B9069}"/>
          </ac:spMkLst>
        </pc:spChg>
        <pc:spChg chg="add mod">
          <ac:chgData name="Judo Judo" userId="fe0e9ccb-9b42-4839-bc55-6e55ce2b262c" providerId="ADAL" clId="{E4D05CFA-7658-7B42-B145-E6EEC7BE8C2B}" dt="2021-11-02T13:18:56.913" v="5696" actId="1076"/>
          <ac:spMkLst>
            <pc:docMk/>
            <pc:sldMk cId="1107056261" sldId="282"/>
            <ac:spMk id="43" creationId="{34844469-9632-B040-A2D8-EE9E467DA693}"/>
          </ac:spMkLst>
        </pc:spChg>
        <pc:spChg chg="add del mod">
          <ac:chgData name="Judo Judo" userId="fe0e9ccb-9b42-4839-bc55-6e55ce2b262c" providerId="ADAL" clId="{E4D05CFA-7658-7B42-B145-E6EEC7BE8C2B}" dt="2021-10-27T14:12:09.342" v="341" actId="478"/>
          <ac:spMkLst>
            <pc:docMk/>
            <pc:sldMk cId="1107056261" sldId="282"/>
            <ac:spMk id="47" creationId="{1DAE057C-7052-5248-84B4-E8BCFB12D76D}"/>
          </ac:spMkLst>
        </pc:spChg>
        <pc:spChg chg="add del mod">
          <ac:chgData name="Judo Judo" userId="fe0e9ccb-9b42-4839-bc55-6e55ce2b262c" providerId="ADAL" clId="{E4D05CFA-7658-7B42-B145-E6EEC7BE8C2B}" dt="2021-10-27T14:12:10.273" v="342" actId="478"/>
          <ac:spMkLst>
            <pc:docMk/>
            <pc:sldMk cId="1107056261" sldId="282"/>
            <ac:spMk id="48" creationId="{1E92556C-877B-4341-8208-7D7856FB8E53}"/>
          </ac:spMkLst>
        </pc:spChg>
        <pc:spChg chg="add mod">
          <ac:chgData name="Judo Judo" userId="fe0e9ccb-9b42-4839-bc55-6e55ce2b262c" providerId="ADAL" clId="{E4D05CFA-7658-7B42-B145-E6EEC7BE8C2B}" dt="2021-10-27T14:14:43.356" v="365" actId="207"/>
          <ac:spMkLst>
            <pc:docMk/>
            <pc:sldMk cId="1107056261" sldId="282"/>
            <ac:spMk id="49" creationId="{62B3B691-D069-8E4F-A7FE-3C8F31D97867}"/>
          </ac:spMkLst>
        </pc:spChg>
        <pc:spChg chg="add mod">
          <ac:chgData name="Judo Judo" userId="fe0e9ccb-9b42-4839-bc55-6e55ce2b262c" providerId="ADAL" clId="{E4D05CFA-7658-7B42-B145-E6EEC7BE8C2B}" dt="2021-10-27T14:12:26.473" v="345" actId="167"/>
          <ac:spMkLst>
            <pc:docMk/>
            <pc:sldMk cId="1107056261" sldId="282"/>
            <ac:spMk id="50" creationId="{8032FD47-7121-0E4A-8401-EF279FACC870}"/>
          </ac:spMkLst>
        </pc:spChg>
        <pc:spChg chg="mod">
          <ac:chgData name="Judo Judo" userId="fe0e9ccb-9b42-4839-bc55-6e55ce2b262c" providerId="ADAL" clId="{E4D05CFA-7658-7B42-B145-E6EEC7BE8C2B}" dt="2021-10-27T14:14:20.534" v="361"/>
          <ac:spMkLst>
            <pc:docMk/>
            <pc:sldMk cId="1107056261" sldId="282"/>
            <ac:spMk id="61" creationId="{45498012-7F31-B046-94AE-991BBAC4684D}"/>
          </ac:spMkLst>
        </pc:spChg>
        <pc:spChg chg="mod">
          <ac:chgData name="Judo Judo" userId="fe0e9ccb-9b42-4839-bc55-6e55ce2b262c" providerId="ADAL" clId="{E4D05CFA-7658-7B42-B145-E6EEC7BE8C2B}" dt="2021-10-27T14:15:14.448" v="376" actId="1076"/>
          <ac:spMkLst>
            <pc:docMk/>
            <pc:sldMk cId="1107056261" sldId="282"/>
            <ac:spMk id="62" creationId="{9D2F7EA0-A18C-6D4F-9290-8F5ADA5A4CF0}"/>
          </ac:spMkLst>
        </pc:spChg>
        <pc:spChg chg="add mod">
          <ac:chgData name="Judo Judo" userId="fe0e9ccb-9b42-4839-bc55-6e55ce2b262c" providerId="ADAL" clId="{E4D05CFA-7658-7B42-B145-E6EEC7BE8C2B}" dt="2021-11-02T13:18:40.395" v="5693" actId="1036"/>
          <ac:spMkLst>
            <pc:docMk/>
            <pc:sldMk cId="1107056261" sldId="282"/>
            <ac:spMk id="63" creationId="{93220A5E-D495-DC49-A354-6A42E93D069E}"/>
          </ac:spMkLst>
        </pc:spChg>
        <pc:spChg chg="add mod">
          <ac:chgData name="Judo Judo" userId="fe0e9ccb-9b42-4839-bc55-6e55ce2b262c" providerId="ADAL" clId="{E4D05CFA-7658-7B42-B145-E6EEC7BE8C2B}" dt="2021-11-02T13:18:18.663" v="5674" actId="1076"/>
          <ac:spMkLst>
            <pc:docMk/>
            <pc:sldMk cId="1107056261" sldId="282"/>
            <ac:spMk id="64" creationId="{4CB94182-9CD2-3A47-A712-CB92EBE8FC9E}"/>
          </ac:spMkLst>
        </pc:spChg>
        <pc:grpChg chg="add mod">
          <ac:chgData name="Judo Judo" userId="fe0e9ccb-9b42-4839-bc55-6e55ce2b262c" providerId="ADAL" clId="{E4D05CFA-7658-7B42-B145-E6EEC7BE8C2B}" dt="2021-10-27T12:47:43.451" v="143" actId="1076"/>
          <ac:grpSpMkLst>
            <pc:docMk/>
            <pc:sldMk cId="1107056261" sldId="282"/>
            <ac:grpSpMk id="14" creationId="{86798284-1102-B74B-B425-5E31D1F21FD0}"/>
          </ac:grpSpMkLst>
        </pc:grpChg>
        <pc:grpChg chg="add mod">
          <ac:chgData name="Judo Judo" userId="fe0e9ccb-9b42-4839-bc55-6e55ce2b262c" providerId="ADAL" clId="{E4D05CFA-7658-7B42-B145-E6EEC7BE8C2B}" dt="2021-11-02T13:18:40.395" v="5693" actId="1036"/>
          <ac:grpSpMkLst>
            <pc:docMk/>
            <pc:sldMk cId="1107056261" sldId="282"/>
            <ac:grpSpMk id="15" creationId="{0B2DE38F-127A-AB48-AEB4-736B04FC62D7}"/>
          </ac:grpSpMkLst>
        </pc:grpChg>
        <pc:grpChg chg="add del mod">
          <ac:chgData name="Judo Judo" userId="fe0e9ccb-9b42-4839-bc55-6e55ce2b262c" providerId="ADAL" clId="{E4D05CFA-7658-7B42-B145-E6EEC7BE8C2B}" dt="2021-11-02T13:19:11.882" v="5697" actId="478"/>
          <ac:grpSpMkLst>
            <pc:docMk/>
            <pc:sldMk cId="1107056261" sldId="282"/>
            <ac:grpSpMk id="31" creationId="{FC37A3E8-648F-A14F-AA03-86141115DFA8}"/>
          </ac:grpSpMkLst>
        </pc:grpChg>
        <pc:grpChg chg="add del mod">
          <ac:chgData name="Judo Judo" userId="fe0e9ccb-9b42-4839-bc55-6e55ce2b262c" providerId="ADAL" clId="{E4D05CFA-7658-7B42-B145-E6EEC7BE8C2B}" dt="2021-10-27T14:12:07.727" v="340" actId="478"/>
          <ac:grpSpMkLst>
            <pc:docMk/>
            <pc:sldMk cId="1107056261" sldId="282"/>
            <ac:grpSpMk id="44" creationId="{8F15C9E5-5C0A-C74F-992A-24257EC73C0B}"/>
          </ac:grpSpMkLst>
        </pc:grpChg>
        <pc:grpChg chg="add mod">
          <ac:chgData name="Judo Judo" userId="fe0e9ccb-9b42-4839-bc55-6e55ce2b262c" providerId="ADAL" clId="{E4D05CFA-7658-7B42-B145-E6EEC7BE8C2B}" dt="2021-10-27T14:14:05.155" v="358" actId="1076"/>
          <ac:grpSpMkLst>
            <pc:docMk/>
            <pc:sldMk cId="1107056261" sldId="282"/>
            <ac:grpSpMk id="51" creationId="{1DB9B02F-1301-3F47-9FBD-A4BC651EFC0A}"/>
          </ac:grpSpMkLst>
        </pc:grpChg>
        <pc:grpChg chg="add del mod">
          <ac:chgData name="Judo Judo" userId="fe0e9ccb-9b42-4839-bc55-6e55ce2b262c" providerId="ADAL" clId="{E4D05CFA-7658-7B42-B145-E6EEC7BE8C2B}" dt="2021-11-02T13:19:38.027" v="5708" actId="478"/>
          <ac:grpSpMkLst>
            <pc:docMk/>
            <pc:sldMk cId="1107056261" sldId="282"/>
            <ac:grpSpMk id="52" creationId="{E82B6786-ACCE-6842-9268-AFD48695FD2C}"/>
          </ac:grpSpMkLst>
        </pc:grpChg>
        <pc:grpChg chg="add mod">
          <ac:chgData name="Judo Judo" userId="fe0e9ccb-9b42-4839-bc55-6e55ce2b262c" providerId="ADAL" clId="{E4D05CFA-7658-7B42-B145-E6EEC7BE8C2B}" dt="2021-11-02T13:18:56.913" v="5696" actId="1076"/>
          <ac:grpSpMkLst>
            <pc:docMk/>
            <pc:sldMk cId="1107056261" sldId="282"/>
            <ac:grpSpMk id="55" creationId="{3AD4895B-21DB-CA47-9E9E-8D82FED5D0BC}"/>
          </ac:grpSpMkLst>
        </pc:grpChg>
        <pc:grpChg chg="add mod">
          <ac:chgData name="Judo Judo" userId="fe0e9ccb-9b42-4839-bc55-6e55ce2b262c" providerId="ADAL" clId="{E4D05CFA-7658-7B42-B145-E6EEC7BE8C2B}" dt="2021-11-02T13:18:56.913" v="5696" actId="1076"/>
          <ac:grpSpMkLst>
            <pc:docMk/>
            <pc:sldMk cId="1107056261" sldId="282"/>
            <ac:grpSpMk id="56" creationId="{8857F526-D4A9-4145-84D0-ECFD271E4379}"/>
          </ac:grpSpMkLst>
        </pc:grpChg>
        <pc:grpChg chg="mod">
          <ac:chgData name="Judo Judo" userId="fe0e9ccb-9b42-4839-bc55-6e55ce2b262c" providerId="ADAL" clId="{E4D05CFA-7658-7B42-B145-E6EEC7BE8C2B}" dt="2021-10-27T14:14:20.534" v="361"/>
          <ac:grpSpMkLst>
            <pc:docMk/>
            <pc:sldMk cId="1107056261" sldId="282"/>
            <ac:grpSpMk id="57" creationId="{7A176E6B-307E-B04E-8144-CC99F2FA8F97}"/>
          </ac:grpSpMkLst>
        </pc:grpChg>
        <pc:grpChg chg="del mod">
          <ac:chgData name="Judo Judo" userId="fe0e9ccb-9b42-4839-bc55-6e55ce2b262c" providerId="ADAL" clId="{E4D05CFA-7658-7B42-B145-E6EEC7BE8C2B}" dt="2021-11-02T13:19:42.144" v="5709" actId="478"/>
          <ac:grpSpMkLst>
            <pc:docMk/>
            <pc:sldMk cId="1107056261" sldId="282"/>
            <ac:grpSpMk id="58" creationId="{4A24B192-A316-7349-80E5-567CECC33B1E}"/>
          </ac:grpSpMkLst>
        </pc:grpChg>
        <pc:picChg chg="del">
          <ac:chgData name="Judo Judo" userId="fe0e9ccb-9b42-4839-bc55-6e55ce2b262c" providerId="ADAL" clId="{E4D05CFA-7658-7B42-B145-E6EEC7BE8C2B}" dt="2021-10-27T12:26:07.679" v="26" actId="478"/>
          <ac:picMkLst>
            <pc:docMk/>
            <pc:sldMk cId="1107056261" sldId="282"/>
            <ac:picMk id="5" creationId="{ACDA4201-37DF-8143-999A-3AACC60AAF27}"/>
          </ac:picMkLst>
        </pc:picChg>
        <pc:picChg chg="del">
          <ac:chgData name="Judo Judo" userId="fe0e9ccb-9b42-4839-bc55-6e55ce2b262c" providerId="ADAL" clId="{E4D05CFA-7658-7B42-B145-E6EEC7BE8C2B}" dt="2021-10-27T12:26:06.692" v="25" actId="478"/>
          <ac:picMkLst>
            <pc:docMk/>
            <pc:sldMk cId="1107056261" sldId="282"/>
            <ac:picMk id="9" creationId="{C7D348B2-F14D-844B-93D6-8992F1CE0ECA}"/>
          </ac:picMkLst>
        </pc:picChg>
        <pc:picChg chg="add del mod">
          <ac:chgData name="Judo Judo" userId="fe0e9ccb-9b42-4839-bc55-6e55ce2b262c" providerId="ADAL" clId="{E4D05CFA-7658-7B42-B145-E6EEC7BE8C2B}" dt="2021-11-02T13:21:08.631" v="5717" actId="478"/>
          <ac:picMkLst>
            <pc:docMk/>
            <pc:sldMk cId="1107056261" sldId="282"/>
            <ac:picMk id="10" creationId="{2BC41FA9-7C3F-DF40-9E91-0C7C57549279}"/>
          </ac:picMkLst>
        </pc:picChg>
        <pc:picChg chg="add del mod">
          <ac:chgData name="Judo Judo" userId="fe0e9ccb-9b42-4839-bc55-6e55ce2b262c" providerId="ADAL" clId="{E4D05CFA-7658-7B42-B145-E6EEC7BE8C2B}" dt="2021-10-27T12:46:37.253" v="126" actId="478"/>
          <ac:picMkLst>
            <pc:docMk/>
            <pc:sldMk cId="1107056261" sldId="282"/>
            <ac:picMk id="10" creationId="{A62D96F0-254C-0D45-82AA-FAFBA82054BD}"/>
          </ac:picMkLst>
        </pc:picChg>
        <pc:picChg chg="add mod">
          <ac:chgData name="Judo Judo" userId="fe0e9ccb-9b42-4839-bc55-6e55ce2b262c" providerId="ADAL" clId="{E4D05CFA-7658-7B42-B145-E6EEC7BE8C2B}" dt="2021-10-27T12:47:30.613" v="139" actId="1076"/>
          <ac:picMkLst>
            <pc:docMk/>
            <pc:sldMk cId="1107056261" sldId="282"/>
            <ac:picMk id="11" creationId="{306F0C4F-54A8-2B4D-B5C4-6D2E79738202}"/>
          </ac:picMkLst>
        </pc:picChg>
        <pc:picChg chg="add mod">
          <ac:chgData name="Judo Judo" userId="fe0e9ccb-9b42-4839-bc55-6e55ce2b262c" providerId="ADAL" clId="{E4D05CFA-7658-7B42-B145-E6EEC7BE8C2B}" dt="2021-10-27T12:47:34.481" v="141" actId="1076"/>
          <ac:picMkLst>
            <pc:docMk/>
            <pc:sldMk cId="1107056261" sldId="282"/>
            <ac:picMk id="13" creationId="{86BE493B-4A58-824E-A328-C0A2EE970188}"/>
          </ac:picMkLst>
        </pc:picChg>
        <pc:picChg chg="mod">
          <ac:chgData name="Judo Judo" userId="fe0e9ccb-9b42-4839-bc55-6e55ce2b262c" providerId="ADAL" clId="{E4D05CFA-7658-7B42-B145-E6EEC7BE8C2B}" dt="2021-10-27T12:47:49.433" v="144"/>
          <ac:picMkLst>
            <pc:docMk/>
            <pc:sldMk cId="1107056261" sldId="282"/>
            <ac:picMk id="16" creationId="{C8720FAB-0080-AA46-8229-FADBC80D867E}"/>
          </ac:picMkLst>
        </pc:picChg>
        <pc:picChg chg="mod">
          <ac:chgData name="Judo Judo" userId="fe0e9ccb-9b42-4839-bc55-6e55ce2b262c" providerId="ADAL" clId="{E4D05CFA-7658-7B42-B145-E6EEC7BE8C2B}" dt="2021-10-27T12:47:49.433" v="144"/>
          <ac:picMkLst>
            <pc:docMk/>
            <pc:sldMk cId="1107056261" sldId="282"/>
            <ac:picMk id="17" creationId="{3AF7E085-D63E-F746-B013-66732EB8960E}"/>
          </ac:picMkLst>
        </pc:picChg>
        <pc:picChg chg="add mod">
          <ac:chgData name="Judo Judo" userId="fe0e9ccb-9b42-4839-bc55-6e55ce2b262c" providerId="ADAL" clId="{E4D05CFA-7658-7B42-B145-E6EEC7BE8C2B}" dt="2021-11-02T13:22:16.438" v="5725" actId="1076"/>
          <ac:picMkLst>
            <pc:docMk/>
            <pc:sldMk cId="1107056261" sldId="282"/>
            <ac:picMk id="24" creationId="{C6BDE199-D9CB-FD47-AFED-5C9980BA27B9}"/>
          </ac:picMkLst>
        </pc:picChg>
        <pc:picChg chg="mod topLvl">
          <ac:chgData name="Judo Judo" userId="fe0e9ccb-9b42-4839-bc55-6e55ce2b262c" providerId="ADAL" clId="{E4D05CFA-7658-7B42-B145-E6EEC7BE8C2B}" dt="2021-11-02T13:19:31.910" v="5706" actId="1076"/>
          <ac:picMkLst>
            <pc:docMk/>
            <pc:sldMk cId="1107056261" sldId="282"/>
            <ac:picMk id="32" creationId="{BB74E376-86CB-6C4E-8825-9ECCEA8B0E22}"/>
          </ac:picMkLst>
        </pc:picChg>
        <pc:picChg chg="del mod topLvl">
          <ac:chgData name="Judo Judo" userId="fe0e9ccb-9b42-4839-bc55-6e55ce2b262c" providerId="ADAL" clId="{E4D05CFA-7658-7B42-B145-E6EEC7BE8C2B}" dt="2021-11-02T13:19:11.882" v="5697" actId="478"/>
          <ac:picMkLst>
            <pc:docMk/>
            <pc:sldMk cId="1107056261" sldId="282"/>
            <ac:picMk id="33" creationId="{0132D18D-BFB4-A744-9761-6AA455D577CC}"/>
          </ac:picMkLst>
        </pc:picChg>
        <pc:picChg chg="mod">
          <ac:chgData name="Judo Judo" userId="fe0e9ccb-9b42-4839-bc55-6e55ce2b262c" providerId="ADAL" clId="{E4D05CFA-7658-7B42-B145-E6EEC7BE8C2B}" dt="2021-10-27T14:12:00.587" v="336"/>
          <ac:picMkLst>
            <pc:docMk/>
            <pc:sldMk cId="1107056261" sldId="282"/>
            <ac:picMk id="45" creationId="{9E6DA4F9-EF02-D34F-94B5-B90414AEE9EF}"/>
          </ac:picMkLst>
        </pc:picChg>
        <pc:picChg chg="mod">
          <ac:chgData name="Judo Judo" userId="fe0e9ccb-9b42-4839-bc55-6e55ce2b262c" providerId="ADAL" clId="{E4D05CFA-7658-7B42-B145-E6EEC7BE8C2B}" dt="2021-10-27T14:12:00.587" v="336"/>
          <ac:picMkLst>
            <pc:docMk/>
            <pc:sldMk cId="1107056261" sldId="282"/>
            <ac:picMk id="46" creationId="{67FBE9B5-97C9-5B41-9BAE-300602640E1D}"/>
          </ac:picMkLst>
        </pc:picChg>
        <pc:picChg chg="del mod">
          <ac:chgData name="Judo Judo" userId="fe0e9ccb-9b42-4839-bc55-6e55ce2b262c" providerId="ADAL" clId="{E4D05CFA-7658-7B42-B145-E6EEC7BE8C2B}" dt="2021-11-02T13:19:38.027" v="5708" actId="478"/>
          <ac:picMkLst>
            <pc:docMk/>
            <pc:sldMk cId="1107056261" sldId="282"/>
            <ac:picMk id="53" creationId="{AB46C7CB-731A-1C45-A108-4ECDABFFE55D}"/>
          </ac:picMkLst>
        </pc:picChg>
        <pc:picChg chg="mod">
          <ac:chgData name="Judo Judo" userId="fe0e9ccb-9b42-4839-bc55-6e55ce2b262c" providerId="ADAL" clId="{E4D05CFA-7658-7B42-B145-E6EEC7BE8C2B}" dt="2021-10-27T14:12:41.152" v="349"/>
          <ac:picMkLst>
            <pc:docMk/>
            <pc:sldMk cId="1107056261" sldId="282"/>
            <ac:picMk id="54" creationId="{9E80701D-6734-D44F-BA6D-2537F8FE1D4F}"/>
          </ac:picMkLst>
        </pc:picChg>
        <pc:picChg chg="del mod">
          <ac:chgData name="Judo Judo" userId="fe0e9ccb-9b42-4839-bc55-6e55ce2b262c" providerId="ADAL" clId="{E4D05CFA-7658-7B42-B145-E6EEC7BE8C2B}" dt="2021-11-02T13:19:42.144" v="5709" actId="478"/>
          <ac:picMkLst>
            <pc:docMk/>
            <pc:sldMk cId="1107056261" sldId="282"/>
            <ac:picMk id="59" creationId="{ED7FB63A-7CD5-BA4D-93F9-17D8C6C3EDC8}"/>
          </ac:picMkLst>
        </pc:picChg>
        <pc:picChg chg="mod">
          <ac:chgData name="Judo Judo" userId="fe0e9ccb-9b42-4839-bc55-6e55ce2b262c" providerId="ADAL" clId="{E4D05CFA-7658-7B42-B145-E6EEC7BE8C2B}" dt="2021-10-27T14:14:20.534" v="361"/>
          <ac:picMkLst>
            <pc:docMk/>
            <pc:sldMk cId="1107056261" sldId="282"/>
            <ac:picMk id="60" creationId="{2C68C023-9E8B-B143-9C20-EFD87A5EC98E}"/>
          </ac:picMkLst>
        </pc:picChg>
        <pc:cxnChg chg="add">
          <ac:chgData name="Judo Judo" userId="fe0e9ccb-9b42-4839-bc55-6e55ce2b262c" providerId="ADAL" clId="{E4D05CFA-7658-7B42-B145-E6EEC7BE8C2B}" dt="2021-11-02T13:18:27.591" v="5675" actId="11529"/>
          <ac:cxnSpMkLst>
            <pc:docMk/>
            <pc:sldMk cId="1107056261" sldId="282"/>
            <ac:cxnSpMk id="6" creationId="{9E8F0C28-C378-9C4F-9165-E34A817D7BB7}"/>
          </ac:cxnSpMkLst>
        </pc:cxnChg>
        <pc:cxnChg chg="add mod">
          <ac:chgData name="Judo Judo" userId="fe0e9ccb-9b42-4839-bc55-6e55ce2b262c" providerId="ADAL" clId="{E4D05CFA-7658-7B42-B145-E6EEC7BE8C2B}" dt="2021-11-02T13:22:28.810" v="5726" actId="1076"/>
          <ac:cxnSpMkLst>
            <pc:docMk/>
            <pc:sldMk cId="1107056261" sldId="282"/>
            <ac:cxnSpMk id="25" creationId="{FCFF584B-BAE6-D049-A4F0-FACF641585CD}"/>
          </ac:cxnSpMkLst>
        </pc:cxnChg>
        <pc:cxnChg chg="add mod">
          <ac:chgData name="Judo Judo" userId="fe0e9ccb-9b42-4839-bc55-6e55ce2b262c" providerId="ADAL" clId="{E4D05CFA-7658-7B42-B145-E6EEC7BE8C2B}" dt="2021-11-02T13:18:40.395" v="5693" actId="1036"/>
          <ac:cxnSpMkLst>
            <pc:docMk/>
            <pc:sldMk cId="1107056261" sldId="282"/>
            <ac:cxnSpMk id="30" creationId="{38CC4606-0343-204D-A14E-41B834B3D21F}"/>
          </ac:cxnSpMkLst>
        </pc:cxnChg>
        <pc:cxnChg chg="add del mod">
          <ac:chgData name="Judo Judo" userId="fe0e9ccb-9b42-4839-bc55-6e55ce2b262c" providerId="ADAL" clId="{E4D05CFA-7658-7B42-B145-E6EEC7BE8C2B}" dt="2021-10-27T14:10:38.216" v="272" actId="478"/>
          <ac:cxnSpMkLst>
            <pc:docMk/>
            <pc:sldMk cId="1107056261" sldId="282"/>
            <ac:cxnSpMk id="40" creationId="{366CA5BA-EF57-4F4E-89A3-9BA71732AF80}"/>
          </ac:cxnSpMkLst>
        </pc:cxnChg>
        <pc:cxnChg chg="add del mod">
          <ac:chgData name="Judo Judo" userId="fe0e9ccb-9b42-4839-bc55-6e55ce2b262c" providerId="ADAL" clId="{E4D05CFA-7658-7B42-B145-E6EEC7BE8C2B}" dt="2021-10-27T14:10:40.218" v="273" actId="478"/>
          <ac:cxnSpMkLst>
            <pc:docMk/>
            <pc:sldMk cId="1107056261" sldId="282"/>
            <ac:cxnSpMk id="41" creationId="{1D14A3F3-6816-DA43-810C-DCB261D9D8E8}"/>
          </ac:cxnSpMkLst>
        </pc:cxnChg>
      </pc:sldChg>
      <pc:sldChg chg="addSp delSp modSp new mod ord modAnim">
        <pc:chgData name="Judo Judo" userId="fe0e9ccb-9b42-4839-bc55-6e55ce2b262c" providerId="ADAL" clId="{E4D05CFA-7658-7B42-B145-E6EEC7BE8C2B}" dt="2021-11-02T14:32:29.164" v="6070"/>
        <pc:sldMkLst>
          <pc:docMk/>
          <pc:sldMk cId="3000553942" sldId="283"/>
        </pc:sldMkLst>
        <pc:spChg chg="mod">
          <ac:chgData name="Judo Judo" userId="fe0e9ccb-9b42-4839-bc55-6e55ce2b262c" providerId="ADAL" clId="{E4D05CFA-7658-7B42-B145-E6EEC7BE8C2B}" dt="2021-10-27T14:38:44.079" v="687" actId="14100"/>
          <ac:spMkLst>
            <pc:docMk/>
            <pc:sldMk cId="3000553942" sldId="283"/>
            <ac:spMk id="2" creationId="{6B96C276-64B8-574B-AA91-70BB25BD2831}"/>
          </ac:spMkLst>
        </pc:spChg>
        <pc:spChg chg="add mod">
          <ac:chgData name="Judo Judo" userId="fe0e9ccb-9b42-4839-bc55-6e55ce2b262c" providerId="ADAL" clId="{E4D05CFA-7658-7B42-B145-E6EEC7BE8C2B}" dt="2021-10-27T14:37:46.511" v="549" actId="5793"/>
          <ac:spMkLst>
            <pc:docMk/>
            <pc:sldMk cId="3000553942" sldId="283"/>
            <ac:spMk id="6" creationId="{964BB3CE-4C3D-5249-8005-C4390C223A2F}"/>
          </ac:spMkLst>
        </pc:spChg>
        <pc:spChg chg="add mod">
          <ac:chgData name="Judo Judo" userId="fe0e9ccb-9b42-4839-bc55-6e55ce2b262c" providerId="ADAL" clId="{E4D05CFA-7658-7B42-B145-E6EEC7BE8C2B}" dt="2021-10-27T16:21:04.172" v="2256" actId="114"/>
          <ac:spMkLst>
            <pc:docMk/>
            <pc:sldMk cId="3000553942" sldId="283"/>
            <ac:spMk id="7" creationId="{A9AB49FC-EB35-5147-A365-F55F8828494A}"/>
          </ac:spMkLst>
        </pc:spChg>
        <pc:spChg chg="add mod">
          <ac:chgData name="Judo Judo" userId="fe0e9ccb-9b42-4839-bc55-6e55ce2b262c" providerId="ADAL" clId="{E4D05CFA-7658-7B42-B145-E6EEC7BE8C2B}" dt="2021-10-27T14:38:06.659" v="585" actId="1076"/>
          <ac:spMkLst>
            <pc:docMk/>
            <pc:sldMk cId="3000553942" sldId="283"/>
            <ac:spMk id="8" creationId="{8F4410B7-C163-5F42-9F6B-91385F5EDD09}"/>
          </ac:spMkLst>
        </pc:spChg>
        <pc:spChg chg="add mod">
          <ac:chgData name="Judo Judo" userId="fe0e9ccb-9b42-4839-bc55-6e55ce2b262c" providerId="ADAL" clId="{E4D05CFA-7658-7B42-B145-E6EEC7BE8C2B}" dt="2021-10-27T14:38:24.759" v="660" actId="1076"/>
          <ac:spMkLst>
            <pc:docMk/>
            <pc:sldMk cId="3000553942" sldId="283"/>
            <ac:spMk id="9" creationId="{3F67C2FD-B554-4045-BB33-AD1941EBD278}"/>
          </ac:spMkLst>
        </pc:spChg>
        <pc:spChg chg="add mod">
          <ac:chgData name="Judo Judo" userId="fe0e9ccb-9b42-4839-bc55-6e55ce2b262c" providerId="ADAL" clId="{E4D05CFA-7658-7B42-B145-E6EEC7BE8C2B}" dt="2021-10-27T14:44:59.116" v="824" actId="1076"/>
          <ac:spMkLst>
            <pc:docMk/>
            <pc:sldMk cId="3000553942" sldId="283"/>
            <ac:spMk id="10" creationId="{B32FC830-66DF-D248-8B96-DBCA6040C0B9}"/>
          </ac:spMkLst>
        </pc:spChg>
        <pc:spChg chg="add del mod">
          <ac:chgData name="Judo Judo" userId="fe0e9ccb-9b42-4839-bc55-6e55ce2b262c" providerId="ADAL" clId="{E4D05CFA-7658-7B42-B145-E6EEC7BE8C2B}" dt="2021-10-27T14:39:36.469" v="703" actId="478"/>
          <ac:spMkLst>
            <pc:docMk/>
            <pc:sldMk cId="3000553942" sldId="283"/>
            <ac:spMk id="11" creationId="{0983877E-8453-C941-A3F9-2BDA2C494B03}"/>
          </ac:spMkLst>
        </pc:spChg>
        <pc:spChg chg="add mod">
          <ac:chgData name="Judo Judo" userId="fe0e9ccb-9b42-4839-bc55-6e55ce2b262c" providerId="ADAL" clId="{E4D05CFA-7658-7B42-B145-E6EEC7BE8C2B}" dt="2021-10-27T14:45:38.713" v="856" actId="20577"/>
          <ac:spMkLst>
            <pc:docMk/>
            <pc:sldMk cId="3000553942" sldId="283"/>
            <ac:spMk id="12" creationId="{4C0BEA70-728D-4149-863A-6CF787971C12}"/>
          </ac:spMkLst>
        </pc:spChg>
        <pc:spChg chg="add del mod">
          <ac:chgData name="Judo Judo" userId="fe0e9ccb-9b42-4839-bc55-6e55ce2b262c" providerId="ADAL" clId="{E4D05CFA-7658-7B42-B145-E6EEC7BE8C2B}" dt="2021-10-27T14:41:16.700" v="748"/>
          <ac:spMkLst>
            <pc:docMk/>
            <pc:sldMk cId="3000553942" sldId="283"/>
            <ac:spMk id="13" creationId="{7BF35ACC-B1DC-C440-BA75-E0246367114C}"/>
          </ac:spMkLst>
        </pc:spChg>
        <pc:spChg chg="add mod">
          <ac:chgData name="Judo Judo" userId="fe0e9ccb-9b42-4839-bc55-6e55ce2b262c" providerId="ADAL" clId="{E4D05CFA-7658-7B42-B145-E6EEC7BE8C2B}" dt="2021-10-27T14:55:43.534" v="986" actId="1076"/>
          <ac:spMkLst>
            <pc:docMk/>
            <pc:sldMk cId="3000553942" sldId="283"/>
            <ac:spMk id="14" creationId="{D4DCF5ED-85D7-AE4E-B49E-27B7936B1170}"/>
          </ac:spMkLst>
        </pc:spChg>
        <pc:spChg chg="add del mod">
          <ac:chgData name="Judo Judo" userId="fe0e9ccb-9b42-4839-bc55-6e55ce2b262c" providerId="ADAL" clId="{E4D05CFA-7658-7B42-B145-E6EEC7BE8C2B}" dt="2021-10-27T14:53:16.111" v="971" actId="478"/>
          <ac:spMkLst>
            <pc:docMk/>
            <pc:sldMk cId="3000553942" sldId="283"/>
            <ac:spMk id="15" creationId="{25B17BF2-A6C2-124D-AF4D-AF42705BFB26}"/>
          </ac:spMkLst>
        </pc:spChg>
        <pc:spChg chg="add del mod">
          <ac:chgData name="Judo Judo" userId="fe0e9ccb-9b42-4839-bc55-6e55ce2b262c" providerId="ADAL" clId="{E4D05CFA-7658-7B42-B145-E6EEC7BE8C2B}" dt="2021-10-27T14:53:16.111" v="971" actId="478"/>
          <ac:spMkLst>
            <pc:docMk/>
            <pc:sldMk cId="3000553942" sldId="283"/>
            <ac:spMk id="16" creationId="{31F63DDC-4BE3-C74B-9058-839A8D0ED688}"/>
          </ac:spMkLst>
        </pc:spChg>
        <pc:spChg chg="add mod">
          <ac:chgData name="Judo Judo" userId="fe0e9ccb-9b42-4839-bc55-6e55ce2b262c" providerId="ADAL" clId="{E4D05CFA-7658-7B42-B145-E6EEC7BE8C2B}" dt="2021-10-27T14:44:59.116" v="824" actId="1076"/>
          <ac:spMkLst>
            <pc:docMk/>
            <pc:sldMk cId="3000553942" sldId="283"/>
            <ac:spMk id="17" creationId="{142C264B-FA4F-E54C-85C4-A9DEAAD0C662}"/>
          </ac:spMkLst>
        </pc:spChg>
        <pc:spChg chg="add mod">
          <ac:chgData name="Judo Judo" userId="fe0e9ccb-9b42-4839-bc55-6e55ce2b262c" providerId="ADAL" clId="{E4D05CFA-7658-7B42-B145-E6EEC7BE8C2B}" dt="2021-10-27T14:47:03.293" v="907" actId="1036"/>
          <ac:spMkLst>
            <pc:docMk/>
            <pc:sldMk cId="3000553942" sldId="283"/>
            <ac:spMk id="18" creationId="{10229ADB-BDB5-BC4D-8E8A-76231F10A52E}"/>
          </ac:spMkLst>
        </pc:spChg>
        <pc:spChg chg="add mod">
          <ac:chgData name="Judo Judo" userId="fe0e9ccb-9b42-4839-bc55-6e55ce2b262c" providerId="ADAL" clId="{E4D05CFA-7658-7B42-B145-E6EEC7BE8C2B}" dt="2021-10-27T14:47:46.065" v="933" actId="1076"/>
          <ac:spMkLst>
            <pc:docMk/>
            <pc:sldMk cId="3000553942" sldId="283"/>
            <ac:spMk id="22" creationId="{8DE942A1-5BF7-664C-AF0A-40C8192437F8}"/>
          </ac:spMkLst>
        </pc:spChg>
        <pc:spChg chg="add mod">
          <ac:chgData name="Judo Judo" userId="fe0e9ccb-9b42-4839-bc55-6e55ce2b262c" providerId="ADAL" clId="{E4D05CFA-7658-7B42-B145-E6EEC7BE8C2B}" dt="2021-10-27T14:47:27.898" v="928" actId="14100"/>
          <ac:spMkLst>
            <pc:docMk/>
            <pc:sldMk cId="3000553942" sldId="283"/>
            <ac:spMk id="23" creationId="{5B2F56BB-8CD8-8B49-BB99-354D14FC9B54}"/>
          </ac:spMkLst>
        </pc:spChg>
        <pc:spChg chg="add mod">
          <ac:chgData name="Judo Judo" userId="fe0e9ccb-9b42-4839-bc55-6e55ce2b262c" providerId="ADAL" clId="{E4D05CFA-7658-7B42-B145-E6EEC7BE8C2B}" dt="2021-10-27T14:45:16.314" v="845" actId="1076"/>
          <ac:spMkLst>
            <pc:docMk/>
            <pc:sldMk cId="3000553942" sldId="283"/>
            <ac:spMk id="26" creationId="{CEC70B69-12F5-B44B-8807-DD94BCFC8669}"/>
          </ac:spMkLst>
        </pc:spChg>
        <pc:spChg chg="add mod">
          <ac:chgData name="Judo Judo" userId="fe0e9ccb-9b42-4839-bc55-6e55ce2b262c" providerId="ADAL" clId="{E4D05CFA-7658-7B42-B145-E6EEC7BE8C2B}" dt="2021-10-27T14:45:19.405" v="846" actId="1076"/>
          <ac:spMkLst>
            <pc:docMk/>
            <pc:sldMk cId="3000553942" sldId="283"/>
            <ac:spMk id="27" creationId="{D2627984-42A9-5649-B0E9-6E273878908B}"/>
          </ac:spMkLst>
        </pc:spChg>
        <pc:spChg chg="add del mod">
          <ac:chgData name="Judo Judo" userId="fe0e9ccb-9b42-4839-bc55-6e55ce2b262c" providerId="ADAL" clId="{E4D05CFA-7658-7B42-B145-E6EEC7BE8C2B}" dt="2021-10-27T14:45:21.208" v="849" actId="767"/>
          <ac:spMkLst>
            <pc:docMk/>
            <pc:sldMk cId="3000553942" sldId="283"/>
            <ac:spMk id="28" creationId="{8C15F68E-C1DC-C343-AA03-73195FEDC98F}"/>
          </ac:spMkLst>
        </pc:spChg>
        <pc:spChg chg="add mod">
          <ac:chgData name="Judo Judo" userId="fe0e9ccb-9b42-4839-bc55-6e55ce2b262c" providerId="ADAL" clId="{E4D05CFA-7658-7B42-B145-E6EEC7BE8C2B}" dt="2021-10-27T15:11:12.411" v="1485" actId="113"/>
          <ac:spMkLst>
            <pc:docMk/>
            <pc:sldMk cId="3000553942" sldId="283"/>
            <ac:spMk id="29" creationId="{A25AD025-C248-F849-A06A-A4C4A9D4A009}"/>
          </ac:spMkLst>
        </pc:spChg>
        <pc:spChg chg="add mod">
          <ac:chgData name="Judo Judo" userId="fe0e9ccb-9b42-4839-bc55-6e55ce2b262c" providerId="ADAL" clId="{E4D05CFA-7658-7B42-B145-E6EEC7BE8C2B}" dt="2021-10-27T15:11:17.888" v="1486" actId="14100"/>
          <ac:spMkLst>
            <pc:docMk/>
            <pc:sldMk cId="3000553942" sldId="283"/>
            <ac:spMk id="33" creationId="{2DFB51E0-38E4-114F-9B40-4A64F24494B3}"/>
          </ac:spMkLst>
        </pc:spChg>
        <pc:spChg chg="add mod">
          <ac:chgData name="Judo Judo" userId="fe0e9ccb-9b42-4839-bc55-6e55ce2b262c" providerId="ADAL" clId="{E4D05CFA-7658-7B42-B145-E6EEC7BE8C2B}" dt="2021-10-27T15:11:20.449" v="1487" actId="1076"/>
          <ac:spMkLst>
            <pc:docMk/>
            <pc:sldMk cId="3000553942" sldId="283"/>
            <ac:spMk id="36" creationId="{39EC19D1-ADE0-5F44-BF4E-3B304DAD8836}"/>
          </ac:spMkLst>
        </pc:spChg>
        <pc:spChg chg="add del mod">
          <ac:chgData name="Judo Judo" userId="fe0e9ccb-9b42-4839-bc55-6e55ce2b262c" providerId="ADAL" clId="{E4D05CFA-7658-7B42-B145-E6EEC7BE8C2B}" dt="2021-10-27T15:11:30.165" v="1489"/>
          <ac:spMkLst>
            <pc:docMk/>
            <pc:sldMk cId="3000553942" sldId="283"/>
            <ac:spMk id="37" creationId="{9EC62EA3-8126-874D-9E98-A4E51E1D0892}"/>
          </ac:spMkLst>
        </pc:spChg>
        <pc:spChg chg="add mod">
          <ac:chgData name="Judo Judo" userId="fe0e9ccb-9b42-4839-bc55-6e55ce2b262c" providerId="ADAL" clId="{E4D05CFA-7658-7B42-B145-E6EEC7BE8C2B}" dt="2021-10-27T15:11:39.717" v="1495" actId="1076"/>
          <ac:spMkLst>
            <pc:docMk/>
            <pc:sldMk cId="3000553942" sldId="283"/>
            <ac:spMk id="38" creationId="{57E77883-0E13-FD4B-B60D-7FFD6D409C57}"/>
          </ac:spMkLst>
        </pc:spChg>
        <pc:grpChg chg="add">
          <ac:chgData name="Judo Judo" userId="fe0e9ccb-9b42-4839-bc55-6e55ce2b262c" providerId="ADAL" clId="{E4D05CFA-7658-7B42-B145-E6EEC7BE8C2B}" dt="2021-11-02T14:32:23.162" v="6068" actId="164"/>
          <ac:grpSpMkLst>
            <pc:docMk/>
            <pc:sldMk cId="3000553942" sldId="283"/>
            <ac:grpSpMk id="4" creationId="{A21D14B3-3230-6340-8540-5E302DDEF4CA}"/>
          </ac:grpSpMkLst>
        </pc:grpChg>
        <pc:picChg chg="add del mod">
          <ac:chgData name="Judo Judo" userId="fe0e9ccb-9b42-4839-bc55-6e55ce2b262c" providerId="ADAL" clId="{E4D05CFA-7658-7B42-B145-E6EEC7BE8C2B}" dt="2021-10-27T14:53:12.830" v="970" actId="478"/>
          <ac:picMkLst>
            <pc:docMk/>
            <pc:sldMk cId="3000553942" sldId="283"/>
            <ac:picMk id="5" creationId="{9F5F6001-CEE3-0844-9057-56A9F15B24C0}"/>
          </ac:picMkLst>
        </pc:picChg>
        <pc:picChg chg="add mod">
          <ac:chgData name="Judo Judo" userId="fe0e9ccb-9b42-4839-bc55-6e55ce2b262c" providerId="ADAL" clId="{E4D05CFA-7658-7B42-B145-E6EEC7BE8C2B}" dt="2021-10-27T14:55:28.584" v="982" actId="1076"/>
          <ac:picMkLst>
            <pc:docMk/>
            <pc:sldMk cId="3000553942" sldId="283"/>
            <ac:picMk id="35" creationId="{B4D0AEC6-81F2-5C44-95EE-2D5E798E179D}"/>
          </ac:picMkLst>
        </pc:picChg>
        <pc:cxnChg chg="add mod">
          <ac:chgData name="Judo Judo" userId="fe0e9ccb-9b42-4839-bc55-6e55ce2b262c" providerId="ADAL" clId="{E4D05CFA-7658-7B42-B145-E6EEC7BE8C2B}" dt="2021-10-27T14:44:59.116" v="824" actId="1076"/>
          <ac:cxnSpMkLst>
            <pc:docMk/>
            <pc:sldMk cId="3000553942" sldId="283"/>
            <ac:cxnSpMk id="20" creationId="{A35113C8-1341-914B-80FC-78E9284AFE4C}"/>
          </ac:cxnSpMkLst>
        </pc:cxnChg>
        <pc:cxnChg chg="add mod">
          <ac:chgData name="Judo Judo" userId="fe0e9ccb-9b42-4839-bc55-6e55ce2b262c" providerId="ADAL" clId="{E4D05CFA-7658-7B42-B145-E6EEC7BE8C2B}" dt="2021-10-27T14:47:46.065" v="933" actId="1076"/>
          <ac:cxnSpMkLst>
            <pc:docMk/>
            <pc:sldMk cId="3000553942" sldId="283"/>
            <ac:cxnSpMk id="24" creationId="{8C6E73DB-E171-6842-B607-706417D92A17}"/>
          </ac:cxnSpMkLst>
        </pc:cxnChg>
      </pc:sldChg>
      <pc:sldChg chg="addSp delSp modSp new mod modAnim">
        <pc:chgData name="Judo Judo" userId="fe0e9ccb-9b42-4839-bc55-6e55ce2b262c" providerId="ADAL" clId="{E4D05CFA-7658-7B42-B145-E6EEC7BE8C2B}" dt="2021-11-02T14:32:04.719" v="6067"/>
        <pc:sldMkLst>
          <pc:docMk/>
          <pc:sldMk cId="1566167029" sldId="284"/>
        </pc:sldMkLst>
        <pc:spChg chg="mod">
          <ac:chgData name="Judo Judo" userId="fe0e9ccb-9b42-4839-bc55-6e55ce2b262c" providerId="ADAL" clId="{E4D05CFA-7658-7B42-B145-E6EEC7BE8C2B}" dt="2021-10-27T15:00:02.806" v="1152" actId="14100"/>
          <ac:spMkLst>
            <pc:docMk/>
            <pc:sldMk cId="1566167029" sldId="284"/>
            <ac:spMk id="2" creationId="{C4470C6F-9635-F04D-A7E6-0B17DEC20D86}"/>
          </ac:spMkLst>
        </pc:spChg>
        <pc:spChg chg="add del mod">
          <ac:chgData name="Judo Judo" userId="fe0e9ccb-9b42-4839-bc55-6e55ce2b262c" providerId="ADAL" clId="{E4D05CFA-7658-7B42-B145-E6EEC7BE8C2B}" dt="2021-10-27T15:29:48.729" v="2134" actId="478"/>
          <ac:spMkLst>
            <pc:docMk/>
            <pc:sldMk cId="1566167029" sldId="284"/>
            <ac:spMk id="4" creationId="{DD9486D5-D450-824B-BAA1-6EF46FAD2BA9}"/>
          </ac:spMkLst>
        </pc:spChg>
        <pc:spChg chg="add mod">
          <ac:chgData name="Judo Judo" userId="fe0e9ccb-9b42-4839-bc55-6e55ce2b262c" providerId="ADAL" clId="{E4D05CFA-7658-7B42-B145-E6EEC7BE8C2B}" dt="2021-10-27T15:02:04.302" v="1293" actId="1076"/>
          <ac:spMkLst>
            <pc:docMk/>
            <pc:sldMk cId="1566167029" sldId="284"/>
            <ac:spMk id="5" creationId="{5F0DB29F-3B33-584E-A93E-9E204F2E2907}"/>
          </ac:spMkLst>
        </pc:spChg>
        <pc:spChg chg="add mod">
          <ac:chgData name="Judo Judo" userId="fe0e9ccb-9b42-4839-bc55-6e55ce2b262c" providerId="ADAL" clId="{E4D05CFA-7658-7B42-B145-E6EEC7BE8C2B}" dt="2021-10-27T15:02:10.959" v="1308" actId="20577"/>
          <ac:spMkLst>
            <pc:docMk/>
            <pc:sldMk cId="1566167029" sldId="284"/>
            <ac:spMk id="6" creationId="{875B357E-2D7D-4744-B429-C1D88B8875A4}"/>
          </ac:spMkLst>
        </pc:spChg>
        <pc:spChg chg="add del mod">
          <ac:chgData name="Judo Judo" userId="fe0e9ccb-9b42-4839-bc55-6e55ce2b262c" providerId="ADAL" clId="{E4D05CFA-7658-7B42-B145-E6EEC7BE8C2B}" dt="2021-10-27T15:02:16.094" v="1311"/>
          <ac:spMkLst>
            <pc:docMk/>
            <pc:sldMk cId="1566167029" sldId="284"/>
            <ac:spMk id="7" creationId="{4712B74E-8698-904F-AA3B-DB0107391CB3}"/>
          </ac:spMkLst>
        </pc:spChg>
        <pc:spChg chg="add mod">
          <ac:chgData name="Judo Judo" userId="fe0e9ccb-9b42-4839-bc55-6e55ce2b262c" providerId="ADAL" clId="{E4D05CFA-7658-7B42-B145-E6EEC7BE8C2B}" dt="2021-10-27T15:06:00.360" v="1345" actId="1076"/>
          <ac:spMkLst>
            <pc:docMk/>
            <pc:sldMk cId="1566167029" sldId="284"/>
            <ac:spMk id="14" creationId="{E2C2C2B3-653B-EE4F-BBD4-080B3EE28F38}"/>
          </ac:spMkLst>
        </pc:spChg>
        <pc:spChg chg="add del mod">
          <ac:chgData name="Judo Judo" userId="fe0e9ccb-9b42-4839-bc55-6e55ce2b262c" providerId="ADAL" clId="{E4D05CFA-7658-7B42-B145-E6EEC7BE8C2B}" dt="2021-10-27T15:07:15.003" v="1396" actId="478"/>
          <ac:spMkLst>
            <pc:docMk/>
            <pc:sldMk cId="1566167029" sldId="284"/>
            <ac:spMk id="15" creationId="{BB7DF594-AE05-B648-B193-B96D2B573C64}"/>
          </ac:spMkLst>
        </pc:spChg>
        <pc:spChg chg="add mod">
          <ac:chgData name="Judo Judo" userId="fe0e9ccb-9b42-4839-bc55-6e55ce2b262c" providerId="ADAL" clId="{E4D05CFA-7658-7B42-B145-E6EEC7BE8C2B}" dt="2021-10-27T15:07:59.249" v="1405" actId="1076"/>
          <ac:spMkLst>
            <pc:docMk/>
            <pc:sldMk cId="1566167029" sldId="284"/>
            <ac:spMk id="16" creationId="{BECF49E8-046F-CA4F-9F87-A46310AA3343}"/>
          </ac:spMkLst>
        </pc:spChg>
        <pc:spChg chg="add mod">
          <ac:chgData name="Judo Judo" userId="fe0e9ccb-9b42-4839-bc55-6e55ce2b262c" providerId="ADAL" clId="{E4D05CFA-7658-7B42-B145-E6EEC7BE8C2B}" dt="2021-10-27T16:20:26.264" v="2255" actId="20577"/>
          <ac:spMkLst>
            <pc:docMk/>
            <pc:sldMk cId="1566167029" sldId="284"/>
            <ac:spMk id="22" creationId="{7E93C3EB-4FB5-2349-BE77-313877F098E8}"/>
          </ac:spMkLst>
        </pc:spChg>
        <pc:spChg chg="add del mod">
          <ac:chgData name="Judo Judo" userId="fe0e9ccb-9b42-4839-bc55-6e55ce2b262c" providerId="ADAL" clId="{E4D05CFA-7658-7B42-B145-E6EEC7BE8C2B}" dt="2021-10-27T15:12:37.029" v="1506"/>
          <ac:spMkLst>
            <pc:docMk/>
            <pc:sldMk cId="1566167029" sldId="284"/>
            <ac:spMk id="24" creationId="{F31F59B6-6620-9642-B157-D4BD56477142}"/>
          </ac:spMkLst>
        </pc:spChg>
        <pc:spChg chg="add mod">
          <ac:chgData name="Judo Judo" userId="fe0e9ccb-9b42-4839-bc55-6e55ce2b262c" providerId="ADAL" clId="{E4D05CFA-7658-7B42-B145-E6EEC7BE8C2B}" dt="2021-10-27T15:12:35.237" v="1504" actId="207"/>
          <ac:spMkLst>
            <pc:docMk/>
            <pc:sldMk cId="1566167029" sldId="284"/>
            <ac:spMk id="25" creationId="{CAF1B8A0-7476-3D40-9979-D2DA8F133235}"/>
          </ac:spMkLst>
        </pc:spChg>
        <pc:spChg chg="add mod">
          <ac:chgData name="Judo Judo" userId="fe0e9ccb-9b42-4839-bc55-6e55ce2b262c" providerId="ADAL" clId="{E4D05CFA-7658-7B42-B145-E6EEC7BE8C2B}" dt="2021-10-27T15:30:21.781" v="2159" actId="1037"/>
          <ac:spMkLst>
            <pc:docMk/>
            <pc:sldMk cId="1566167029" sldId="284"/>
            <ac:spMk id="26" creationId="{FF700557-4591-7340-A6C3-D6AEA581FC1F}"/>
          </ac:spMkLst>
        </pc:spChg>
        <pc:spChg chg="add mod">
          <ac:chgData name="Judo Judo" userId="fe0e9ccb-9b42-4839-bc55-6e55ce2b262c" providerId="ADAL" clId="{E4D05CFA-7658-7B42-B145-E6EEC7BE8C2B}" dt="2021-10-27T15:30:21.781" v="2159" actId="1037"/>
          <ac:spMkLst>
            <pc:docMk/>
            <pc:sldMk cId="1566167029" sldId="284"/>
            <ac:spMk id="27" creationId="{6C894249-E46B-6640-AE9F-6291D96B3FBA}"/>
          </ac:spMkLst>
        </pc:spChg>
        <pc:grpChg chg="add">
          <ac:chgData name="Judo Judo" userId="fe0e9ccb-9b42-4839-bc55-6e55ce2b262c" providerId="ADAL" clId="{E4D05CFA-7658-7B42-B145-E6EEC7BE8C2B}" dt="2021-10-27T16:19:59.591" v="2253" actId="164"/>
          <ac:grpSpMkLst>
            <pc:docMk/>
            <pc:sldMk cId="1566167029" sldId="284"/>
            <ac:grpSpMk id="28" creationId="{8CD26F89-7F47-5241-B36C-D7062C235D3A}"/>
          </ac:grpSpMkLst>
        </pc:grpChg>
        <pc:grpChg chg="add">
          <ac:chgData name="Judo Judo" userId="fe0e9ccb-9b42-4839-bc55-6e55ce2b262c" providerId="ADAL" clId="{E4D05CFA-7658-7B42-B145-E6EEC7BE8C2B}" dt="2021-10-27T16:20:09.294" v="2254" actId="164"/>
          <ac:grpSpMkLst>
            <pc:docMk/>
            <pc:sldMk cId="1566167029" sldId="284"/>
            <ac:grpSpMk id="29" creationId="{80ACD307-7963-9349-A61F-435315231CB1}"/>
          </ac:grpSpMkLst>
        </pc:grpChg>
        <pc:picChg chg="add del mod">
          <ac:chgData name="Judo Judo" userId="fe0e9ccb-9b42-4839-bc55-6e55ce2b262c" providerId="ADAL" clId="{E4D05CFA-7658-7B42-B145-E6EEC7BE8C2B}" dt="2021-10-27T15:11:59.601" v="1496" actId="478"/>
          <ac:picMkLst>
            <pc:docMk/>
            <pc:sldMk cId="1566167029" sldId="284"/>
            <ac:picMk id="8" creationId="{1B412B22-2468-AE49-9227-B9C45370F9D7}"/>
          </ac:picMkLst>
        </pc:picChg>
        <pc:picChg chg="add mod modCrop">
          <ac:chgData name="Judo Judo" userId="fe0e9ccb-9b42-4839-bc55-6e55ce2b262c" providerId="ADAL" clId="{E4D05CFA-7658-7B42-B145-E6EEC7BE8C2B}" dt="2021-10-27T15:05:26.400" v="1327" actId="1076"/>
          <ac:picMkLst>
            <pc:docMk/>
            <pc:sldMk cId="1566167029" sldId="284"/>
            <ac:picMk id="9" creationId="{CE9D396D-5F11-BE4B-BD70-2EBDB2F0B3E0}"/>
          </ac:picMkLst>
        </pc:picChg>
        <pc:picChg chg="add mod">
          <ac:chgData name="Judo Judo" userId="fe0e9ccb-9b42-4839-bc55-6e55ce2b262c" providerId="ADAL" clId="{E4D05CFA-7658-7B42-B145-E6EEC7BE8C2B}" dt="2021-10-27T15:12:05.219" v="1498" actId="1076"/>
          <ac:picMkLst>
            <pc:docMk/>
            <pc:sldMk cId="1566167029" sldId="284"/>
            <ac:picMk id="23" creationId="{0B88A142-16DF-5F44-8A6C-D3C938E9FA99}"/>
          </ac:picMkLst>
        </pc:picChg>
        <pc:cxnChg chg="add mod">
          <ac:chgData name="Judo Judo" userId="fe0e9ccb-9b42-4839-bc55-6e55ce2b262c" providerId="ADAL" clId="{E4D05CFA-7658-7B42-B145-E6EEC7BE8C2B}" dt="2021-10-27T15:05:54.341" v="1342" actId="692"/>
          <ac:cxnSpMkLst>
            <pc:docMk/>
            <pc:sldMk cId="1566167029" sldId="284"/>
            <ac:cxnSpMk id="11" creationId="{DE4D5B9F-6C74-6541-A974-AE67446E055A}"/>
          </ac:cxnSpMkLst>
        </pc:cxnChg>
        <pc:cxnChg chg="add mod">
          <ac:chgData name="Judo Judo" userId="fe0e9ccb-9b42-4839-bc55-6e55ce2b262c" providerId="ADAL" clId="{E4D05CFA-7658-7B42-B145-E6EEC7BE8C2B}" dt="2021-10-27T15:08:10.128" v="1406" actId="692"/>
          <ac:cxnSpMkLst>
            <pc:docMk/>
            <pc:sldMk cId="1566167029" sldId="284"/>
            <ac:cxnSpMk id="18" creationId="{C709F1DC-8F77-B247-8C75-87974ABA3006}"/>
          </ac:cxnSpMkLst>
        </pc:cxnChg>
        <pc:cxnChg chg="add mod">
          <ac:chgData name="Judo Judo" userId="fe0e9ccb-9b42-4839-bc55-6e55ce2b262c" providerId="ADAL" clId="{E4D05CFA-7658-7B42-B145-E6EEC7BE8C2B}" dt="2021-10-27T15:08:10.128" v="1406" actId="692"/>
          <ac:cxnSpMkLst>
            <pc:docMk/>
            <pc:sldMk cId="1566167029" sldId="284"/>
            <ac:cxnSpMk id="19" creationId="{AD134F36-D86B-3443-87EB-E79219932318}"/>
          </ac:cxnSpMkLst>
        </pc:cxnChg>
      </pc:sldChg>
      <pc:sldChg chg="addSp delSp modSp new mod modAnim">
        <pc:chgData name="Judo Judo" userId="fe0e9ccb-9b42-4839-bc55-6e55ce2b262c" providerId="ADAL" clId="{E4D05CFA-7658-7B42-B145-E6EEC7BE8C2B}" dt="2021-11-02T18:58:28.644" v="6460"/>
        <pc:sldMkLst>
          <pc:docMk/>
          <pc:sldMk cId="2236264909" sldId="285"/>
        </pc:sldMkLst>
        <pc:spChg chg="mod">
          <ac:chgData name="Judo Judo" userId="fe0e9ccb-9b42-4839-bc55-6e55ce2b262c" providerId="ADAL" clId="{E4D05CFA-7658-7B42-B145-E6EEC7BE8C2B}" dt="2021-10-27T15:17:18.043" v="1713" actId="20577"/>
          <ac:spMkLst>
            <pc:docMk/>
            <pc:sldMk cId="2236264909" sldId="285"/>
            <ac:spMk id="2" creationId="{4D44C115-9E4D-4540-B5A0-652D7B7E1473}"/>
          </ac:spMkLst>
        </pc:spChg>
        <pc:spChg chg="add mod">
          <ac:chgData name="Judo Judo" userId="fe0e9ccb-9b42-4839-bc55-6e55ce2b262c" providerId="ADAL" clId="{E4D05CFA-7658-7B42-B145-E6EEC7BE8C2B}" dt="2021-10-27T15:18:58.016" v="1788" actId="1076"/>
          <ac:spMkLst>
            <pc:docMk/>
            <pc:sldMk cId="2236264909" sldId="285"/>
            <ac:spMk id="4" creationId="{9A097EA3-BCDE-334B-8516-FC4F0E5D9E99}"/>
          </ac:spMkLst>
        </pc:spChg>
        <pc:spChg chg="add mod">
          <ac:chgData name="Judo Judo" userId="fe0e9ccb-9b42-4839-bc55-6e55ce2b262c" providerId="ADAL" clId="{E4D05CFA-7658-7B42-B145-E6EEC7BE8C2B}" dt="2021-10-27T15:24:51.505" v="2131" actId="113"/>
          <ac:spMkLst>
            <pc:docMk/>
            <pc:sldMk cId="2236264909" sldId="285"/>
            <ac:spMk id="8" creationId="{75355290-1A94-A745-8C82-A28AA73AD2B5}"/>
          </ac:spMkLst>
        </pc:spChg>
        <pc:spChg chg="add mod">
          <ac:chgData name="Judo Judo" userId="fe0e9ccb-9b42-4839-bc55-6e55ce2b262c" providerId="ADAL" clId="{E4D05CFA-7658-7B42-B145-E6EEC7BE8C2B}" dt="2021-10-27T15:24:36.477" v="2127" actId="20577"/>
          <ac:spMkLst>
            <pc:docMk/>
            <pc:sldMk cId="2236264909" sldId="285"/>
            <ac:spMk id="9" creationId="{94FF3E83-4CF2-5646-BB91-3D4D33F3B87F}"/>
          </ac:spMkLst>
        </pc:spChg>
        <pc:spChg chg="add mod">
          <ac:chgData name="Judo Judo" userId="fe0e9ccb-9b42-4839-bc55-6e55ce2b262c" providerId="ADAL" clId="{E4D05CFA-7658-7B42-B145-E6EEC7BE8C2B}" dt="2021-10-28T19:22:43.880" v="2955" actId="20577"/>
          <ac:spMkLst>
            <pc:docMk/>
            <pc:sldMk cId="2236264909" sldId="285"/>
            <ac:spMk id="10" creationId="{2446F06E-9F9F-E449-B23F-30B6390A1A42}"/>
          </ac:spMkLst>
        </pc:spChg>
        <pc:spChg chg="add mod">
          <ac:chgData name="Judo Judo" userId="fe0e9ccb-9b42-4839-bc55-6e55ce2b262c" providerId="ADAL" clId="{E4D05CFA-7658-7B42-B145-E6EEC7BE8C2B}" dt="2021-10-27T15:24:10.203" v="2076" actId="20577"/>
          <ac:spMkLst>
            <pc:docMk/>
            <pc:sldMk cId="2236264909" sldId="285"/>
            <ac:spMk id="11" creationId="{252EB39F-5C15-5A4B-A337-5AB97E656EDD}"/>
          </ac:spMkLst>
        </pc:spChg>
        <pc:spChg chg="add del mod">
          <ac:chgData name="Judo Judo" userId="fe0e9ccb-9b42-4839-bc55-6e55ce2b262c" providerId="ADAL" clId="{E4D05CFA-7658-7B42-B145-E6EEC7BE8C2B}" dt="2021-10-27T15:22:35.403" v="1890" actId="478"/>
          <ac:spMkLst>
            <pc:docMk/>
            <pc:sldMk cId="2236264909" sldId="285"/>
            <ac:spMk id="12" creationId="{01DF5978-F43C-AD41-8F9E-F9A76DA5589E}"/>
          </ac:spMkLst>
        </pc:spChg>
        <pc:spChg chg="add del mod">
          <ac:chgData name="Judo Judo" userId="fe0e9ccb-9b42-4839-bc55-6e55ce2b262c" providerId="ADAL" clId="{E4D05CFA-7658-7B42-B145-E6EEC7BE8C2B}" dt="2021-10-27T15:20:00.204" v="1829" actId="478"/>
          <ac:spMkLst>
            <pc:docMk/>
            <pc:sldMk cId="2236264909" sldId="285"/>
            <ac:spMk id="13" creationId="{CCDBAFB0-12A9-DC4B-A32D-6E7CA6982889}"/>
          </ac:spMkLst>
        </pc:spChg>
        <pc:picChg chg="add mod">
          <ac:chgData name="Judo Judo" userId="fe0e9ccb-9b42-4839-bc55-6e55ce2b262c" providerId="ADAL" clId="{E4D05CFA-7658-7B42-B145-E6EEC7BE8C2B}" dt="2021-10-27T15:18:58.016" v="1788" actId="1076"/>
          <ac:picMkLst>
            <pc:docMk/>
            <pc:sldMk cId="2236264909" sldId="285"/>
            <ac:picMk id="6" creationId="{0BE80CCF-C068-5445-95DE-CDAB68EB1B55}"/>
          </ac:picMkLst>
        </pc:picChg>
        <pc:picChg chg="add mod">
          <ac:chgData name="Judo Judo" userId="fe0e9ccb-9b42-4839-bc55-6e55ce2b262c" providerId="ADAL" clId="{E4D05CFA-7658-7B42-B145-E6EEC7BE8C2B}" dt="2021-10-27T15:19:05.377" v="1789" actId="1076"/>
          <ac:picMkLst>
            <pc:docMk/>
            <pc:sldMk cId="2236264909" sldId="285"/>
            <ac:picMk id="7" creationId="{12272ED9-A022-2049-89FE-9B8AFD15FA07}"/>
          </ac:picMkLst>
        </pc:picChg>
        <pc:picChg chg="add mod">
          <ac:chgData name="Judo Judo" userId="fe0e9ccb-9b42-4839-bc55-6e55ce2b262c" providerId="ADAL" clId="{E4D05CFA-7658-7B42-B145-E6EEC7BE8C2B}" dt="2021-10-27T15:22:59.024" v="1898" actId="1076"/>
          <ac:picMkLst>
            <pc:docMk/>
            <pc:sldMk cId="2236264909" sldId="285"/>
            <ac:picMk id="14" creationId="{683738F0-EA07-6749-943B-CCED2A25B096}"/>
          </ac:picMkLst>
        </pc:picChg>
        <pc:inkChg chg="add">
          <ac:chgData name="Judo Judo" userId="fe0e9ccb-9b42-4839-bc55-6e55ce2b262c" providerId="ADAL" clId="{E4D05CFA-7658-7B42-B145-E6EEC7BE8C2B}" dt="2021-11-02T18:58:28.644" v="6460"/>
          <ac:inkMkLst>
            <pc:docMk/>
            <pc:sldMk cId="2236264909" sldId="285"/>
            <ac:inkMk id="5" creationId="{7A66B366-8DB3-CB45-8E64-41499D17190B}"/>
          </ac:inkMkLst>
        </pc:inkChg>
      </pc:sldChg>
      <pc:sldChg chg="addSp modSp new mod">
        <pc:chgData name="Judo Judo" userId="fe0e9ccb-9b42-4839-bc55-6e55ce2b262c" providerId="ADAL" clId="{E4D05CFA-7658-7B42-B145-E6EEC7BE8C2B}" dt="2021-11-02T18:58:28.644" v="6460"/>
        <pc:sldMkLst>
          <pc:docMk/>
          <pc:sldMk cId="740219122" sldId="286"/>
        </pc:sldMkLst>
        <pc:spChg chg="mod">
          <ac:chgData name="Judo Judo" userId="fe0e9ccb-9b42-4839-bc55-6e55ce2b262c" providerId="ADAL" clId="{E4D05CFA-7658-7B42-B145-E6EEC7BE8C2B}" dt="2021-10-27T16:23:46.390" v="2303" actId="14100"/>
          <ac:spMkLst>
            <pc:docMk/>
            <pc:sldMk cId="740219122" sldId="286"/>
            <ac:spMk id="2" creationId="{B2EFA44D-C193-C54D-BC95-E9F0D6B8E54D}"/>
          </ac:spMkLst>
        </pc:spChg>
        <pc:spChg chg="add mod">
          <ac:chgData name="Judo Judo" userId="fe0e9ccb-9b42-4839-bc55-6e55ce2b262c" providerId="ADAL" clId="{E4D05CFA-7658-7B42-B145-E6EEC7BE8C2B}" dt="2021-11-02T14:35:38.252" v="6099" actId="1076"/>
          <ac:spMkLst>
            <pc:docMk/>
            <pc:sldMk cId="740219122" sldId="286"/>
            <ac:spMk id="4" creationId="{04A2E87F-A1E2-4A42-85C4-8B7A950862DA}"/>
          </ac:spMkLst>
        </pc:spChg>
        <pc:picChg chg="add mod">
          <ac:chgData name="Judo Judo" userId="fe0e9ccb-9b42-4839-bc55-6e55ce2b262c" providerId="ADAL" clId="{E4D05CFA-7658-7B42-B145-E6EEC7BE8C2B}" dt="2021-11-01T18:07:22.893" v="5530" actId="1076"/>
          <ac:picMkLst>
            <pc:docMk/>
            <pc:sldMk cId="740219122" sldId="286"/>
            <ac:picMk id="5" creationId="{E32E54AA-9D82-A643-AC1D-73A22BD232BA}"/>
          </ac:picMkLst>
        </pc:picChg>
        <pc:inkChg chg="add">
          <ac:chgData name="Judo Judo" userId="fe0e9ccb-9b42-4839-bc55-6e55ce2b262c" providerId="ADAL" clId="{E4D05CFA-7658-7B42-B145-E6EEC7BE8C2B}" dt="2021-11-02T18:58:28.644" v="6460"/>
          <ac:inkMkLst>
            <pc:docMk/>
            <pc:sldMk cId="740219122" sldId="286"/>
            <ac:inkMk id="6" creationId="{D7C3B457-0744-7044-BAE1-D6D673BA4420}"/>
          </ac:inkMkLst>
        </pc:inkChg>
      </pc:sldChg>
      <pc:sldChg chg="addSp delSp modSp new mod modAnim">
        <pc:chgData name="Judo Judo" userId="fe0e9ccb-9b42-4839-bc55-6e55ce2b262c" providerId="ADAL" clId="{E4D05CFA-7658-7B42-B145-E6EEC7BE8C2B}" dt="2021-11-02T18:58:28.644" v="6460"/>
        <pc:sldMkLst>
          <pc:docMk/>
          <pc:sldMk cId="1705888610" sldId="287"/>
        </pc:sldMkLst>
        <pc:spChg chg="mod">
          <ac:chgData name="Judo Judo" userId="fe0e9ccb-9b42-4839-bc55-6e55ce2b262c" providerId="ADAL" clId="{E4D05CFA-7658-7B42-B145-E6EEC7BE8C2B}" dt="2021-10-27T19:02:03.155" v="2350" actId="14100"/>
          <ac:spMkLst>
            <pc:docMk/>
            <pc:sldMk cId="1705888610" sldId="287"/>
            <ac:spMk id="2" creationId="{3CD212E6-8EA5-F044-BAF5-BBD1FCA6B390}"/>
          </ac:spMkLst>
        </pc:spChg>
        <pc:spChg chg="mod">
          <ac:chgData name="Judo Judo" userId="fe0e9ccb-9b42-4839-bc55-6e55ce2b262c" providerId="ADAL" clId="{E4D05CFA-7658-7B42-B145-E6EEC7BE8C2B}" dt="2021-10-27T19:23:00.183" v="2589" actId="1076"/>
          <ac:spMkLst>
            <pc:docMk/>
            <pc:sldMk cId="1705888610" sldId="287"/>
            <ac:spMk id="3" creationId="{6388F098-B70D-394B-B2B2-FF7D43B5776C}"/>
          </ac:spMkLst>
        </pc:spChg>
        <pc:spChg chg="add mod">
          <ac:chgData name="Judo Judo" userId="fe0e9ccb-9b42-4839-bc55-6e55ce2b262c" providerId="ADAL" clId="{E4D05CFA-7658-7B42-B145-E6EEC7BE8C2B}" dt="2021-10-27T19:02:21.884" v="2402" actId="1076"/>
          <ac:spMkLst>
            <pc:docMk/>
            <pc:sldMk cId="1705888610" sldId="287"/>
            <ac:spMk id="4" creationId="{84AC74D6-AA8C-C84B-8263-46D3BFDDCEA8}"/>
          </ac:spMkLst>
        </pc:spChg>
        <pc:spChg chg="add mod">
          <ac:chgData name="Judo Judo" userId="fe0e9ccb-9b42-4839-bc55-6e55ce2b262c" providerId="ADAL" clId="{E4D05CFA-7658-7B42-B145-E6EEC7BE8C2B}" dt="2021-10-27T19:19:53.384" v="2464" actId="1076"/>
          <ac:spMkLst>
            <pc:docMk/>
            <pc:sldMk cId="1705888610" sldId="287"/>
            <ac:spMk id="9" creationId="{C8DCB27D-9DDE-3A41-9A44-8522B5612732}"/>
          </ac:spMkLst>
        </pc:spChg>
        <pc:spChg chg="add del mod">
          <ac:chgData name="Judo Judo" userId="fe0e9ccb-9b42-4839-bc55-6e55ce2b262c" providerId="ADAL" clId="{E4D05CFA-7658-7B42-B145-E6EEC7BE8C2B}" dt="2021-10-27T19:20:29.621" v="2473" actId="478"/>
          <ac:spMkLst>
            <pc:docMk/>
            <pc:sldMk cId="1705888610" sldId="287"/>
            <ac:spMk id="10" creationId="{4FE86212-F0AF-9A4B-AF38-BC090AA031FA}"/>
          </ac:spMkLst>
        </pc:spChg>
        <pc:spChg chg="add">
          <ac:chgData name="Judo Judo" userId="fe0e9ccb-9b42-4839-bc55-6e55ce2b262c" providerId="ADAL" clId="{E4D05CFA-7658-7B42-B145-E6EEC7BE8C2B}" dt="2021-10-27T19:20:40.928" v="2474" actId="11529"/>
          <ac:spMkLst>
            <pc:docMk/>
            <pc:sldMk cId="1705888610" sldId="287"/>
            <ac:spMk id="11" creationId="{65365878-BB09-954B-9801-6D1BC1AD4BB1}"/>
          </ac:spMkLst>
        </pc:spChg>
        <pc:spChg chg="add mod">
          <ac:chgData name="Judo Judo" userId="fe0e9ccb-9b42-4839-bc55-6e55ce2b262c" providerId="ADAL" clId="{E4D05CFA-7658-7B42-B145-E6EEC7BE8C2B}" dt="2021-10-27T19:23:09.474" v="2592" actId="1076"/>
          <ac:spMkLst>
            <pc:docMk/>
            <pc:sldMk cId="1705888610" sldId="287"/>
            <ac:spMk id="12" creationId="{FBBA633F-1BA7-444C-BE3D-D1967A3DD6B4}"/>
          </ac:spMkLst>
        </pc:spChg>
        <pc:spChg chg="add mod">
          <ac:chgData name="Judo Judo" userId="fe0e9ccb-9b42-4839-bc55-6e55ce2b262c" providerId="ADAL" clId="{E4D05CFA-7658-7B42-B145-E6EEC7BE8C2B}" dt="2021-10-27T19:23:05.274" v="2590" actId="1076"/>
          <ac:spMkLst>
            <pc:docMk/>
            <pc:sldMk cId="1705888610" sldId="287"/>
            <ac:spMk id="13" creationId="{82670878-F89E-B843-8245-C5A431E48F05}"/>
          </ac:spMkLst>
        </pc:spChg>
        <pc:spChg chg="add mod">
          <ac:chgData name="Judo Judo" userId="fe0e9ccb-9b42-4839-bc55-6e55ce2b262c" providerId="ADAL" clId="{E4D05CFA-7658-7B42-B145-E6EEC7BE8C2B}" dt="2021-10-27T19:23:05.274" v="2590" actId="1076"/>
          <ac:spMkLst>
            <pc:docMk/>
            <pc:sldMk cId="1705888610" sldId="287"/>
            <ac:spMk id="14" creationId="{83C4A093-43F2-DB49-A4CF-6129921668B3}"/>
          </ac:spMkLst>
        </pc:spChg>
        <pc:spChg chg="add mod">
          <ac:chgData name="Judo Judo" userId="fe0e9ccb-9b42-4839-bc55-6e55ce2b262c" providerId="ADAL" clId="{E4D05CFA-7658-7B42-B145-E6EEC7BE8C2B}" dt="2021-10-27T19:23:36.337" v="2632" actId="207"/>
          <ac:spMkLst>
            <pc:docMk/>
            <pc:sldMk cId="1705888610" sldId="287"/>
            <ac:spMk id="15" creationId="{B86C270C-594F-FD47-8E15-EBD5A0FD5B73}"/>
          </ac:spMkLst>
        </pc:spChg>
        <pc:picChg chg="add mod">
          <ac:chgData name="Judo Judo" userId="fe0e9ccb-9b42-4839-bc55-6e55ce2b262c" providerId="ADAL" clId="{E4D05CFA-7658-7B42-B145-E6EEC7BE8C2B}" dt="2021-10-27T19:06:15.974" v="2404" actId="1076"/>
          <ac:picMkLst>
            <pc:docMk/>
            <pc:sldMk cId="1705888610" sldId="287"/>
            <ac:picMk id="5" creationId="{55D9DCC4-B075-104B-82A4-23E4079A6015}"/>
          </ac:picMkLst>
        </pc:picChg>
        <pc:picChg chg="add mod">
          <ac:chgData name="Judo Judo" userId="fe0e9ccb-9b42-4839-bc55-6e55ce2b262c" providerId="ADAL" clId="{E4D05CFA-7658-7B42-B145-E6EEC7BE8C2B}" dt="2021-10-27T19:23:05.274" v="2590" actId="1076"/>
          <ac:picMkLst>
            <pc:docMk/>
            <pc:sldMk cId="1705888610" sldId="287"/>
            <ac:picMk id="6" creationId="{2FED3904-E8A1-6440-8946-339D6B3D0FF7}"/>
          </ac:picMkLst>
        </pc:picChg>
        <pc:picChg chg="add mod">
          <ac:chgData name="Judo Judo" userId="fe0e9ccb-9b42-4839-bc55-6e55ce2b262c" providerId="ADAL" clId="{E4D05CFA-7658-7B42-B145-E6EEC7BE8C2B}" dt="2021-10-27T19:23:05.274" v="2590" actId="1076"/>
          <ac:picMkLst>
            <pc:docMk/>
            <pc:sldMk cId="1705888610" sldId="287"/>
            <ac:picMk id="7" creationId="{30597A78-8099-3246-984B-512011AB11D7}"/>
          </ac:picMkLst>
        </pc:picChg>
        <pc:picChg chg="add mod">
          <ac:chgData name="Judo Judo" userId="fe0e9ccb-9b42-4839-bc55-6e55ce2b262c" providerId="ADAL" clId="{E4D05CFA-7658-7B42-B145-E6EEC7BE8C2B}" dt="2021-10-27T19:23:05.274" v="2590" actId="1076"/>
          <ac:picMkLst>
            <pc:docMk/>
            <pc:sldMk cId="1705888610" sldId="287"/>
            <ac:picMk id="8" creationId="{4DED0FF2-DE96-7D4C-B958-29B35AD981DF}"/>
          </ac:picMkLst>
        </pc:picChg>
        <pc:inkChg chg="add">
          <ac:chgData name="Judo Judo" userId="fe0e9ccb-9b42-4839-bc55-6e55ce2b262c" providerId="ADAL" clId="{E4D05CFA-7658-7B42-B145-E6EEC7BE8C2B}" dt="2021-11-02T18:58:28.644" v="6460"/>
          <ac:inkMkLst>
            <pc:docMk/>
            <pc:sldMk cId="1705888610" sldId="287"/>
            <ac:inkMk id="10" creationId="{594E4CA0-0EA1-9949-9B4B-C5D37043BCDD}"/>
          </ac:inkMkLst>
        </pc:inkChg>
      </pc:sldChg>
      <pc:sldChg chg="addSp modSp new mod">
        <pc:chgData name="Judo Judo" userId="fe0e9ccb-9b42-4839-bc55-6e55ce2b262c" providerId="ADAL" clId="{E4D05CFA-7658-7B42-B145-E6EEC7BE8C2B}" dt="2021-11-02T18:58:28.644" v="6460"/>
        <pc:sldMkLst>
          <pc:docMk/>
          <pc:sldMk cId="3380960439" sldId="288"/>
        </pc:sldMkLst>
        <pc:spChg chg="mod">
          <ac:chgData name="Judo Judo" userId="fe0e9ccb-9b42-4839-bc55-6e55ce2b262c" providerId="ADAL" clId="{E4D05CFA-7658-7B42-B145-E6EEC7BE8C2B}" dt="2021-10-28T19:39:38.190" v="3337" actId="14100"/>
          <ac:spMkLst>
            <pc:docMk/>
            <pc:sldMk cId="3380960439" sldId="288"/>
            <ac:spMk id="2" creationId="{43E3E8C1-1D00-004C-A661-EA9E24675A15}"/>
          </ac:spMkLst>
        </pc:spChg>
        <pc:spChg chg="add mod">
          <ac:chgData name="Judo Judo" userId="fe0e9ccb-9b42-4839-bc55-6e55ce2b262c" providerId="ADAL" clId="{E4D05CFA-7658-7B42-B145-E6EEC7BE8C2B}" dt="2021-10-27T19:15:29.569" v="2415" actId="692"/>
          <ac:spMkLst>
            <pc:docMk/>
            <pc:sldMk cId="3380960439" sldId="288"/>
            <ac:spMk id="6" creationId="{1527D745-4F03-BC45-B1C1-C905DC07D1FA}"/>
          </ac:spMkLst>
        </pc:spChg>
        <pc:spChg chg="add">
          <ac:chgData name="Judo Judo" userId="fe0e9ccb-9b42-4839-bc55-6e55ce2b262c" providerId="ADAL" clId="{E4D05CFA-7658-7B42-B145-E6EEC7BE8C2B}" dt="2021-10-28T19:41:16.733" v="3363" actId="11529"/>
          <ac:spMkLst>
            <pc:docMk/>
            <pc:sldMk cId="3380960439" sldId="288"/>
            <ac:spMk id="10" creationId="{39A48B56-AE12-ED44-8512-700914388B9B}"/>
          </ac:spMkLst>
        </pc:spChg>
        <pc:grpChg chg="add mod">
          <ac:chgData name="Judo Judo" userId="fe0e9ccb-9b42-4839-bc55-6e55ce2b262c" providerId="ADAL" clId="{E4D05CFA-7658-7B42-B145-E6EEC7BE8C2B}" dt="2021-10-28T19:41:22.743" v="3366" actId="1076"/>
          <ac:grpSpMkLst>
            <pc:docMk/>
            <pc:sldMk cId="3380960439" sldId="288"/>
            <ac:grpSpMk id="7" creationId="{6CB2F59D-616A-E44A-983F-41DA78624953}"/>
          </ac:grpSpMkLst>
        </pc:grpChg>
        <pc:grpChg chg="add mod">
          <ac:chgData name="Judo Judo" userId="fe0e9ccb-9b42-4839-bc55-6e55ce2b262c" providerId="ADAL" clId="{E4D05CFA-7658-7B42-B145-E6EEC7BE8C2B}" dt="2021-10-28T19:41:34.727" v="3369" actId="1076"/>
          <ac:grpSpMkLst>
            <pc:docMk/>
            <pc:sldMk cId="3380960439" sldId="288"/>
            <ac:grpSpMk id="11" creationId="{266B22B3-4566-9146-9247-1C309F8A4E09}"/>
          </ac:grpSpMkLst>
        </pc:grpChg>
        <pc:picChg chg="add mod">
          <ac:chgData name="Judo Judo" userId="fe0e9ccb-9b42-4839-bc55-6e55ce2b262c" providerId="ADAL" clId="{E4D05CFA-7658-7B42-B145-E6EEC7BE8C2B}" dt="2021-10-27T19:15:47.233" v="2417" actId="1076"/>
          <ac:picMkLst>
            <pc:docMk/>
            <pc:sldMk cId="3380960439" sldId="288"/>
            <ac:picMk id="5" creationId="{BE2BF978-60FE-AD4E-92E5-C85C8F91A35E}"/>
          </ac:picMkLst>
        </pc:picChg>
        <pc:picChg chg="add mod">
          <ac:chgData name="Judo Judo" userId="fe0e9ccb-9b42-4839-bc55-6e55ce2b262c" providerId="ADAL" clId="{E4D05CFA-7658-7B42-B145-E6EEC7BE8C2B}" dt="2021-10-28T19:41:22.743" v="3366" actId="1076"/>
          <ac:picMkLst>
            <pc:docMk/>
            <pc:sldMk cId="3380960439" sldId="288"/>
            <ac:picMk id="8" creationId="{5BAF8CD8-C39C-CC40-9703-7CFD10658EFE}"/>
          </ac:picMkLst>
        </pc:picChg>
        <pc:picChg chg="add mod">
          <ac:chgData name="Judo Judo" userId="fe0e9ccb-9b42-4839-bc55-6e55ce2b262c" providerId="ADAL" clId="{E4D05CFA-7658-7B42-B145-E6EEC7BE8C2B}" dt="2021-10-28T19:41:08.524" v="3362" actId="1076"/>
          <ac:picMkLst>
            <pc:docMk/>
            <pc:sldMk cId="3380960439" sldId="288"/>
            <ac:picMk id="9" creationId="{7CE63451-A3F5-BF49-816F-5877BABBC937}"/>
          </ac:picMkLst>
        </pc:picChg>
        <pc:inkChg chg="add">
          <ac:chgData name="Judo Judo" userId="fe0e9ccb-9b42-4839-bc55-6e55ce2b262c" providerId="ADAL" clId="{E4D05CFA-7658-7B42-B145-E6EEC7BE8C2B}" dt="2021-11-02T18:58:28.644" v="6460"/>
          <ac:inkMkLst>
            <pc:docMk/>
            <pc:sldMk cId="3380960439" sldId="288"/>
            <ac:inkMk id="4" creationId="{DF94F9BF-2F47-1E4F-807F-9FE479AEF625}"/>
          </ac:inkMkLst>
        </pc:inkChg>
      </pc:sldChg>
      <pc:sldChg chg="addSp delSp modSp new mod ord">
        <pc:chgData name="Judo Judo" userId="fe0e9ccb-9b42-4839-bc55-6e55ce2b262c" providerId="ADAL" clId="{E4D05CFA-7658-7B42-B145-E6EEC7BE8C2B}" dt="2021-11-02T18:58:28.644" v="6460"/>
        <pc:sldMkLst>
          <pc:docMk/>
          <pc:sldMk cId="983008563" sldId="289"/>
        </pc:sldMkLst>
        <pc:spChg chg="mod">
          <ac:chgData name="Judo Judo" userId="fe0e9ccb-9b42-4839-bc55-6e55ce2b262c" providerId="ADAL" clId="{E4D05CFA-7658-7B42-B145-E6EEC7BE8C2B}" dt="2021-10-27T19:29:30.275" v="2652" actId="1076"/>
          <ac:spMkLst>
            <pc:docMk/>
            <pc:sldMk cId="983008563" sldId="289"/>
            <ac:spMk id="2" creationId="{C4972BAC-500F-864A-AA88-A4E13011F89B}"/>
          </ac:spMkLst>
        </pc:spChg>
        <pc:spChg chg="add del mod">
          <ac:chgData name="Judo Judo" userId="fe0e9ccb-9b42-4839-bc55-6e55ce2b262c" providerId="ADAL" clId="{E4D05CFA-7658-7B42-B145-E6EEC7BE8C2B}" dt="2021-11-02T14:37:17.700" v="6140" actId="478"/>
          <ac:spMkLst>
            <pc:docMk/>
            <pc:sldMk cId="983008563" sldId="289"/>
            <ac:spMk id="5" creationId="{83AC598E-7AAE-8642-83E3-867B86B4D0D3}"/>
          </ac:spMkLst>
        </pc:spChg>
        <pc:spChg chg="add del mod">
          <ac:chgData name="Judo Judo" userId="fe0e9ccb-9b42-4839-bc55-6e55ce2b262c" providerId="ADAL" clId="{E4D05CFA-7658-7B42-B145-E6EEC7BE8C2B}" dt="2021-10-27T19:29:57.380" v="2675" actId="478"/>
          <ac:spMkLst>
            <pc:docMk/>
            <pc:sldMk cId="983008563" sldId="289"/>
            <ac:spMk id="6" creationId="{31C412A8-E2AF-9842-A93E-33E3C7625DC9}"/>
          </ac:spMkLst>
        </pc:spChg>
        <pc:spChg chg="add del mod">
          <ac:chgData name="Judo Judo" userId="fe0e9ccb-9b42-4839-bc55-6e55ce2b262c" providerId="ADAL" clId="{E4D05CFA-7658-7B42-B145-E6EEC7BE8C2B}" dt="2021-11-02T14:37:46.435" v="6176"/>
          <ac:spMkLst>
            <pc:docMk/>
            <pc:sldMk cId="983008563" sldId="289"/>
            <ac:spMk id="6" creationId="{707B6E38-35E5-5F43-B2A1-362C55CBE214}"/>
          </ac:spMkLst>
        </pc:spChg>
        <pc:spChg chg="add mod">
          <ac:chgData name="Judo Judo" userId="fe0e9ccb-9b42-4839-bc55-6e55ce2b262c" providerId="ADAL" clId="{E4D05CFA-7658-7B42-B145-E6EEC7BE8C2B}" dt="2021-11-02T14:37:36.981" v="6164" actId="20577"/>
          <ac:spMkLst>
            <pc:docMk/>
            <pc:sldMk cId="983008563" sldId="289"/>
            <ac:spMk id="10" creationId="{1B5E7B26-8256-7847-B7F1-B0BB75CE5D13}"/>
          </ac:spMkLst>
        </pc:spChg>
        <pc:spChg chg="add mod">
          <ac:chgData name="Judo Judo" userId="fe0e9ccb-9b42-4839-bc55-6e55ce2b262c" providerId="ADAL" clId="{E4D05CFA-7658-7B42-B145-E6EEC7BE8C2B}" dt="2021-11-02T14:37:44.455" v="6174" actId="1076"/>
          <ac:spMkLst>
            <pc:docMk/>
            <pc:sldMk cId="983008563" sldId="289"/>
            <ac:spMk id="11" creationId="{74D14EEF-A456-6D42-A504-6353499D9213}"/>
          </ac:spMkLst>
        </pc:spChg>
        <pc:spChg chg="add del mod">
          <ac:chgData name="Judo Judo" userId="fe0e9ccb-9b42-4839-bc55-6e55ce2b262c" providerId="ADAL" clId="{E4D05CFA-7658-7B42-B145-E6EEC7BE8C2B}" dt="2021-11-02T14:37:16.152" v="6139" actId="478"/>
          <ac:spMkLst>
            <pc:docMk/>
            <pc:sldMk cId="983008563" sldId="289"/>
            <ac:spMk id="23" creationId="{A69C82A7-EDC8-D447-A2D6-23DFB7D7041C}"/>
          </ac:spMkLst>
        </pc:spChg>
        <pc:grpChg chg="add mod">
          <ac:chgData name="Judo Judo" userId="fe0e9ccb-9b42-4839-bc55-6e55ce2b262c" providerId="ADAL" clId="{E4D05CFA-7658-7B42-B145-E6EEC7BE8C2B}" dt="2021-11-02T14:37:23.488" v="6141" actId="1076"/>
          <ac:grpSpMkLst>
            <pc:docMk/>
            <pc:sldMk cId="983008563" sldId="289"/>
            <ac:grpSpMk id="7" creationId="{E90C6E5C-C8C2-E249-BFBC-F2D22677DA6F}"/>
          </ac:grpSpMkLst>
        </pc:grpChg>
        <pc:grpChg chg="add del mod">
          <ac:chgData name="Judo Judo" userId="fe0e9ccb-9b42-4839-bc55-6e55ce2b262c" providerId="ADAL" clId="{E4D05CFA-7658-7B42-B145-E6EEC7BE8C2B}" dt="2021-10-27T19:30:21.276" v="2680"/>
          <ac:grpSpMkLst>
            <pc:docMk/>
            <pc:sldMk cId="983008563" sldId="289"/>
            <ac:grpSpMk id="10" creationId="{4732808A-DEB1-7D41-BD53-14BC2172F494}"/>
          </ac:grpSpMkLst>
        </pc:grpChg>
        <pc:grpChg chg="add mod">
          <ac:chgData name="Judo Judo" userId="fe0e9ccb-9b42-4839-bc55-6e55ce2b262c" providerId="ADAL" clId="{E4D05CFA-7658-7B42-B145-E6EEC7BE8C2B}" dt="2021-11-02T14:37:23.488" v="6141" actId="1076"/>
          <ac:grpSpMkLst>
            <pc:docMk/>
            <pc:sldMk cId="983008563" sldId="289"/>
            <ac:grpSpMk id="13" creationId="{EA2B25AB-5D25-C44D-9DA0-6176CC8077A3}"/>
          </ac:grpSpMkLst>
        </pc:grpChg>
        <pc:grpChg chg="add mod">
          <ac:chgData name="Judo Judo" userId="fe0e9ccb-9b42-4839-bc55-6e55ce2b262c" providerId="ADAL" clId="{E4D05CFA-7658-7B42-B145-E6EEC7BE8C2B}" dt="2021-11-02T14:37:23.488" v="6141" actId="1076"/>
          <ac:grpSpMkLst>
            <pc:docMk/>
            <pc:sldMk cId="983008563" sldId="289"/>
            <ac:grpSpMk id="16" creationId="{95EDE52D-105E-1749-A5F5-0062C25AB3BD}"/>
          </ac:grpSpMkLst>
        </pc:grpChg>
        <pc:grpChg chg="add mod">
          <ac:chgData name="Judo Judo" userId="fe0e9ccb-9b42-4839-bc55-6e55ce2b262c" providerId="ADAL" clId="{E4D05CFA-7658-7B42-B145-E6EEC7BE8C2B}" dt="2021-11-02T14:37:23.488" v="6141" actId="1076"/>
          <ac:grpSpMkLst>
            <pc:docMk/>
            <pc:sldMk cId="983008563" sldId="289"/>
            <ac:grpSpMk id="19" creationId="{57EF8AB1-03AE-0749-BD99-6D67DF36EF1C}"/>
          </ac:grpSpMkLst>
        </pc:grpChg>
        <pc:picChg chg="add mod modCrop">
          <ac:chgData name="Judo Judo" userId="fe0e9ccb-9b42-4839-bc55-6e55ce2b262c" providerId="ADAL" clId="{E4D05CFA-7658-7B42-B145-E6EEC7BE8C2B}" dt="2021-11-02T14:37:23.488" v="6141" actId="1076"/>
          <ac:picMkLst>
            <pc:docMk/>
            <pc:sldMk cId="983008563" sldId="289"/>
            <ac:picMk id="4" creationId="{1480A513-3E4B-E64E-8B7D-7E123E237086}"/>
          </ac:picMkLst>
        </pc:picChg>
        <pc:picChg chg="add del mod modCrop">
          <ac:chgData name="Judo Judo" userId="fe0e9ccb-9b42-4839-bc55-6e55ce2b262c" providerId="ADAL" clId="{E4D05CFA-7658-7B42-B145-E6EEC7BE8C2B}" dt="2021-10-28T19:30:27.675" v="3054" actId="478"/>
          <ac:picMkLst>
            <pc:docMk/>
            <pc:sldMk cId="983008563" sldId="289"/>
            <ac:picMk id="4" creationId="{B0178B77-6F28-064C-A2D5-BDAD9F364E05}"/>
          </ac:picMkLst>
        </pc:picChg>
        <pc:picChg chg="add del mod modCrop">
          <ac:chgData name="Judo Judo" userId="fe0e9ccb-9b42-4839-bc55-6e55ce2b262c" providerId="ADAL" clId="{E4D05CFA-7658-7B42-B145-E6EEC7BE8C2B}" dt="2021-10-28T19:30:29.652" v="3055" actId="478"/>
          <ac:picMkLst>
            <pc:docMk/>
            <pc:sldMk cId="983008563" sldId="289"/>
            <ac:picMk id="5" creationId="{782BBA86-E76B-EE49-9111-13E7253D1E40}"/>
          </ac:picMkLst>
        </pc:picChg>
        <pc:picChg chg="mod">
          <ac:chgData name="Judo Judo" userId="fe0e9ccb-9b42-4839-bc55-6e55ce2b262c" providerId="ADAL" clId="{E4D05CFA-7658-7B42-B145-E6EEC7BE8C2B}" dt="2021-10-27T19:30:12.223" v="2676"/>
          <ac:picMkLst>
            <pc:docMk/>
            <pc:sldMk cId="983008563" sldId="289"/>
            <ac:picMk id="8" creationId="{19A21699-3D03-9B47-B6C0-7B510A9708E1}"/>
          </ac:picMkLst>
        </pc:picChg>
        <pc:picChg chg="mod">
          <ac:chgData name="Judo Judo" userId="fe0e9ccb-9b42-4839-bc55-6e55ce2b262c" providerId="ADAL" clId="{E4D05CFA-7658-7B42-B145-E6EEC7BE8C2B}" dt="2021-10-27T19:30:12.223" v="2676"/>
          <ac:picMkLst>
            <pc:docMk/>
            <pc:sldMk cId="983008563" sldId="289"/>
            <ac:picMk id="9" creationId="{4830A050-9AB9-734D-91E2-2A09EB7E72E9}"/>
          </ac:picMkLst>
        </pc:picChg>
        <pc:picChg chg="mod">
          <ac:chgData name="Judo Judo" userId="fe0e9ccb-9b42-4839-bc55-6e55ce2b262c" providerId="ADAL" clId="{E4D05CFA-7658-7B42-B145-E6EEC7BE8C2B}" dt="2021-10-27T19:30:19.821" v="2679"/>
          <ac:picMkLst>
            <pc:docMk/>
            <pc:sldMk cId="983008563" sldId="289"/>
            <ac:picMk id="11" creationId="{5D00FF6B-50F8-7F47-8856-1A5F41711F3B}"/>
          </ac:picMkLst>
        </pc:picChg>
        <pc:picChg chg="mod">
          <ac:chgData name="Judo Judo" userId="fe0e9ccb-9b42-4839-bc55-6e55ce2b262c" providerId="ADAL" clId="{E4D05CFA-7658-7B42-B145-E6EEC7BE8C2B}" dt="2021-10-27T19:30:19.821" v="2679"/>
          <ac:picMkLst>
            <pc:docMk/>
            <pc:sldMk cId="983008563" sldId="289"/>
            <ac:picMk id="12" creationId="{F00FD7C2-EAA6-334E-9FFA-6D5484EA4229}"/>
          </ac:picMkLst>
        </pc:picChg>
        <pc:picChg chg="mod">
          <ac:chgData name="Judo Judo" userId="fe0e9ccb-9b42-4839-bc55-6e55ce2b262c" providerId="ADAL" clId="{E4D05CFA-7658-7B42-B145-E6EEC7BE8C2B}" dt="2021-10-27T19:30:37.882" v="2683" actId="207"/>
          <ac:picMkLst>
            <pc:docMk/>
            <pc:sldMk cId="983008563" sldId="289"/>
            <ac:picMk id="14" creationId="{6EC3CFEF-618C-8947-ADC3-6F9A6C91785E}"/>
          </ac:picMkLst>
        </pc:picChg>
        <pc:picChg chg="mod">
          <ac:chgData name="Judo Judo" userId="fe0e9ccb-9b42-4839-bc55-6e55ce2b262c" providerId="ADAL" clId="{E4D05CFA-7658-7B42-B145-E6EEC7BE8C2B}" dt="2021-10-27T19:30:40.530" v="2684" actId="207"/>
          <ac:picMkLst>
            <pc:docMk/>
            <pc:sldMk cId="983008563" sldId="289"/>
            <ac:picMk id="15" creationId="{513880F9-3C7E-B642-8BAD-E447502E108B}"/>
          </ac:picMkLst>
        </pc:picChg>
        <pc:picChg chg="mod">
          <ac:chgData name="Judo Judo" userId="fe0e9ccb-9b42-4839-bc55-6e55ce2b262c" providerId="ADAL" clId="{E4D05CFA-7658-7B42-B145-E6EEC7BE8C2B}" dt="2021-10-27T19:30:55.583" v="2688" actId="207"/>
          <ac:picMkLst>
            <pc:docMk/>
            <pc:sldMk cId="983008563" sldId="289"/>
            <ac:picMk id="17" creationId="{BC599A72-FA89-C940-B23C-F4A6DA8363E7}"/>
          </ac:picMkLst>
        </pc:picChg>
        <pc:picChg chg="mod">
          <ac:chgData name="Judo Judo" userId="fe0e9ccb-9b42-4839-bc55-6e55ce2b262c" providerId="ADAL" clId="{E4D05CFA-7658-7B42-B145-E6EEC7BE8C2B}" dt="2021-10-27T19:30:51.781" v="2687" actId="207"/>
          <ac:picMkLst>
            <pc:docMk/>
            <pc:sldMk cId="983008563" sldId="289"/>
            <ac:picMk id="18" creationId="{53B6649E-41B0-5A42-9259-21941BBEF9B2}"/>
          </ac:picMkLst>
        </pc:picChg>
        <pc:picChg chg="mod">
          <ac:chgData name="Judo Judo" userId="fe0e9ccb-9b42-4839-bc55-6e55ce2b262c" providerId="ADAL" clId="{E4D05CFA-7658-7B42-B145-E6EEC7BE8C2B}" dt="2021-10-27T19:31:08.737" v="2692" actId="207"/>
          <ac:picMkLst>
            <pc:docMk/>
            <pc:sldMk cId="983008563" sldId="289"/>
            <ac:picMk id="20" creationId="{D482A054-F8F5-2449-A157-E02832C59F4D}"/>
          </ac:picMkLst>
        </pc:picChg>
        <pc:picChg chg="mod">
          <ac:chgData name="Judo Judo" userId="fe0e9ccb-9b42-4839-bc55-6e55ce2b262c" providerId="ADAL" clId="{E4D05CFA-7658-7B42-B145-E6EEC7BE8C2B}" dt="2021-10-27T19:31:04.786" v="2691" actId="207"/>
          <ac:picMkLst>
            <pc:docMk/>
            <pc:sldMk cId="983008563" sldId="289"/>
            <ac:picMk id="21" creationId="{21594EEE-991C-5346-A831-28D2F9D5BAA8}"/>
          </ac:picMkLst>
        </pc:picChg>
        <pc:picChg chg="add del mod">
          <ac:chgData name="Judo Judo" userId="fe0e9ccb-9b42-4839-bc55-6e55ce2b262c" providerId="ADAL" clId="{E4D05CFA-7658-7B42-B145-E6EEC7BE8C2B}" dt="2021-11-02T13:55:29.224" v="6035" actId="478"/>
          <ac:picMkLst>
            <pc:docMk/>
            <pc:sldMk cId="983008563" sldId="289"/>
            <ac:picMk id="22" creationId="{793B0A19-2273-E943-A957-1E0DB91D0F0C}"/>
          </ac:picMkLst>
        </pc:picChg>
        <pc:picChg chg="add del mod modCrop">
          <ac:chgData name="Judo Judo" userId="fe0e9ccb-9b42-4839-bc55-6e55ce2b262c" providerId="ADAL" clId="{E4D05CFA-7658-7B42-B145-E6EEC7BE8C2B}" dt="2021-11-01T17:59:20.473" v="5448" actId="478"/>
          <ac:picMkLst>
            <pc:docMk/>
            <pc:sldMk cId="983008563" sldId="289"/>
            <ac:picMk id="24" creationId="{B1EDB037-09F0-E84E-8995-790DAF918E7E}"/>
          </ac:picMkLst>
        </pc:picChg>
        <pc:picChg chg="add mod modCrop">
          <ac:chgData name="Judo Judo" userId="fe0e9ccb-9b42-4839-bc55-6e55ce2b262c" providerId="ADAL" clId="{E4D05CFA-7658-7B42-B145-E6EEC7BE8C2B}" dt="2021-11-02T14:37:23.488" v="6141" actId="1076"/>
          <ac:picMkLst>
            <pc:docMk/>
            <pc:sldMk cId="983008563" sldId="289"/>
            <ac:picMk id="25" creationId="{4038DB6B-6217-BD44-961E-EB039EBC1FAE}"/>
          </ac:picMkLst>
        </pc:picChg>
        <pc:inkChg chg="add">
          <ac:chgData name="Judo Judo" userId="fe0e9ccb-9b42-4839-bc55-6e55ce2b262c" providerId="ADAL" clId="{E4D05CFA-7658-7B42-B145-E6EEC7BE8C2B}" dt="2021-11-02T18:58:28.644" v="6460"/>
          <ac:inkMkLst>
            <pc:docMk/>
            <pc:sldMk cId="983008563" sldId="289"/>
            <ac:inkMk id="5" creationId="{3373C0C1-D943-A34B-845D-E4CBCAF4BA74}"/>
          </ac:inkMkLst>
        </pc:inkChg>
      </pc:sldChg>
      <pc:sldChg chg="addSp delSp modSp new mod modAnim">
        <pc:chgData name="Judo Judo" userId="fe0e9ccb-9b42-4839-bc55-6e55ce2b262c" providerId="ADAL" clId="{E4D05CFA-7658-7B42-B145-E6EEC7BE8C2B}" dt="2021-11-02T18:58:28.644" v="6460"/>
        <pc:sldMkLst>
          <pc:docMk/>
          <pc:sldMk cId="1318672011" sldId="290"/>
        </pc:sldMkLst>
        <pc:spChg chg="mod">
          <ac:chgData name="Judo Judo" userId="fe0e9ccb-9b42-4839-bc55-6e55ce2b262c" providerId="ADAL" clId="{E4D05CFA-7658-7B42-B145-E6EEC7BE8C2B}" dt="2021-11-02T14:28:17.009" v="6064" actId="1035"/>
          <ac:spMkLst>
            <pc:docMk/>
            <pc:sldMk cId="1318672011" sldId="290"/>
            <ac:spMk id="2" creationId="{1DBFA516-F6BF-9544-9A62-212EEA0F1356}"/>
          </ac:spMkLst>
        </pc:spChg>
        <pc:spChg chg="add mod">
          <ac:chgData name="Judo Judo" userId="fe0e9ccb-9b42-4839-bc55-6e55ce2b262c" providerId="ADAL" clId="{E4D05CFA-7658-7B42-B145-E6EEC7BE8C2B}" dt="2021-11-02T14:02:45.764" v="6059" actId="1076"/>
          <ac:spMkLst>
            <pc:docMk/>
            <pc:sldMk cId="1318672011" sldId="290"/>
            <ac:spMk id="4" creationId="{5C774258-0444-3945-B3AA-8CE53C6A81CC}"/>
          </ac:spMkLst>
        </pc:spChg>
        <pc:spChg chg="add mod">
          <ac:chgData name="Judo Judo" userId="fe0e9ccb-9b42-4839-bc55-6e55ce2b262c" providerId="ADAL" clId="{E4D05CFA-7658-7B42-B145-E6EEC7BE8C2B}" dt="2021-10-28T19:23:22.529" v="2958" actId="1076"/>
          <ac:spMkLst>
            <pc:docMk/>
            <pc:sldMk cId="1318672011" sldId="290"/>
            <ac:spMk id="12" creationId="{9DD4F243-9898-554C-A5BC-35CF3D2B01EC}"/>
          </ac:spMkLst>
        </pc:spChg>
        <pc:spChg chg="add mod">
          <ac:chgData name="Judo Judo" userId="fe0e9ccb-9b42-4839-bc55-6e55ce2b262c" providerId="ADAL" clId="{E4D05CFA-7658-7B42-B145-E6EEC7BE8C2B}" dt="2021-10-27T19:44:37.971" v="2878" actId="14100"/>
          <ac:spMkLst>
            <pc:docMk/>
            <pc:sldMk cId="1318672011" sldId="290"/>
            <ac:spMk id="17" creationId="{E86EFB97-C14E-D34F-B9A1-9A2571C6F85E}"/>
          </ac:spMkLst>
        </pc:spChg>
        <pc:spChg chg="add mod">
          <ac:chgData name="Judo Judo" userId="fe0e9ccb-9b42-4839-bc55-6e55ce2b262c" providerId="ADAL" clId="{E4D05CFA-7658-7B42-B145-E6EEC7BE8C2B}" dt="2021-10-28T19:23:25.393" v="2959" actId="14100"/>
          <ac:spMkLst>
            <pc:docMk/>
            <pc:sldMk cId="1318672011" sldId="290"/>
            <ac:spMk id="18" creationId="{2B5DEC69-2B3E-124C-9DDC-F0D0A46AF538}"/>
          </ac:spMkLst>
        </pc:spChg>
        <pc:spChg chg="add mod">
          <ac:chgData name="Judo Judo" userId="fe0e9ccb-9b42-4839-bc55-6e55ce2b262c" providerId="ADAL" clId="{E4D05CFA-7658-7B42-B145-E6EEC7BE8C2B}" dt="2021-10-27T19:44:53.862" v="2902" actId="1076"/>
          <ac:spMkLst>
            <pc:docMk/>
            <pc:sldMk cId="1318672011" sldId="290"/>
            <ac:spMk id="19" creationId="{48AB1886-D90F-F840-95A2-B92E8B90CAA6}"/>
          </ac:spMkLst>
        </pc:spChg>
        <pc:grpChg chg="add">
          <ac:chgData name="Judo Judo" userId="fe0e9ccb-9b42-4839-bc55-6e55ce2b262c" providerId="ADAL" clId="{E4D05CFA-7658-7B42-B145-E6EEC7BE8C2B}" dt="2021-11-02T14:03:13.573" v="6060" actId="164"/>
          <ac:grpSpMkLst>
            <pc:docMk/>
            <pc:sldMk cId="1318672011" sldId="290"/>
            <ac:grpSpMk id="5" creationId="{0628A54C-0D1B-5C48-8749-48B0B5A566B6}"/>
          </ac:grpSpMkLst>
        </pc:grpChg>
        <pc:grpChg chg="add">
          <ac:chgData name="Judo Judo" userId="fe0e9ccb-9b42-4839-bc55-6e55ce2b262c" providerId="ADAL" clId="{E4D05CFA-7658-7B42-B145-E6EEC7BE8C2B}" dt="2021-11-02T14:03:21.422" v="6061" actId="164"/>
          <ac:grpSpMkLst>
            <pc:docMk/>
            <pc:sldMk cId="1318672011" sldId="290"/>
            <ac:grpSpMk id="7" creationId="{825E269D-18E2-2844-8946-3592ECEE69FA}"/>
          </ac:grpSpMkLst>
        </pc:grpChg>
        <pc:picChg chg="add mod modCrop">
          <ac:chgData name="Judo Judo" userId="fe0e9ccb-9b42-4839-bc55-6e55ce2b262c" providerId="ADAL" clId="{E4D05CFA-7658-7B42-B145-E6EEC7BE8C2B}" dt="2021-10-27T19:43:31.822" v="2852" actId="1076"/>
          <ac:picMkLst>
            <pc:docMk/>
            <pc:sldMk cId="1318672011" sldId="290"/>
            <ac:picMk id="6" creationId="{E930BD95-E633-ED4C-B621-FCE9999B3B77}"/>
          </ac:picMkLst>
        </pc:picChg>
        <pc:picChg chg="add mod">
          <ac:chgData name="Judo Judo" userId="fe0e9ccb-9b42-4839-bc55-6e55ce2b262c" providerId="ADAL" clId="{E4D05CFA-7658-7B42-B145-E6EEC7BE8C2B}" dt="2021-10-27T19:35:47.934" v="2749" actId="1076"/>
          <ac:picMkLst>
            <pc:docMk/>
            <pc:sldMk cId="1318672011" sldId="290"/>
            <ac:picMk id="9" creationId="{72C1B5E2-39FD-124A-AC31-434EC272BC94}"/>
          </ac:picMkLst>
        </pc:picChg>
        <pc:picChg chg="add del mod">
          <ac:chgData name="Judo Judo" userId="fe0e9ccb-9b42-4839-bc55-6e55ce2b262c" providerId="ADAL" clId="{E4D05CFA-7658-7B42-B145-E6EEC7BE8C2B}" dt="2021-10-27T19:36:40.354" v="2752" actId="478"/>
          <ac:picMkLst>
            <pc:docMk/>
            <pc:sldMk cId="1318672011" sldId="290"/>
            <ac:picMk id="10" creationId="{93686D90-6E2F-914F-9962-80F651AB4D76}"/>
          </ac:picMkLst>
        </pc:picChg>
        <pc:picChg chg="add del mod">
          <ac:chgData name="Judo Judo" userId="fe0e9ccb-9b42-4839-bc55-6e55ce2b262c" providerId="ADAL" clId="{E4D05CFA-7658-7B42-B145-E6EEC7BE8C2B}" dt="2021-10-27T19:39:51.851" v="2839" actId="478"/>
          <ac:picMkLst>
            <pc:docMk/>
            <pc:sldMk cId="1318672011" sldId="290"/>
            <ac:picMk id="11" creationId="{60A887E1-0843-5644-B5B1-FA3CEC0F5561}"/>
          </ac:picMkLst>
        </pc:picChg>
        <pc:picChg chg="add mod">
          <ac:chgData name="Judo Judo" userId="fe0e9ccb-9b42-4839-bc55-6e55ce2b262c" providerId="ADAL" clId="{E4D05CFA-7658-7B42-B145-E6EEC7BE8C2B}" dt="2021-10-27T19:39:59.148" v="2842" actId="1076"/>
          <ac:picMkLst>
            <pc:docMk/>
            <pc:sldMk cId="1318672011" sldId="290"/>
            <ac:picMk id="13" creationId="{0FB8213C-4683-9441-8228-5D84913D5D5E}"/>
          </ac:picMkLst>
        </pc:picChg>
        <pc:picChg chg="add mod">
          <ac:chgData name="Judo Judo" userId="fe0e9ccb-9b42-4839-bc55-6e55ce2b262c" providerId="ADAL" clId="{E4D05CFA-7658-7B42-B145-E6EEC7BE8C2B}" dt="2021-10-27T19:39:59.148" v="2842" actId="1076"/>
          <ac:picMkLst>
            <pc:docMk/>
            <pc:sldMk cId="1318672011" sldId="290"/>
            <ac:picMk id="14" creationId="{36164C02-8B67-3849-B09E-E9DAFEFADC5D}"/>
          </ac:picMkLst>
        </pc:picChg>
        <pc:picChg chg="add del mod">
          <ac:chgData name="Judo Judo" userId="fe0e9ccb-9b42-4839-bc55-6e55ce2b262c" providerId="ADAL" clId="{E4D05CFA-7658-7B42-B145-E6EEC7BE8C2B}" dt="2021-10-27T19:45:24.252" v="2903" actId="478"/>
          <ac:picMkLst>
            <pc:docMk/>
            <pc:sldMk cId="1318672011" sldId="290"/>
            <ac:picMk id="15" creationId="{AE652E3D-D7F4-374D-93C9-00885A76A9FF}"/>
          </ac:picMkLst>
        </pc:picChg>
        <pc:picChg chg="add mod">
          <ac:chgData name="Judo Judo" userId="fe0e9ccb-9b42-4839-bc55-6e55ce2b262c" providerId="ADAL" clId="{E4D05CFA-7658-7B42-B145-E6EEC7BE8C2B}" dt="2021-10-27T19:45:29.304" v="2905" actId="1076"/>
          <ac:picMkLst>
            <pc:docMk/>
            <pc:sldMk cId="1318672011" sldId="290"/>
            <ac:picMk id="20" creationId="{F1295F7A-109D-D94D-8CD1-59A8FA4173DF}"/>
          </ac:picMkLst>
        </pc:picChg>
        <pc:inkChg chg="add">
          <ac:chgData name="Judo Judo" userId="fe0e9ccb-9b42-4839-bc55-6e55ce2b262c" providerId="ADAL" clId="{E4D05CFA-7658-7B42-B145-E6EEC7BE8C2B}" dt="2021-11-02T18:58:28.644" v="6460"/>
          <ac:inkMkLst>
            <pc:docMk/>
            <pc:sldMk cId="1318672011" sldId="290"/>
            <ac:inkMk id="8" creationId="{8D056F91-0016-A34C-A366-5A43B016C0BC}"/>
          </ac:inkMkLst>
        </pc:inkChg>
        <pc:cxnChg chg="add del mod">
          <ac:chgData name="Judo Judo" userId="fe0e9ccb-9b42-4839-bc55-6e55ce2b262c" providerId="ADAL" clId="{E4D05CFA-7658-7B42-B145-E6EEC7BE8C2B}" dt="2021-10-27T19:44:20.355" v="2874" actId="478"/>
          <ac:cxnSpMkLst>
            <pc:docMk/>
            <pc:sldMk cId="1318672011" sldId="290"/>
            <ac:cxnSpMk id="8" creationId="{585D4F1D-0003-FF4F-9EE2-942D364C9E46}"/>
          </ac:cxnSpMkLst>
        </pc:cxnChg>
      </pc:sldChg>
      <pc:sldChg chg="modSp new del mod">
        <pc:chgData name="Judo Judo" userId="fe0e9ccb-9b42-4839-bc55-6e55ce2b262c" providerId="ADAL" clId="{E4D05CFA-7658-7B42-B145-E6EEC7BE8C2B}" dt="2021-10-28T19:40:12.342" v="3339" actId="2696"/>
        <pc:sldMkLst>
          <pc:docMk/>
          <pc:sldMk cId="3236047037" sldId="291"/>
        </pc:sldMkLst>
        <pc:spChg chg="mod">
          <ac:chgData name="Judo Judo" userId="fe0e9ccb-9b42-4839-bc55-6e55ce2b262c" providerId="ADAL" clId="{E4D05CFA-7658-7B42-B145-E6EEC7BE8C2B}" dt="2021-10-27T19:33:31.687" v="2742" actId="20577"/>
          <ac:spMkLst>
            <pc:docMk/>
            <pc:sldMk cId="3236047037" sldId="291"/>
            <ac:spMk id="2" creationId="{06D7D809-3BB5-3349-B559-D1C735FBB1A6}"/>
          </ac:spMkLst>
        </pc:spChg>
      </pc:sldChg>
      <pc:sldChg chg="modSp new del mod">
        <pc:chgData name="Judo Judo" userId="fe0e9ccb-9b42-4839-bc55-6e55ce2b262c" providerId="ADAL" clId="{E4D05CFA-7658-7B42-B145-E6EEC7BE8C2B}" dt="2021-10-28T19:40:10.985" v="3338" actId="2696"/>
        <pc:sldMkLst>
          <pc:docMk/>
          <pc:sldMk cId="1026159538" sldId="292"/>
        </pc:sldMkLst>
        <pc:spChg chg="mod">
          <ac:chgData name="Judo Judo" userId="fe0e9ccb-9b42-4839-bc55-6e55ce2b262c" providerId="ADAL" clId="{E4D05CFA-7658-7B42-B145-E6EEC7BE8C2B}" dt="2021-10-27T19:46:42.351" v="2924" actId="20577"/>
          <ac:spMkLst>
            <pc:docMk/>
            <pc:sldMk cId="1026159538" sldId="292"/>
            <ac:spMk id="2" creationId="{670F0FDB-3351-AB4E-BAB2-765127EFF618}"/>
          </ac:spMkLst>
        </pc:spChg>
      </pc:sldChg>
      <pc:sldChg chg="addSp delSp modSp new mod">
        <pc:chgData name="Judo Judo" userId="fe0e9ccb-9b42-4839-bc55-6e55ce2b262c" providerId="ADAL" clId="{E4D05CFA-7658-7B42-B145-E6EEC7BE8C2B}" dt="2021-11-02T18:58:28.644" v="6460"/>
        <pc:sldMkLst>
          <pc:docMk/>
          <pc:sldMk cId="1559971337" sldId="293"/>
        </pc:sldMkLst>
        <pc:spChg chg="mod">
          <ac:chgData name="Judo Judo" userId="fe0e9ccb-9b42-4839-bc55-6e55ce2b262c" providerId="ADAL" clId="{E4D05CFA-7658-7B42-B145-E6EEC7BE8C2B}" dt="2021-10-28T19:24:28.256" v="2971" actId="20577"/>
          <ac:spMkLst>
            <pc:docMk/>
            <pc:sldMk cId="1559971337" sldId="293"/>
            <ac:spMk id="2" creationId="{FB956729-F324-F141-A886-8E66B0F788B1}"/>
          </ac:spMkLst>
        </pc:spChg>
        <pc:spChg chg="add mod">
          <ac:chgData name="Judo Judo" userId="fe0e9ccb-9b42-4839-bc55-6e55ce2b262c" providerId="ADAL" clId="{E4D05CFA-7658-7B42-B145-E6EEC7BE8C2B}" dt="2021-10-28T19:26:37.544" v="3025" actId="20577"/>
          <ac:spMkLst>
            <pc:docMk/>
            <pc:sldMk cId="1559971337" sldId="293"/>
            <ac:spMk id="19" creationId="{96F30868-FC1C-804E-9F50-D8223BCBEDFF}"/>
          </ac:spMkLst>
        </pc:spChg>
        <pc:spChg chg="add mod">
          <ac:chgData name="Judo Judo" userId="fe0e9ccb-9b42-4839-bc55-6e55ce2b262c" providerId="ADAL" clId="{E4D05CFA-7658-7B42-B145-E6EEC7BE8C2B}" dt="2021-10-28T19:38:18.300" v="3266" actId="1076"/>
          <ac:spMkLst>
            <pc:docMk/>
            <pc:sldMk cId="1559971337" sldId="293"/>
            <ac:spMk id="20" creationId="{A30453BC-4B94-5D4F-AFD5-0A2D9309ED7D}"/>
          </ac:spMkLst>
        </pc:spChg>
        <pc:spChg chg="add mod">
          <ac:chgData name="Judo Judo" userId="fe0e9ccb-9b42-4839-bc55-6e55ce2b262c" providerId="ADAL" clId="{E4D05CFA-7658-7B42-B145-E6EEC7BE8C2B}" dt="2021-10-28T19:38:18.300" v="3266" actId="1076"/>
          <ac:spMkLst>
            <pc:docMk/>
            <pc:sldMk cId="1559971337" sldId="293"/>
            <ac:spMk id="22" creationId="{CF9F1FAE-E827-8942-9412-3B26DA3B6CBA}"/>
          </ac:spMkLst>
        </pc:spChg>
        <pc:spChg chg="add mod">
          <ac:chgData name="Judo Judo" userId="fe0e9ccb-9b42-4839-bc55-6e55ce2b262c" providerId="ADAL" clId="{E4D05CFA-7658-7B42-B145-E6EEC7BE8C2B}" dt="2021-10-28T19:38:18.300" v="3266" actId="1076"/>
          <ac:spMkLst>
            <pc:docMk/>
            <pc:sldMk cId="1559971337" sldId="293"/>
            <ac:spMk id="23" creationId="{1D788C14-F36D-C34B-965B-448F4575E2BA}"/>
          </ac:spMkLst>
        </pc:spChg>
        <pc:spChg chg="add mod">
          <ac:chgData name="Judo Judo" userId="fe0e9ccb-9b42-4839-bc55-6e55ce2b262c" providerId="ADAL" clId="{E4D05CFA-7658-7B42-B145-E6EEC7BE8C2B}" dt="2021-10-28T19:38:18.300" v="3266" actId="1076"/>
          <ac:spMkLst>
            <pc:docMk/>
            <pc:sldMk cId="1559971337" sldId="293"/>
            <ac:spMk id="26" creationId="{67877DBE-5C05-3F41-A320-E4E24EA29C1E}"/>
          </ac:spMkLst>
        </pc:spChg>
        <pc:spChg chg="add mod">
          <ac:chgData name="Judo Judo" userId="fe0e9ccb-9b42-4839-bc55-6e55ce2b262c" providerId="ADAL" clId="{E4D05CFA-7658-7B42-B145-E6EEC7BE8C2B}" dt="2021-10-28T19:38:18.300" v="3266" actId="1076"/>
          <ac:spMkLst>
            <pc:docMk/>
            <pc:sldMk cId="1559971337" sldId="293"/>
            <ac:spMk id="27" creationId="{493C738C-C9FE-CE46-A780-23747F3974E0}"/>
          </ac:spMkLst>
        </pc:spChg>
        <pc:spChg chg="add mod">
          <ac:chgData name="Judo Judo" userId="fe0e9ccb-9b42-4839-bc55-6e55ce2b262c" providerId="ADAL" clId="{E4D05CFA-7658-7B42-B145-E6EEC7BE8C2B}" dt="2021-10-28T19:38:42.366" v="3288" actId="20577"/>
          <ac:spMkLst>
            <pc:docMk/>
            <pc:sldMk cId="1559971337" sldId="293"/>
            <ac:spMk id="28" creationId="{399AF1C0-100F-F94F-BD1B-80FE6E341D69}"/>
          </ac:spMkLst>
        </pc:spChg>
        <pc:grpChg chg="add mod">
          <ac:chgData name="Judo Judo" userId="fe0e9ccb-9b42-4839-bc55-6e55ce2b262c" providerId="ADAL" clId="{E4D05CFA-7658-7B42-B145-E6EEC7BE8C2B}" dt="2021-10-28T19:24:48.812" v="2972"/>
          <ac:grpSpMkLst>
            <pc:docMk/>
            <pc:sldMk cId="1559971337" sldId="293"/>
            <ac:grpSpMk id="6" creationId="{A6F39C51-6882-B340-B74A-1660BFF8D839}"/>
          </ac:grpSpMkLst>
        </pc:grpChg>
        <pc:grpChg chg="add mod">
          <ac:chgData name="Judo Judo" userId="fe0e9ccb-9b42-4839-bc55-6e55ce2b262c" providerId="ADAL" clId="{E4D05CFA-7658-7B42-B145-E6EEC7BE8C2B}" dt="2021-10-28T19:24:48.812" v="2972"/>
          <ac:grpSpMkLst>
            <pc:docMk/>
            <pc:sldMk cId="1559971337" sldId="293"/>
            <ac:grpSpMk id="9" creationId="{82317DB5-96D5-4E41-B98C-872AD4CA388A}"/>
          </ac:grpSpMkLst>
        </pc:grpChg>
        <pc:grpChg chg="add mod">
          <ac:chgData name="Judo Judo" userId="fe0e9ccb-9b42-4839-bc55-6e55ce2b262c" providerId="ADAL" clId="{E4D05CFA-7658-7B42-B145-E6EEC7BE8C2B}" dt="2021-10-28T19:24:48.812" v="2972"/>
          <ac:grpSpMkLst>
            <pc:docMk/>
            <pc:sldMk cId="1559971337" sldId="293"/>
            <ac:grpSpMk id="12" creationId="{B5C9D350-5AAD-FE4D-B7A7-6C154222AC82}"/>
          </ac:grpSpMkLst>
        </pc:grpChg>
        <pc:grpChg chg="add mod">
          <ac:chgData name="Judo Judo" userId="fe0e9ccb-9b42-4839-bc55-6e55ce2b262c" providerId="ADAL" clId="{E4D05CFA-7658-7B42-B145-E6EEC7BE8C2B}" dt="2021-10-28T19:24:48.812" v="2972"/>
          <ac:grpSpMkLst>
            <pc:docMk/>
            <pc:sldMk cId="1559971337" sldId="293"/>
            <ac:grpSpMk id="15" creationId="{5EF238A9-39D8-F448-A39C-06EA083947B6}"/>
          </ac:grpSpMkLst>
        </pc:grpChg>
        <pc:grpChg chg="add mod">
          <ac:chgData name="Judo Judo" userId="fe0e9ccb-9b42-4839-bc55-6e55ce2b262c" providerId="ADAL" clId="{E4D05CFA-7658-7B42-B145-E6EEC7BE8C2B}" dt="2021-10-28T19:25:01.862" v="2977" actId="1076"/>
          <ac:grpSpMkLst>
            <pc:docMk/>
            <pc:sldMk cId="1559971337" sldId="293"/>
            <ac:grpSpMk id="18" creationId="{0425F86E-203C-DA4F-B708-DB37D2ED4B0E}"/>
          </ac:grpSpMkLst>
        </pc:grpChg>
        <pc:picChg chg="add mod">
          <ac:chgData name="Judo Judo" userId="fe0e9ccb-9b42-4839-bc55-6e55ce2b262c" providerId="ADAL" clId="{E4D05CFA-7658-7B42-B145-E6EEC7BE8C2B}" dt="2021-10-28T19:24:48.812" v="2972"/>
          <ac:picMkLst>
            <pc:docMk/>
            <pc:sldMk cId="1559971337" sldId="293"/>
            <ac:picMk id="4" creationId="{6E77C2EC-E2A5-7746-903F-C1A246C82836}"/>
          </ac:picMkLst>
        </pc:picChg>
        <pc:picChg chg="add mod">
          <ac:chgData name="Judo Judo" userId="fe0e9ccb-9b42-4839-bc55-6e55ce2b262c" providerId="ADAL" clId="{E4D05CFA-7658-7B42-B145-E6EEC7BE8C2B}" dt="2021-10-28T19:24:48.812" v="2972"/>
          <ac:picMkLst>
            <pc:docMk/>
            <pc:sldMk cId="1559971337" sldId="293"/>
            <ac:picMk id="5" creationId="{8AB198FB-D723-964A-8B09-039DEBD426AF}"/>
          </ac:picMkLst>
        </pc:picChg>
        <pc:picChg chg="mod">
          <ac:chgData name="Judo Judo" userId="fe0e9ccb-9b42-4839-bc55-6e55ce2b262c" providerId="ADAL" clId="{E4D05CFA-7658-7B42-B145-E6EEC7BE8C2B}" dt="2021-10-28T19:24:48.812" v="2972"/>
          <ac:picMkLst>
            <pc:docMk/>
            <pc:sldMk cId="1559971337" sldId="293"/>
            <ac:picMk id="7" creationId="{813E6307-D745-7C48-BD97-6500096157AA}"/>
          </ac:picMkLst>
        </pc:picChg>
        <pc:picChg chg="mod">
          <ac:chgData name="Judo Judo" userId="fe0e9ccb-9b42-4839-bc55-6e55ce2b262c" providerId="ADAL" clId="{E4D05CFA-7658-7B42-B145-E6EEC7BE8C2B}" dt="2021-10-28T19:24:48.812" v="2972"/>
          <ac:picMkLst>
            <pc:docMk/>
            <pc:sldMk cId="1559971337" sldId="293"/>
            <ac:picMk id="8" creationId="{B739E90E-1469-D044-B422-A613D9E9A369}"/>
          </ac:picMkLst>
        </pc:picChg>
        <pc:picChg chg="mod">
          <ac:chgData name="Judo Judo" userId="fe0e9ccb-9b42-4839-bc55-6e55ce2b262c" providerId="ADAL" clId="{E4D05CFA-7658-7B42-B145-E6EEC7BE8C2B}" dt="2021-10-28T19:24:48.812" v="2972"/>
          <ac:picMkLst>
            <pc:docMk/>
            <pc:sldMk cId="1559971337" sldId="293"/>
            <ac:picMk id="10" creationId="{B9A1CCE2-EAC5-574A-8002-E5758A35AA9D}"/>
          </ac:picMkLst>
        </pc:picChg>
        <pc:picChg chg="mod">
          <ac:chgData name="Judo Judo" userId="fe0e9ccb-9b42-4839-bc55-6e55ce2b262c" providerId="ADAL" clId="{E4D05CFA-7658-7B42-B145-E6EEC7BE8C2B}" dt="2021-10-28T19:24:48.812" v="2972"/>
          <ac:picMkLst>
            <pc:docMk/>
            <pc:sldMk cId="1559971337" sldId="293"/>
            <ac:picMk id="11" creationId="{4BAC08EC-0180-6A43-8E9D-960D753779ED}"/>
          </ac:picMkLst>
        </pc:picChg>
        <pc:picChg chg="mod">
          <ac:chgData name="Judo Judo" userId="fe0e9ccb-9b42-4839-bc55-6e55ce2b262c" providerId="ADAL" clId="{E4D05CFA-7658-7B42-B145-E6EEC7BE8C2B}" dt="2021-10-28T19:24:48.812" v="2972"/>
          <ac:picMkLst>
            <pc:docMk/>
            <pc:sldMk cId="1559971337" sldId="293"/>
            <ac:picMk id="13" creationId="{F068DFAF-F4FE-164E-A9E2-E14A6A01D8F8}"/>
          </ac:picMkLst>
        </pc:picChg>
        <pc:picChg chg="mod">
          <ac:chgData name="Judo Judo" userId="fe0e9ccb-9b42-4839-bc55-6e55ce2b262c" providerId="ADAL" clId="{E4D05CFA-7658-7B42-B145-E6EEC7BE8C2B}" dt="2021-10-28T19:24:48.812" v="2972"/>
          <ac:picMkLst>
            <pc:docMk/>
            <pc:sldMk cId="1559971337" sldId="293"/>
            <ac:picMk id="14" creationId="{8B121B12-784F-CC44-8C12-17E2CAFFFD41}"/>
          </ac:picMkLst>
        </pc:picChg>
        <pc:picChg chg="mod">
          <ac:chgData name="Judo Judo" userId="fe0e9ccb-9b42-4839-bc55-6e55ce2b262c" providerId="ADAL" clId="{E4D05CFA-7658-7B42-B145-E6EEC7BE8C2B}" dt="2021-10-28T19:24:48.812" v="2972"/>
          <ac:picMkLst>
            <pc:docMk/>
            <pc:sldMk cId="1559971337" sldId="293"/>
            <ac:picMk id="16" creationId="{F97F5DFB-D511-5841-B6D0-B355D97E7297}"/>
          </ac:picMkLst>
        </pc:picChg>
        <pc:picChg chg="mod">
          <ac:chgData name="Judo Judo" userId="fe0e9ccb-9b42-4839-bc55-6e55ce2b262c" providerId="ADAL" clId="{E4D05CFA-7658-7B42-B145-E6EEC7BE8C2B}" dt="2021-10-28T19:24:48.812" v="2972"/>
          <ac:picMkLst>
            <pc:docMk/>
            <pc:sldMk cId="1559971337" sldId="293"/>
            <ac:picMk id="17" creationId="{02588E3F-2363-1F4F-A028-DE96917A9E93}"/>
          </ac:picMkLst>
        </pc:picChg>
        <pc:picChg chg="add mod">
          <ac:chgData name="Judo Judo" userId="fe0e9ccb-9b42-4839-bc55-6e55ce2b262c" providerId="ADAL" clId="{E4D05CFA-7658-7B42-B145-E6EEC7BE8C2B}" dt="2021-10-28T19:38:18.300" v="3266" actId="1076"/>
          <ac:picMkLst>
            <pc:docMk/>
            <pc:sldMk cId="1559971337" sldId="293"/>
            <ac:picMk id="21" creationId="{82BE545E-7262-E346-A746-4349ECED3FCE}"/>
          </ac:picMkLst>
        </pc:picChg>
        <pc:picChg chg="add del">
          <ac:chgData name="Judo Judo" userId="fe0e9ccb-9b42-4839-bc55-6e55ce2b262c" providerId="ADAL" clId="{E4D05CFA-7658-7B42-B145-E6EEC7BE8C2B}" dt="2021-10-28T19:29:23.022" v="3027"/>
          <ac:picMkLst>
            <pc:docMk/>
            <pc:sldMk cId="1559971337" sldId="293"/>
            <ac:picMk id="24" creationId="{FA5002B5-940F-8C4C-AD5A-66DAADEFEAE0}"/>
          </ac:picMkLst>
        </pc:picChg>
        <pc:picChg chg="add mod">
          <ac:chgData name="Judo Judo" userId="fe0e9ccb-9b42-4839-bc55-6e55ce2b262c" providerId="ADAL" clId="{E4D05CFA-7658-7B42-B145-E6EEC7BE8C2B}" dt="2021-10-28T19:38:18.300" v="3266" actId="1076"/>
          <ac:picMkLst>
            <pc:docMk/>
            <pc:sldMk cId="1559971337" sldId="293"/>
            <ac:picMk id="25" creationId="{BE7C7A19-5F60-2F41-9EC3-8BC890AFAC27}"/>
          </ac:picMkLst>
        </pc:picChg>
        <pc:inkChg chg="add">
          <ac:chgData name="Judo Judo" userId="fe0e9ccb-9b42-4839-bc55-6e55ce2b262c" providerId="ADAL" clId="{E4D05CFA-7658-7B42-B145-E6EEC7BE8C2B}" dt="2021-11-02T18:58:28.644" v="6460"/>
          <ac:inkMkLst>
            <pc:docMk/>
            <pc:sldMk cId="1559971337" sldId="293"/>
            <ac:inkMk id="24" creationId="{16E3198C-0E9C-724C-91C9-9ADFC8A84C30}"/>
          </ac:inkMkLst>
        </pc:inkChg>
      </pc:sldChg>
      <pc:sldChg chg="addSp delSp modSp new mod">
        <pc:chgData name="Judo Judo" userId="fe0e9ccb-9b42-4839-bc55-6e55ce2b262c" providerId="ADAL" clId="{E4D05CFA-7658-7B42-B145-E6EEC7BE8C2B}" dt="2021-10-28T19:40:41.418" v="3360" actId="1076"/>
        <pc:sldMkLst>
          <pc:docMk/>
          <pc:sldMk cId="4159701202" sldId="294"/>
        </pc:sldMkLst>
        <pc:spChg chg="del">
          <ac:chgData name="Judo Judo" userId="fe0e9ccb-9b42-4839-bc55-6e55ce2b262c" providerId="ADAL" clId="{E4D05CFA-7658-7B42-B145-E6EEC7BE8C2B}" dt="2021-10-28T19:40:24.153" v="3343" actId="478"/>
          <ac:spMkLst>
            <pc:docMk/>
            <pc:sldMk cId="4159701202" sldId="294"/>
            <ac:spMk id="2" creationId="{554F28F5-AC43-4C4E-81BF-225E969BD393}"/>
          </ac:spMkLst>
        </pc:spChg>
        <pc:spChg chg="add mod">
          <ac:chgData name="Judo Judo" userId="fe0e9ccb-9b42-4839-bc55-6e55ce2b262c" providerId="ADAL" clId="{E4D05CFA-7658-7B42-B145-E6EEC7BE8C2B}" dt="2021-10-28T19:40:41.418" v="3360" actId="1076"/>
          <ac:spMkLst>
            <pc:docMk/>
            <pc:sldMk cId="4159701202" sldId="294"/>
            <ac:spMk id="4" creationId="{FEDA0557-5455-454B-8F4A-0A89219BDDB1}"/>
          </ac:spMkLst>
        </pc:spChg>
      </pc:sldChg>
      <pc:sldChg chg="addSp delSp modSp new mod">
        <pc:chgData name="Judo Judo" userId="fe0e9ccb-9b42-4839-bc55-6e55ce2b262c" providerId="ADAL" clId="{E4D05CFA-7658-7B42-B145-E6EEC7BE8C2B}" dt="2021-11-02T18:58:28.644" v="6460"/>
        <pc:sldMkLst>
          <pc:docMk/>
          <pc:sldMk cId="1790755190" sldId="295"/>
        </pc:sldMkLst>
        <pc:spChg chg="mod">
          <ac:chgData name="Judo Judo" userId="fe0e9ccb-9b42-4839-bc55-6e55ce2b262c" providerId="ADAL" clId="{E4D05CFA-7658-7B42-B145-E6EEC7BE8C2B}" dt="2021-11-02T13:13:04.896" v="5577" actId="20577"/>
          <ac:spMkLst>
            <pc:docMk/>
            <pc:sldMk cId="1790755190" sldId="295"/>
            <ac:spMk id="2" creationId="{82D61A74-7048-DB4D-A62F-CA2160F47F66}"/>
          </ac:spMkLst>
        </pc:spChg>
        <pc:spChg chg="add del mod">
          <ac:chgData name="Judo Judo" userId="fe0e9ccb-9b42-4839-bc55-6e55ce2b262c" providerId="ADAL" clId="{E4D05CFA-7658-7B42-B145-E6EEC7BE8C2B}" dt="2021-10-28T19:44:08.198" v="3459"/>
          <ac:spMkLst>
            <pc:docMk/>
            <pc:sldMk cId="1790755190" sldId="295"/>
            <ac:spMk id="4" creationId="{8D19A6CD-3BEF-7245-907E-1068EB7EAD02}"/>
          </ac:spMkLst>
        </pc:spChg>
        <pc:spChg chg="add mod">
          <ac:chgData name="Judo Judo" userId="fe0e9ccb-9b42-4839-bc55-6e55ce2b262c" providerId="ADAL" clId="{E4D05CFA-7658-7B42-B145-E6EEC7BE8C2B}" dt="2021-11-02T13:13:47.466" v="5669" actId="1076"/>
          <ac:spMkLst>
            <pc:docMk/>
            <pc:sldMk cId="1790755190" sldId="295"/>
            <ac:spMk id="4" creationId="{E05A83B7-C72D-BD45-96F9-1E87D08305C9}"/>
          </ac:spMkLst>
        </pc:spChg>
        <pc:inkChg chg="add">
          <ac:chgData name="Judo Judo" userId="fe0e9ccb-9b42-4839-bc55-6e55ce2b262c" providerId="ADAL" clId="{E4D05CFA-7658-7B42-B145-E6EEC7BE8C2B}" dt="2021-11-02T18:58:28.644" v="6460"/>
          <ac:inkMkLst>
            <pc:docMk/>
            <pc:sldMk cId="1790755190" sldId="295"/>
            <ac:inkMk id="5" creationId="{1DDB7B40-AC41-E14B-A780-3BA2E54C8E71}"/>
          </ac:inkMkLst>
        </pc:inkChg>
      </pc:sldChg>
      <pc:sldChg chg="modSp new del mod">
        <pc:chgData name="Judo Judo" userId="fe0e9ccb-9b42-4839-bc55-6e55ce2b262c" providerId="ADAL" clId="{E4D05CFA-7658-7B42-B145-E6EEC7BE8C2B}" dt="2021-11-02T14:00:36.455" v="6050" actId="2696"/>
        <pc:sldMkLst>
          <pc:docMk/>
          <pc:sldMk cId="4175755041" sldId="296"/>
        </pc:sldMkLst>
        <pc:spChg chg="mod">
          <ac:chgData name="Judo Judo" userId="fe0e9ccb-9b42-4839-bc55-6e55ce2b262c" providerId="ADAL" clId="{E4D05CFA-7658-7B42-B145-E6EEC7BE8C2B}" dt="2021-10-29T07:59:21.011" v="3478" actId="20577"/>
          <ac:spMkLst>
            <pc:docMk/>
            <pc:sldMk cId="4175755041" sldId="296"/>
            <ac:spMk id="2" creationId="{670E9FDF-B4D8-5F4C-A723-916A0A65BA63}"/>
          </ac:spMkLst>
        </pc:spChg>
      </pc:sldChg>
      <pc:sldChg chg="addSp delSp modSp new del mod">
        <pc:chgData name="Judo Judo" userId="fe0e9ccb-9b42-4839-bc55-6e55ce2b262c" providerId="ADAL" clId="{E4D05CFA-7658-7B42-B145-E6EEC7BE8C2B}" dt="2021-11-01T12:16:49.207" v="4822" actId="2696"/>
        <pc:sldMkLst>
          <pc:docMk/>
          <pc:sldMk cId="391847368" sldId="297"/>
        </pc:sldMkLst>
        <pc:spChg chg="mod">
          <ac:chgData name="Judo Judo" userId="fe0e9ccb-9b42-4839-bc55-6e55ce2b262c" providerId="ADAL" clId="{E4D05CFA-7658-7B42-B145-E6EEC7BE8C2B}" dt="2021-11-01T08:43:04.111" v="3528" actId="20577"/>
          <ac:spMkLst>
            <pc:docMk/>
            <pc:sldMk cId="391847368" sldId="297"/>
            <ac:spMk id="2" creationId="{7305FE96-FD9F-3947-B0D4-EB37A65BC06C}"/>
          </ac:spMkLst>
        </pc:spChg>
        <pc:spChg chg="add del mod">
          <ac:chgData name="Judo Judo" userId="fe0e9ccb-9b42-4839-bc55-6e55ce2b262c" providerId="ADAL" clId="{E4D05CFA-7658-7B42-B145-E6EEC7BE8C2B}" dt="2021-11-01T12:07:59.536" v="4655" actId="478"/>
          <ac:spMkLst>
            <pc:docMk/>
            <pc:sldMk cId="391847368" sldId="297"/>
            <ac:spMk id="8" creationId="{94D1CDB9-0F34-1044-AA83-71B543DD1481}"/>
          </ac:spMkLst>
        </pc:spChg>
        <pc:spChg chg="add mod">
          <ac:chgData name="Judo Judo" userId="fe0e9ccb-9b42-4839-bc55-6e55ce2b262c" providerId="ADAL" clId="{E4D05CFA-7658-7B42-B145-E6EEC7BE8C2B}" dt="2021-11-01T12:08:20.015" v="4672" actId="20577"/>
          <ac:spMkLst>
            <pc:docMk/>
            <pc:sldMk cId="391847368" sldId="297"/>
            <ac:spMk id="9" creationId="{97F13F95-53C9-754C-B93E-1F3161D1ECC4}"/>
          </ac:spMkLst>
        </pc:spChg>
        <pc:picChg chg="add del mod">
          <ac:chgData name="Judo Judo" userId="fe0e9ccb-9b42-4839-bc55-6e55ce2b262c" providerId="ADAL" clId="{E4D05CFA-7658-7B42-B145-E6EEC7BE8C2B}" dt="2021-11-01T12:07:38.656" v="4650" actId="478"/>
          <ac:picMkLst>
            <pc:docMk/>
            <pc:sldMk cId="391847368" sldId="297"/>
            <ac:picMk id="5" creationId="{58928F51-1EF0-B14A-8804-119A4DFE3EC9}"/>
          </ac:picMkLst>
        </pc:picChg>
        <pc:picChg chg="add mod">
          <ac:chgData name="Judo Judo" userId="fe0e9ccb-9b42-4839-bc55-6e55ce2b262c" providerId="ADAL" clId="{E4D05CFA-7658-7B42-B145-E6EEC7BE8C2B}" dt="2021-11-01T12:08:29.328" v="4674" actId="1076"/>
          <ac:picMkLst>
            <pc:docMk/>
            <pc:sldMk cId="391847368" sldId="297"/>
            <ac:picMk id="7" creationId="{7069918B-860E-F345-B14C-0FA34A228A21}"/>
          </ac:picMkLst>
        </pc:picChg>
      </pc:sldChg>
      <pc:sldChg chg="addSp delSp modSp new mod">
        <pc:chgData name="Judo Judo" userId="fe0e9ccb-9b42-4839-bc55-6e55ce2b262c" providerId="ADAL" clId="{E4D05CFA-7658-7B42-B145-E6EEC7BE8C2B}" dt="2021-11-02T18:58:28.644" v="6460"/>
        <pc:sldMkLst>
          <pc:docMk/>
          <pc:sldMk cId="3565150468" sldId="298"/>
        </pc:sldMkLst>
        <pc:spChg chg="mod">
          <ac:chgData name="Judo Judo" userId="fe0e9ccb-9b42-4839-bc55-6e55ce2b262c" providerId="ADAL" clId="{E4D05CFA-7658-7B42-B145-E6EEC7BE8C2B}" dt="2021-11-01T11:30:31.515" v="3555" actId="20577"/>
          <ac:spMkLst>
            <pc:docMk/>
            <pc:sldMk cId="3565150468" sldId="298"/>
            <ac:spMk id="2" creationId="{5AF87ABE-4233-5741-B4FC-CCD8DF2E124D}"/>
          </ac:spMkLst>
        </pc:spChg>
        <pc:spChg chg="add mod">
          <ac:chgData name="Judo Judo" userId="fe0e9ccb-9b42-4839-bc55-6e55ce2b262c" providerId="ADAL" clId="{E4D05CFA-7658-7B42-B145-E6EEC7BE8C2B}" dt="2021-11-01T11:44:07.500" v="3652" actId="20577"/>
          <ac:spMkLst>
            <pc:docMk/>
            <pc:sldMk cId="3565150468" sldId="298"/>
            <ac:spMk id="6" creationId="{A208C9D8-E86E-4344-8808-D8AF33BDAC51}"/>
          </ac:spMkLst>
        </pc:spChg>
        <pc:spChg chg="add del mod">
          <ac:chgData name="Judo Judo" userId="fe0e9ccb-9b42-4839-bc55-6e55ce2b262c" providerId="ADAL" clId="{E4D05CFA-7658-7B42-B145-E6EEC7BE8C2B}" dt="2021-11-01T11:44:20.252" v="3660" actId="478"/>
          <ac:spMkLst>
            <pc:docMk/>
            <pc:sldMk cId="3565150468" sldId="298"/>
            <ac:spMk id="7" creationId="{AA5EA949-1D39-014F-BD5E-1E9489A0C538}"/>
          </ac:spMkLst>
        </pc:spChg>
        <pc:spChg chg="add del mod">
          <ac:chgData name="Judo Judo" userId="fe0e9ccb-9b42-4839-bc55-6e55ce2b262c" providerId="ADAL" clId="{E4D05CFA-7658-7B42-B145-E6EEC7BE8C2B}" dt="2021-11-01T11:44:34.546" v="3676" actId="478"/>
          <ac:spMkLst>
            <pc:docMk/>
            <pc:sldMk cId="3565150468" sldId="298"/>
            <ac:spMk id="8" creationId="{834530DC-CEA4-6B49-A06B-86F75E3599E0}"/>
          </ac:spMkLst>
        </pc:spChg>
        <pc:spChg chg="add del mod">
          <ac:chgData name="Judo Judo" userId="fe0e9ccb-9b42-4839-bc55-6e55ce2b262c" providerId="ADAL" clId="{E4D05CFA-7658-7B42-B145-E6EEC7BE8C2B}" dt="2021-11-01T11:44:59.503" v="3683" actId="478"/>
          <ac:spMkLst>
            <pc:docMk/>
            <pc:sldMk cId="3565150468" sldId="298"/>
            <ac:spMk id="9" creationId="{0DD1995D-2691-B04F-8E43-832F13018D24}"/>
          </ac:spMkLst>
        </pc:spChg>
        <pc:spChg chg="add mod">
          <ac:chgData name="Judo Judo" userId="fe0e9ccb-9b42-4839-bc55-6e55ce2b262c" providerId="ADAL" clId="{E4D05CFA-7658-7B42-B145-E6EEC7BE8C2B}" dt="2021-11-01T11:46:03.763" v="3689" actId="14100"/>
          <ac:spMkLst>
            <pc:docMk/>
            <pc:sldMk cId="3565150468" sldId="298"/>
            <ac:spMk id="11" creationId="{7534745C-034E-CD47-B057-35448CFA03DB}"/>
          </ac:spMkLst>
        </pc:spChg>
        <pc:spChg chg="add mod">
          <ac:chgData name="Judo Judo" userId="fe0e9ccb-9b42-4839-bc55-6e55ce2b262c" providerId="ADAL" clId="{E4D05CFA-7658-7B42-B145-E6EEC7BE8C2B}" dt="2021-11-01T11:47:58.401" v="3800" actId="1076"/>
          <ac:spMkLst>
            <pc:docMk/>
            <pc:sldMk cId="3565150468" sldId="298"/>
            <ac:spMk id="14" creationId="{EC2522ED-8AC6-A54F-BA22-37A619A6E34A}"/>
          </ac:spMkLst>
        </pc:spChg>
        <pc:spChg chg="add del mod">
          <ac:chgData name="Judo Judo" userId="fe0e9ccb-9b42-4839-bc55-6e55ce2b262c" providerId="ADAL" clId="{E4D05CFA-7658-7B42-B145-E6EEC7BE8C2B}" dt="2021-11-01T11:46:35.483" v="3721" actId="478"/>
          <ac:spMkLst>
            <pc:docMk/>
            <pc:sldMk cId="3565150468" sldId="298"/>
            <ac:spMk id="15" creationId="{64EEC81D-13CC-2742-84E7-A22AC0603DC7}"/>
          </ac:spMkLst>
        </pc:spChg>
        <pc:spChg chg="add mod">
          <ac:chgData name="Judo Judo" userId="fe0e9ccb-9b42-4839-bc55-6e55ce2b262c" providerId="ADAL" clId="{E4D05CFA-7658-7B42-B145-E6EEC7BE8C2B}" dt="2021-11-01T11:47:43.607" v="3764" actId="1076"/>
          <ac:spMkLst>
            <pc:docMk/>
            <pc:sldMk cId="3565150468" sldId="298"/>
            <ac:spMk id="16" creationId="{40B3E7F7-53A5-4B4E-9F28-87D88071E0DC}"/>
          </ac:spMkLst>
        </pc:spChg>
        <pc:spChg chg="add mod">
          <ac:chgData name="Judo Judo" userId="fe0e9ccb-9b42-4839-bc55-6e55ce2b262c" providerId="ADAL" clId="{E4D05CFA-7658-7B42-B145-E6EEC7BE8C2B}" dt="2021-11-01T11:48:55.011" v="3805" actId="14861"/>
          <ac:spMkLst>
            <pc:docMk/>
            <pc:sldMk cId="3565150468" sldId="298"/>
            <ac:spMk id="17" creationId="{6F4AB0B5-40FF-1646-8B8A-ADBC539F0630}"/>
          </ac:spMkLst>
        </pc:spChg>
        <pc:spChg chg="add mod">
          <ac:chgData name="Judo Judo" userId="fe0e9ccb-9b42-4839-bc55-6e55ce2b262c" providerId="ADAL" clId="{E4D05CFA-7658-7B42-B145-E6EEC7BE8C2B}" dt="2021-11-01T11:49:13.720" v="3809" actId="1076"/>
          <ac:spMkLst>
            <pc:docMk/>
            <pc:sldMk cId="3565150468" sldId="298"/>
            <ac:spMk id="18" creationId="{BE75DA61-613E-0142-88F0-4AC9ADC00962}"/>
          </ac:spMkLst>
        </pc:spChg>
        <pc:spChg chg="add mod">
          <ac:chgData name="Judo Judo" userId="fe0e9ccb-9b42-4839-bc55-6e55ce2b262c" providerId="ADAL" clId="{E4D05CFA-7658-7B42-B145-E6EEC7BE8C2B}" dt="2021-11-01T11:49:23.921" v="3834" actId="20577"/>
          <ac:spMkLst>
            <pc:docMk/>
            <pc:sldMk cId="3565150468" sldId="298"/>
            <ac:spMk id="19" creationId="{9E507A1E-AD8B-6641-89F4-1E96AB717A56}"/>
          </ac:spMkLst>
        </pc:spChg>
        <pc:spChg chg="add mod">
          <ac:chgData name="Judo Judo" userId="fe0e9ccb-9b42-4839-bc55-6e55ce2b262c" providerId="ADAL" clId="{E4D05CFA-7658-7B42-B145-E6EEC7BE8C2B}" dt="2021-11-01T11:49:43.003" v="3871" actId="1076"/>
          <ac:spMkLst>
            <pc:docMk/>
            <pc:sldMk cId="3565150468" sldId="298"/>
            <ac:spMk id="20" creationId="{EEB26332-0891-A645-BE72-F0166251F1BF}"/>
          </ac:spMkLst>
        </pc:spChg>
        <pc:picChg chg="add mod">
          <ac:chgData name="Judo Judo" userId="fe0e9ccb-9b42-4839-bc55-6e55ce2b262c" providerId="ADAL" clId="{E4D05CFA-7658-7B42-B145-E6EEC7BE8C2B}" dt="2021-11-01T11:49:10.229" v="3808" actId="1076"/>
          <ac:picMkLst>
            <pc:docMk/>
            <pc:sldMk cId="3565150468" sldId="298"/>
            <ac:picMk id="5" creationId="{C40DA1EF-DBE5-AC4F-81F0-CA725233C9F5}"/>
          </ac:picMkLst>
        </pc:picChg>
        <pc:picChg chg="add mod">
          <ac:chgData name="Judo Judo" userId="fe0e9ccb-9b42-4839-bc55-6e55ce2b262c" providerId="ADAL" clId="{E4D05CFA-7658-7B42-B145-E6EEC7BE8C2B}" dt="2021-11-01T11:46:07.576" v="3690" actId="1076"/>
          <ac:picMkLst>
            <pc:docMk/>
            <pc:sldMk cId="3565150468" sldId="298"/>
            <ac:picMk id="10" creationId="{74A02276-0B69-C448-B97C-2B889BE53C08}"/>
          </ac:picMkLst>
        </pc:picChg>
        <pc:inkChg chg="add">
          <ac:chgData name="Judo Judo" userId="fe0e9ccb-9b42-4839-bc55-6e55ce2b262c" providerId="ADAL" clId="{E4D05CFA-7658-7B42-B145-E6EEC7BE8C2B}" dt="2021-11-02T18:58:28.644" v="6460"/>
          <ac:inkMkLst>
            <pc:docMk/>
            <pc:sldMk cId="3565150468" sldId="298"/>
            <ac:inkMk id="4" creationId="{88655125-2553-A14C-8430-3EC33E592089}"/>
          </ac:inkMkLst>
        </pc:inkChg>
        <pc:cxnChg chg="add">
          <ac:chgData name="Judo Judo" userId="fe0e9ccb-9b42-4839-bc55-6e55ce2b262c" providerId="ADAL" clId="{E4D05CFA-7658-7B42-B145-E6EEC7BE8C2B}" dt="2021-11-01T11:46:14.909" v="3691" actId="11529"/>
          <ac:cxnSpMkLst>
            <pc:docMk/>
            <pc:sldMk cId="3565150468" sldId="298"/>
            <ac:cxnSpMk id="13" creationId="{37072B1C-74F8-574A-95F2-350811F44796}"/>
          </ac:cxnSpMkLst>
        </pc:cxnChg>
        <pc:cxnChg chg="add">
          <ac:chgData name="Judo Judo" userId="fe0e9ccb-9b42-4839-bc55-6e55ce2b262c" providerId="ADAL" clId="{E4D05CFA-7658-7B42-B145-E6EEC7BE8C2B}" dt="2021-11-01T12:06:42.229" v="4648" actId="11529"/>
          <ac:cxnSpMkLst>
            <pc:docMk/>
            <pc:sldMk cId="3565150468" sldId="298"/>
            <ac:cxnSpMk id="22" creationId="{A82B9F15-2545-C443-AFB3-F22E6EC0B6D0}"/>
          </ac:cxnSpMkLst>
        </pc:cxnChg>
      </pc:sldChg>
      <pc:sldChg chg="addSp delSp modSp new mod">
        <pc:chgData name="Judo Judo" userId="fe0e9ccb-9b42-4839-bc55-6e55ce2b262c" providerId="ADAL" clId="{E4D05CFA-7658-7B42-B145-E6EEC7BE8C2B}" dt="2021-11-02T18:58:28.644" v="6460"/>
        <pc:sldMkLst>
          <pc:docMk/>
          <pc:sldMk cId="4206667858" sldId="299"/>
        </pc:sldMkLst>
        <pc:spChg chg="mod">
          <ac:chgData name="Judo Judo" userId="fe0e9ccb-9b42-4839-bc55-6e55ce2b262c" providerId="ADAL" clId="{E4D05CFA-7658-7B42-B145-E6EEC7BE8C2B}" dt="2021-11-01T11:50:20.456" v="3914" actId="14100"/>
          <ac:spMkLst>
            <pc:docMk/>
            <pc:sldMk cId="4206667858" sldId="299"/>
            <ac:spMk id="2" creationId="{9CE0904C-8391-F24F-8823-FE26EA45BDE2}"/>
          </ac:spMkLst>
        </pc:spChg>
        <pc:spChg chg="add mod">
          <ac:chgData name="Judo Judo" userId="fe0e9ccb-9b42-4839-bc55-6e55ce2b262c" providerId="ADAL" clId="{E4D05CFA-7658-7B42-B145-E6EEC7BE8C2B}" dt="2021-11-01T11:50:48.154" v="3987" actId="12"/>
          <ac:spMkLst>
            <pc:docMk/>
            <pc:sldMk cId="4206667858" sldId="299"/>
            <ac:spMk id="4" creationId="{89E3FDA0-6F37-704D-97F1-114AEA3EB6A2}"/>
          </ac:spMkLst>
        </pc:spChg>
        <pc:spChg chg="add mod">
          <ac:chgData name="Judo Judo" userId="fe0e9ccb-9b42-4839-bc55-6e55ce2b262c" providerId="ADAL" clId="{E4D05CFA-7658-7B42-B145-E6EEC7BE8C2B}" dt="2021-11-01T11:51:51.685" v="4064" actId="20577"/>
          <ac:spMkLst>
            <pc:docMk/>
            <pc:sldMk cId="4206667858" sldId="299"/>
            <ac:spMk id="5" creationId="{3A06755D-1F87-454E-8FA2-C853401F8C25}"/>
          </ac:spMkLst>
        </pc:spChg>
        <pc:spChg chg="add mod">
          <ac:chgData name="Judo Judo" userId="fe0e9ccb-9b42-4839-bc55-6e55ce2b262c" providerId="ADAL" clId="{E4D05CFA-7658-7B42-B145-E6EEC7BE8C2B}" dt="2021-11-01T11:52:57.523" v="4077" actId="403"/>
          <ac:spMkLst>
            <pc:docMk/>
            <pc:sldMk cId="4206667858" sldId="299"/>
            <ac:spMk id="6" creationId="{CC7E2DCA-FCFC-4542-8CC4-520BC32DC484}"/>
          </ac:spMkLst>
        </pc:spChg>
        <pc:spChg chg="add mod">
          <ac:chgData name="Judo Judo" userId="fe0e9ccb-9b42-4839-bc55-6e55ce2b262c" providerId="ADAL" clId="{E4D05CFA-7658-7B42-B145-E6EEC7BE8C2B}" dt="2021-11-01T11:52:57.523" v="4077" actId="403"/>
          <ac:spMkLst>
            <pc:docMk/>
            <pc:sldMk cId="4206667858" sldId="299"/>
            <ac:spMk id="7" creationId="{7DCDA14E-543A-654F-89D5-492AFC097CC4}"/>
          </ac:spMkLst>
        </pc:spChg>
        <pc:spChg chg="add mod">
          <ac:chgData name="Judo Judo" userId="fe0e9ccb-9b42-4839-bc55-6e55ce2b262c" providerId="ADAL" clId="{E4D05CFA-7658-7B42-B145-E6EEC7BE8C2B}" dt="2021-11-01T11:53:30.863" v="4150" actId="20577"/>
          <ac:spMkLst>
            <pc:docMk/>
            <pc:sldMk cId="4206667858" sldId="299"/>
            <ac:spMk id="9" creationId="{6C4C95D0-ED74-EE41-8A9A-518AEA95ED3F}"/>
          </ac:spMkLst>
        </pc:spChg>
        <pc:spChg chg="add mod">
          <ac:chgData name="Judo Judo" userId="fe0e9ccb-9b42-4839-bc55-6e55ce2b262c" providerId="ADAL" clId="{E4D05CFA-7658-7B42-B145-E6EEC7BE8C2B}" dt="2021-11-01T17:57:02.232" v="5447" actId="14100"/>
          <ac:spMkLst>
            <pc:docMk/>
            <pc:sldMk cId="4206667858" sldId="299"/>
            <ac:spMk id="114" creationId="{65F6A3E7-8CE8-EE40-B269-63CAC1BFAFDA}"/>
          </ac:spMkLst>
        </pc:spChg>
        <pc:grpChg chg="add mod">
          <ac:chgData name="Judo Judo" userId="fe0e9ccb-9b42-4839-bc55-6e55ce2b262c" providerId="ADAL" clId="{E4D05CFA-7658-7B42-B145-E6EEC7BE8C2B}" dt="2021-11-01T11:53:06.805" v="4079" actId="1076"/>
          <ac:grpSpMkLst>
            <pc:docMk/>
            <pc:sldMk cId="4206667858" sldId="299"/>
            <ac:grpSpMk id="8" creationId="{3D96DC9E-2CB3-1B48-9FFE-CB6AB83890FB}"/>
          </ac:grpSpMkLst>
        </pc:grpChg>
        <pc:grpChg chg="mod">
          <ac:chgData name="Judo Judo" userId="fe0e9ccb-9b42-4839-bc55-6e55ce2b262c" providerId="ADAL" clId="{E4D05CFA-7658-7B42-B145-E6EEC7BE8C2B}" dt="2021-11-01T11:59:33.574" v="4152" actId="1076"/>
          <ac:grpSpMkLst>
            <pc:docMk/>
            <pc:sldMk cId="4206667858" sldId="299"/>
            <ac:grpSpMk id="27" creationId="{FA4D170D-B594-244D-B847-D87EEE774A84}"/>
          </ac:grpSpMkLst>
        </pc:grpChg>
        <pc:grpChg chg="mod">
          <ac:chgData name="Judo Judo" userId="fe0e9ccb-9b42-4839-bc55-6e55ce2b262c" providerId="ADAL" clId="{E4D05CFA-7658-7B42-B145-E6EEC7BE8C2B}" dt="2021-11-01T11:59:33.574" v="4152" actId="1076"/>
          <ac:grpSpMkLst>
            <pc:docMk/>
            <pc:sldMk cId="4206667858" sldId="299"/>
            <ac:grpSpMk id="31" creationId="{BD5D6F1B-A38D-8846-9F75-FABF9514DD25}"/>
          </ac:grpSpMkLst>
        </pc:grpChg>
        <pc:grpChg chg="del">
          <ac:chgData name="Judo Judo" userId="fe0e9ccb-9b42-4839-bc55-6e55ce2b262c" providerId="ADAL" clId="{E4D05CFA-7658-7B42-B145-E6EEC7BE8C2B}" dt="2021-11-01T17:56:52.221" v="5443" actId="478"/>
          <ac:grpSpMkLst>
            <pc:docMk/>
            <pc:sldMk cId="4206667858" sldId="299"/>
            <ac:grpSpMk id="103" creationId="{B298A72A-CC57-2C4A-AACE-66043CAA8467}"/>
          </ac:grpSpMkLst>
        </pc:grpChg>
        <pc:grpChg chg="del">
          <ac:chgData name="Judo Judo" userId="fe0e9ccb-9b42-4839-bc55-6e55ce2b262c" providerId="ADAL" clId="{E4D05CFA-7658-7B42-B145-E6EEC7BE8C2B}" dt="2021-11-01T17:56:45.135" v="5442" actId="478"/>
          <ac:grpSpMkLst>
            <pc:docMk/>
            <pc:sldMk cId="4206667858" sldId="299"/>
            <ac:grpSpMk id="104" creationId="{D5200855-A26B-5C4B-928A-69D55A0FCF3A}"/>
          </ac:grpSpMkLst>
        </pc:grpChg>
        <pc:grpChg chg="del">
          <ac:chgData name="Judo Judo" userId="fe0e9ccb-9b42-4839-bc55-6e55ce2b262c" providerId="ADAL" clId="{E4D05CFA-7658-7B42-B145-E6EEC7BE8C2B}" dt="2021-11-01T17:56:52.221" v="5443" actId="478"/>
          <ac:grpSpMkLst>
            <pc:docMk/>
            <pc:sldMk cId="4206667858" sldId="299"/>
            <ac:grpSpMk id="113" creationId="{F9B0CBD1-A754-944A-9A8D-38EDD0F79087}"/>
          </ac:grpSpMkLst>
        </pc:grpChg>
        <pc:picChg chg="add mod">
          <ac:chgData name="Judo Judo" userId="fe0e9ccb-9b42-4839-bc55-6e55ce2b262c" providerId="ADAL" clId="{E4D05CFA-7658-7B42-B145-E6EEC7BE8C2B}" dt="2021-11-01T17:56:57.587" v="5446" actId="14100"/>
          <ac:picMkLst>
            <pc:docMk/>
            <pc:sldMk cId="4206667858" sldId="299"/>
            <ac:picMk id="115" creationId="{3CE9F6C7-3444-4E46-92DA-0B8C3B0EF081}"/>
          </ac:picMkLst>
        </pc:picChg>
        <pc:inkChg chg="add">
          <ac:chgData name="Judo Judo" userId="fe0e9ccb-9b42-4839-bc55-6e55ce2b262c" providerId="ADAL" clId="{E4D05CFA-7658-7B42-B145-E6EEC7BE8C2B}" dt="2021-11-02T18:58:28.644" v="6460"/>
          <ac:inkMkLst>
            <pc:docMk/>
            <pc:sldMk cId="4206667858" sldId="299"/>
            <ac:inkMk id="12" creationId="{FCDBC11C-06EA-424B-9E6F-29343A004166}"/>
          </ac:inkMkLst>
        </pc:inkChg>
        <pc:inkChg chg="del">
          <ac:chgData name="Judo Judo" userId="fe0e9ccb-9b42-4839-bc55-6e55ce2b262c" providerId="ADAL" clId="{E4D05CFA-7658-7B42-B145-E6EEC7BE8C2B}" dt="2021-11-01T17:56:52.221" v="5443" actId="478"/>
          <ac:inkMkLst>
            <pc:docMk/>
            <pc:sldMk cId="4206667858" sldId="299"/>
            <ac:inkMk id="102" creationId="{3648D5F7-8B8C-8C4C-8309-D6A79725AE29}"/>
          </ac:inkMkLst>
        </pc:inkChg>
      </pc:sldChg>
      <pc:sldChg chg="addSp delSp modSp new mod">
        <pc:chgData name="Judo Judo" userId="fe0e9ccb-9b42-4839-bc55-6e55ce2b262c" providerId="ADAL" clId="{E4D05CFA-7658-7B42-B145-E6EEC7BE8C2B}" dt="2021-11-02T18:58:28.644" v="6460"/>
        <pc:sldMkLst>
          <pc:docMk/>
          <pc:sldMk cId="2933159867" sldId="300"/>
        </pc:sldMkLst>
        <pc:spChg chg="mod">
          <ac:chgData name="Judo Judo" userId="fe0e9ccb-9b42-4839-bc55-6e55ce2b262c" providerId="ADAL" clId="{E4D05CFA-7658-7B42-B145-E6EEC7BE8C2B}" dt="2021-11-01T12:04:52.943" v="4456" actId="20577"/>
          <ac:spMkLst>
            <pc:docMk/>
            <pc:sldMk cId="2933159867" sldId="300"/>
            <ac:spMk id="2" creationId="{22378902-C7EA-5C4C-BAF9-CE12436650A2}"/>
          </ac:spMkLst>
        </pc:spChg>
        <pc:spChg chg="add mod">
          <ac:chgData name="Judo Judo" userId="fe0e9ccb-9b42-4839-bc55-6e55ce2b262c" providerId="ADAL" clId="{E4D05CFA-7658-7B42-B145-E6EEC7BE8C2B}" dt="2021-11-01T12:01:30.423" v="4185" actId="20577"/>
          <ac:spMkLst>
            <pc:docMk/>
            <pc:sldMk cId="2933159867" sldId="300"/>
            <ac:spMk id="5" creationId="{392F182E-C9C5-4B44-BC4E-BE06F8E64D7B}"/>
          </ac:spMkLst>
        </pc:spChg>
        <pc:spChg chg="add del mod">
          <ac:chgData name="Judo Judo" userId="fe0e9ccb-9b42-4839-bc55-6e55ce2b262c" providerId="ADAL" clId="{E4D05CFA-7658-7B42-B145-E6EEC7BE8C2B}" dt="2021-11-01T17:54:35.810" v="5424" actId="478"/>
          <ac:spMkLst>
            <pc:docMk/>
            <pc:sldMk cId="2933159867" sldId="300"/>
            <ac:spMk id="6" creationId="{3162FD6B-5960-DD49-9B9F-2B09871A37E4}"/>
          </ac:spMkLst>
        </pc:spChg>
        <pc:spChg chg="add mod">
          <ac:chgData name="Judo Judo" userId="fe0e9ccb-9b42-4839-bc55-6e55ce2b262c" providerId="ADAL" clId="{E4D05CFA-7658-7B42-B145-E6EEC7BE8C2B}" dt="2021-11-01T12:02:18.486" v="4299" actId="20577"/>
          <ac:spMkLst>
            <pc:docMk/>
            <pc:sldMk cId="2933159867" sldId="300"/>
            <ac:spMk id="7" creationId="{D8BBC1DB-940F-444F-80DD-EB75B660D1E0}"/>
          </ac:spMkLst>
        </pc:spChg>
        <pc:spChg chg="add mod">
          <ac:chgData name="Judo Judo" userId="fe0e9ccb-9b42-4839-bc55-6e55ce2b262c" providerId="ADAL" clId="{E4D05CFA-7658-7B42-B145-E6EEC7BE8C2B}" dt="2021-11-01T12:03:43.068" v="4327" actId="1076"/>
          <ac:spMkLst>
            <pc:docMk/>
            <pc:sldMk cId="2933159867" sldId="300"/>
            <ac:spMk id="13" creationId="{BA7612B7-6DF8-7E48-B7BE-ED075EEB10E0}"/>
          </ac:spMkLst>
        </pc:spChg>
        <pc:spChg chg="add mod">
          <ac:chgData name="Judo Judo" userId="fe0e9ccb-9b42-4839-bc55-6e55ce2b262c" providerId="ADAL" clId="{E4D05CFA-7658-7B42-B145-E6EEC7BE8C2B}" dt="2021-11-01T12:04:39.999" v="4428" actId="1076"/>
          <ac:spMkLst>
            <pc:docMk/>
            <pc:sldMk cId="2933159867" sldId="300"/>
            <ac:spMk id="14" creationId="{FDBBE1D3-4BE9-A647-9EFC-BB65B788783C}"/>
          </ac:spMkLst>
        </pc:spChg>
        <pc:spChg chg="add mod">
          <ac:chgData name="Judo Judo" userId="fe0e9ccb-9b42-4839-bc55-6e55ce2b262c" providerId="ADAL" clId="{E4D05CFA-7658-7B42-B145-E6EEC7BE8C2B}" dt="2021-11-01T17:55:16.946" v="5441" actId="167"/>
          <ac:spMkLst>
            <pc:docMk/>
            <pc:sldMk cId="2933159867" sldId="300"/>
            <ac:spMk id="15" creationId="{A286CC66-D30F-744E-B59F-445034F85ADB}"/>
          </ac:spMkLst>
        </pc:spChg>
        <pc:picChg chg="add mod">
          <ac:chgData name="Judo Judo" userId="fe0e9ccb-9b42-4839-bc55-6e55ce2b262c" providerId="ADAL" clId="{E4D05CFA-7658-7B42-B145-E6EEC7BE8C2B}" dt="2021-11-01T17:54:59.682" v="5432" actId="1076"/>
          <ac:picMkLst>
            <pc:docMk/>
            <pc:sldMk cId="2933159867" sldId="300"/>
            <ac:picMk id="4" creationId="{81D09C25-DEBB-0141-B2CD-6AD23EEFE05A}"/>
          </ac:picMkLst>
        </pc:picChg>
        <pc:picChg chg="add mod">
          <ac:chgData name="Judo Judo" userId="fe0e9ccb-9b42-4839-bc55-6e55ce2b262c" providerId="ADAL" clId="{E4D05CFA-7658-7B42-B145-E6EEC7BE8C2B}" dt="2021-11-01T12:03:43.068" v="4327" actId="1076"/>
          <ac:picMkLst>
            <pc:docMk/>
            <pc:sldMk cId="2933159867" sldId="300"/>
            <ac:picMk id="12" creationId="{42762E68-26D7-954D-9326-13F07BA9C35F}"/>
          </ac:picMkLst>
        </pc:picChg>
        <pc:inkChg chg="add">
          <ac:chgData name="Judo Judo" userId="fe0e9ccb-9b42-4839-bc55-6e55ce2b262c" providerId="ADAL" clId="{E4D05CFA-7658-7B42-B145-E6EEC7BE8C2B}" dt="2021-11-02T18:58:28.644" v="6460"/>
          <ac:inkMkLst>
            <pc:docMk/>
            <pc:sldMk cId="2933159867" sldId="300"/>
            <ac:inkMk id="6" creationId="{6B9232DB-AD37-4648-A836-3E76B211DA23}"/>
          </ac:inkMkLst>
        </pc:inkChg>
        <pc:cxnChg chg="add mod">
          <ac:chgData name="Judo Judo" userId="fe0e9ccb-9b42-4839-bc55-6e55ce2b262c" providerId="ADAL" clId="{E4D05CFA-7658-7B42-B145-E6EEC7BE8C2B}" dt="2021-11-01T17:54:35.810" v="5424" actId="478"/>
          <ac:cxnSpMkLst>
            <pc:docMk/>
            <pc:sldMk cId="2933159867" sldId="300"/>
            <ac:cxnSpMk id="9" creationId="{79905470-64B2-D648-9134-C437B31722E0}"/>
          </ac:cxnSpMkLst>
        </pc:cxnChg>
      </pc:sldChg>
      <pc:sldChg chg="addSp modSp new mod">
        <pc:chgData name="Judo Judo" userId="fe0e9ccb-9b42-4839-bc55-6e55ce2b262c" providerId="ADAL" clId="{E4D05CFA-7658-7B42-B145-E6EEC7BE8C2B}" dt="2021-11-02T18:58:28.644" v="6460"/>
        <pc:sldMkLst>
          <pc:docMk/>
          <pc:sldMk cId="3151028236" sldId="301"/>
        </pc:sldMkLst>
        <pc:spChg chg="mod">
          <ac:chgData name="Judo Judo" userId="fe0e9ccb-9b42-4839-bc55-6e55ce2b262c" providerId="ADAL" clId="{E4D05CFA-7658-7B42-B145-E6EEC7BE8C2B}" dt="2021-11-01T12:05:04.619" v="4471" actId="20577"/>
          <ac:spMkLst>
            <pc:docMk/>
            <pc:sldMk cId="3151028236" sldId="301"/>
            <ac:spMk id="2" creationId="{1501D912-289A-4F45-BF9A-39053532208E}"/>
          </ac:spMkLst>
        </pc:spChg>
        <pc:spChg chg="add mod">
          <ac:chgData name="Judo Judo" userId="fe0e9ccb-9b42-4839-bc55-6e55ce2b262c" providerId="ADAL" clId="{E4D05CFA-7658-7B42-B145-E6EEC7BE8C2B}" dt="2021-11-01T17:54:20.983" v="5423" actId="20577"/>
          <ac:spMkLst>
            <pc:docMk/>
            <pc:sldMk cId="3151028236" sldId="301"/>
            <ac:spMk id="4" creationId="{B9B1D286-3ACF-8B4C-9AE9-1F6523638FEE}"/>
          </ac:spMkLst>
        </pc:spChg>
        <pc:inkChg chg="add">
          <ac:chgData name="Judo Judo" userId="fe0e9ccb-9b42-4839-bc55-6e55ce2b262c" providerId="ADAL" clId="{E4D05CFA-7658-7B42-B145-E6EEC7BE8C2B}" dt="2021-11-02T18:58:28.644" v="6460"/>
          <ac:inkMkLst>
            <pc:docMk/>
            <pc:sldMk cId="3151028236" sldId="301"/>
            <ac:inkMk id="5" creationId="{75C5E892-8C25-AF4E-BD72-21D234B10285}"/>
          </ac:inkMkLst>
        </pc:inkChg>
      </pc:sldChg>
      <pc:sldChg chg="addSp modSp new mod">
        <pc:chgData name="Judo Judo" userId="fe0e9ccb-9b42-4839-bc55-6e55ce2b262c" providerId="ADAL" clId="{E4D05CFA-7658-7B42-B145-E6EEC7BE8C2B}" dt="2021-11-02T18:58:28.644" v="6460"/>
        <pc:sldMkLst>
          <pc:docMk/>
          <pc:sldMk cId="4187406656" sldId="302"/>
        </pc:sldMkLst>
        <pc:spChg chg="mod">
          <ac:chgData name="Judo Judo" userId="fe0e9ccb-9b42-4839-bc55-6e55ce2b262c" providerId="ADAL" clId="{E4D05CFA-7658-7B42-B145-E6EEC7BE8C2B}" dt="2021-11-01T12:19:57.179" v="4902" actId="14100"/>
          <ac:spMkLst>
            <pc:docMk/>
            <pc:sldMk cId="4187406656" sldId="302"/>
            <ac:spMk id="2" creationId="{7A8A52E9-3AEF-BF44-96BC-04CBA9CA0005}"/>
          </ac:spMkLst>
        </pc:spChg>
        <pc:spChg chg="add mod">
          <ac:chgData name="Judo Judo" userId="fe0e9ccb-9b42-4839-bc55-6e55ce2b262c" providerId="ADAL" clId="{E4D05CFA-7658-7B42-B145-E6EEC7BE8C2B}" dt="2021-11-01T12:19:44.973" v="4850" actId="20577"/>
          <ac:spMkLst>
            <pc:docMk/>
            <pc:sldMk cId="4187406656" sldId="302"/>
            <ac:spMk id="6" creationId="{FFB6CF11-7698-AA49-AA1B-C8D97B1CB626}"/>
          </ac:spMkLst>
        </pc:spChg>
        <pc:spChg chg="add mod">
          <ac:chgData name="Judo Judo" userId="fe0e9ccb-9b42-4839-bc55-6e55ce2b262c" providerId="ADAL" clId="{E4D05CFA-7658-7B42-B145-E6EEC7BE8C2B}" dt="2021-11-01T12:20:30.765" v="4996" actId="1076"/>
          <ac:spMkLst>
            <pc:docMk/>
            <pc:sldMk cId="4187406656" sldId="302"/>
            <ac:spMk id="8" creationId="{50D6B1CD-EA9C-5746-99F0-F8ABA52A7556}"/>
          </ac:spMkLst>
        </pc:spChg>
        <pc:spChg chg="add mod">
          <ac:chgData name="Judo Judo" userId="fe0e9ccb-9b42-4839-bc55-6e55ce2b262c" providerId="ADAL" clId="{E4D05CFA-7658-7B42-B145-E6EEC7BE8C2B}" dt="2021-11-01T12:20:30.765" v="4996" actId="1076"/>
          <ac:spMkLst>
            <pc:docMk/>
            <pc:sldMk cId="4187406656" sldId="302"/>
            <ac:spMk id="9" creationId="{47B7589D-2479-0744-A6C1-1211AAAF496B}"/>
          </ac:spMkLst>
        </pc:spChg>
        <pc:spChg chg="add mod">
          <ac:chgData name="Judo Judo" userId="fe0e9ccb-9b42-4839-bc55-6e55ce2b262c" providerId="ADAL" clId="{E4D05CFA-7658-7B42-B145-E6EEC7BE8C2B}" dt="2021-11-01T12:20:59.676" v="5058" actId="1076"/>
          <ac:spMkLst>
            <pc:docMk/>
            <pc:sldMk cId="4187406656" sldId="302"/>
            <ac:spMk id="10" creationId="{02F11F4E-6A5E-B844-A5EB-6CBC05ECFC89}"/>
          </ac:spMkLst>
        </pc:spChg>
        <pc:spChg chg="add mod">
          <ac:chgData name="Judo Judo" userId="fe0e9ccb-9b42-4839-bc55-6e55ce2b262c" providerId="ADAL" clId="{E4D05CFA-7658-7B42-B145-E6EEC7BE8C2B}" dt="2021-11-01T12:21:23.154" v="5067" actId="1076"/>
          <ac:spMkLst>
            <pc:docMk/>
            <pc:sldMk cId="4187406656" sldId="302"/>
            <ac:spMk id="11" creationId="{B98E122B-C7D4-254A-BC24-BC2BA7FF28A8}"/>
          </ac:spMkLst>
        </pc:spChg>
        <pc:picChg chg="add mod">
          <ac:chgData name="Judo Judo" userId="fe0e9ccb-9b42-4839-bc55-6e55ce2b262c" providerId="ADAL" clId="{E4D05CFA-7658-7B42-B145-E6EEC7BE8C2B}" dt="2021-11-01T12:18:07.913" v="4827" actId="1076"/>
          <ac:picMkLst>
            <pc:docMk/>
            <pc:sldMk cId="4187406656" sldId="302"/>
            <ac:picMk id="5" creationId="{119DE8E9-A65B-A746-ABCA-8D4A3EFF98B7}"/>
          </ac:picMkLst>
        </pc:picChg>
        <pc:picChg chg="add mod">
          <ac:chgData name="Judo Judo" userId="fe0e9ccb-9b42-4839-bc55-6e55ce2b262c" providerId="ADAL" clId="{E4D05CFA-7658-7B42-B145-E6EEC7BE8C2B}" dt="2021-11-01T12:19:43.054" v="4849" actId="1076"/>
          <ac:picMkLst>
            <pc:docMk/>
            <pc:sldMk cId="4187406656" sldId="302"/>
            <ac:picMk id="7" creationId="{C8A4996A-797E-5749-9D21-10CFAA1A77D3}"/>
          </ac:picMkLst>
        </pc:picChg>
        <pc:inkChg chg="add">
          <ac:chgData name="Judo Judo" userId="fe0e9ccb-9b42-4839-bc55-6e55ce2b262c" providerId="ADAL" clId="{E4D05CFA-7658-7B42-B145-E6EEC7BE8C2B}" dt="2021-11-02T18:58:28.644" v="6460"/>
          <ac:inkMkLst>
            <pc:docMk/>
            <pc:sldMk cId="4187406656" sldId="302"/>
            <ac:inkMk id="4" creationId="{EF63738D-FB24-2647-ACC2-7A6F5E17F388}"/>
          </ac:inkMkLst>
        </pc:inkChg>
      </pc:sldChg>
      <pc:sldChg chg="addSp modSp new mod">
        <pc:chgData name="Judo Judo" userId="fe0e9ccb-9b42-4839-bc55-6e55ce2b262c" providerId="ADAL" clId="{E4D05CFA-7658-7B42-B145-E6EEC7BE8C2B}" dt="2021-11-02T18:58:28.644" v="6460"/>
        <pc:sldMkLst>
          <pc:docMk/>
          <pc:sldMk cId="987003055" sldId="303"/>
        </pc:sldMkLst>
        <pc:spChg chg="mod">
          <ac:chgData name="Judo Judo" userId="fe0e9ccb-9b42-4839-bc55-6e55ce2b262c" providerId="ADAL" clId="{E4D05CFA-7658-7B42-B145-E6EEC7BE8C2B}" dt="2021-11-01T12:13:12.956" v="4710" actId="20577"/>
          <ac:spMkLst>
            <pc:docMk/>
            <pc:sldMk cId="987003055" sldId="303"/>
            <ac:spMk id="2" creationId="{1455C363-3BB9-2148-951A-403DCCF09171}"/>
          </ac:spMkLst>
        </pc:spChg>
        <pc:spChg chg="add">
          <ac:chgData name="Judo Judo" userId="fe0e9ccb-9b42-4839-bc55-6e55ce2b262c" providerId="ADAL" clId="{E4D05CFA-7658-7B42-B145-E6EEC7BE8C2B}" dt="2021-11-01T12:15:09.780" v="4721" actId="11529"/>
          <ac:spMkLst>
            <pc:docMk/>
            <pc:sldMk cId="987003055" sldId="303"/>
            <ac:spMk id="7" creationId="{8C1B891C-B6E4-824C-A779-4F4213BF7DF6}"/>
          </ac:spMkLst>
        </pc:spChg>
        <pc:spChg chg="add mod">
          <ac:chgData name="Judo Judo" userId="fe0e9ccb-9b42-4839-bc55-6e55ce2b262c" providerId="ADAL" clId="{E4D05CFA-7658-7B42-B145-E6EEC7BE8C2B}" dt="2021-11-01T12:15:39.390" v="4746" actId="1076"/>
          <ac:spMkLst>
            <pc:docMk/>
            <pc:sldMk cId="987003055" sldId="303"/>
            <ac:spMk id="8" creationId="{2281F275-3F79-0041-BA32-6479B800F883}"/>
          </ac:spMkLst>
        </pc:spChg>
        <pc:spChg chg="add mod">
          <ac:chgData name="Judo Judo" userId="fe0e9ccb-9b42-4839-bc55-6e55ce2b262c" providerId="ADAL" clId="{E4D05CFA-7658-7B42-B145-E6EEC7BE8C2B}" dt="2021-11-01T12:16:35.216" v="4821" actId="207"/>
          <ac:spMkLst>
            <pc:docMk/>
            <pc:sldMk cId="987003055" sldId="303"/>
            <ac:spMk id="9" creationId="{31449EDF-88A9-444B-8973-FC69C71D107E}"/>
          </ac:spMkLst>
        </pc:spChg>
        <pc:picChg chg="add mod">
          <ac:chgData name="Judo Judo" userId="fe0e9ccb-9b42-4839-bc55-6e55ce2b262c" providerId="ADAL" clId="{E4D05CFA-7658-7B42-B145-E6EEC7BE8C2B}" dt="2021-11-01T12:14:54.053" v="4716" actId="1076"/>
          <ac:picMkLst>
            <pc:docMk/>
            <pc:sldMk cId="987003055" sldId="303"/>
            <ac:picMk id="4" creationId="{6740B0E0-6C31-964F-B8F7-97862C37637D}"/>
          </ac:picMkLst>
        </pc:picChg>
        <pc:picChg chg="add mod">
          <ac:chgData name="Judo Judo" userId="fe0e9ccb-9b42-4839-bc55-6e55ce2b262c" providerId="ADAL" clId="{E4D05CFA-7658-7B42-B145-E6EEC7BE8C2B}" dt="2021-11-01T12:16:03.932" v="4748" actId="1076"/>
          <ac:picMkLst>
            <pc:docMk/>
            <pc:sldMk cId="987003055" sldId="303"/>
            <ac:picMk id="5" creationId="{BAA71B23-7802-ED4B-B271-0C3498D7EB64}"/>
          </ac:picMkLst>
        </pc:picChg>
        <pc:picChg chg="add mod">
          <ac:chgData name="Judo Judo" userId="fe0e9ccb-9b42-4839-bc55-6e55ce2b262c" providerId="ADAL" clId="{E4D05CFA-7658-7B42-B145-E6EEC7BE8C2B}" dt="2021-11-01T12:15:42.078" v="4747" actId="1076"/>
          <ac:picMkLst>
            <pc:docMk/>
            <pc:sldMk cId="987003055" sldId="303"/>
            <ac:picMk id="6" creationId="{F8069131-3A91-3C48-BC0C-63AC53E4CE29}"/>
          </ac:picMkLst>
        </pc:picChg>
        <pc:inkChg chg="add">
          <ac:chgData name="Judo Judo" userId="fe0e9ccb-9b42-4839-bc55-6e55ce2b262c" providerId="ADAL" clId="{E4D05CFA-7658-7B42-B145-E6EEC7BE8C2B}" dt="2021-11-02T18:58:28.644" v="6460"/>
          <ac:inkMkLst>
            <pc:docMk/>
            <pc:sldMk cId="987003055" sldId="303"/>
            <ac:inkMk id="10" creationId="{B78B3F02-CED6-BF42-B72C-140F4B9695F1}"/>
          </ac:inkMkLst>
        </pc:inkChg>
      </pc:sldChg>
      <pc:sldChg chg="addSp delSp modSp new mod">
        <pc:chgData name="Judo Judo" userId="fe0e9ccb-9b42-4839-bc55-6e55ce2b262c" providerId="ADAL" clId="{E4D05CFA-7658-7B42-B145-E6EEC7BE8C2B}" dt="2021-11-02T18:58:28.644" v="6460"/>
        <pc:sldMkLst>
          <pc:docMk/>
          <pc:sldMk cId="1261950936" sldId="304"/>
        </pc:sldMkLst>
        <pc:spChg chg="mod">
          <ac:chgData name="Judo Judo" userId="fe0e9ccb-9b42-4839-bc55-6e55ce2b262c" providerId="ADAL" clId="{E4D05CFA-7658-7B42-B145-E6EEC7BE8C2B}" dt="2021-11-01T12:24:23.744" v="5087" actId="20577"/>
          <ac:spMkLst>
            <pc:docMk/>
            <pc:sldMk cId="1261950936" sldId="304"/>
            <ac:spMk id="2" creationId="{1C97AE9C-EDDD-B646-9682-C298F6E29E94}"/>
          </ac:spMkLst>
        </pc:spChg>
        <pc:spChg chg="del">
          <ac:chgData name="Judo Judo" userId="fe0e9ccb-9b42-4839-bc55-6e55ce2b262c" providerId="ADAL" clId="{E4D05CFA-7658-7B42-B145-E6EEC7BE8C2B}" dt="2021-11-01T17:43:40.532" v="5223" actId="478"/>
          <ac:spMkLst>
            <pc:docMk/>
            <pc:sldMk cId="1261950936" sldId="304"/>
            <ac:spMk id="3" creationId="{9E47CB9A-F62D-084F-ADC4-EA8D60CDA972}"/>
          </ac:spMkLst>
        </pc:spChg>
        <pc:spChg chg="add mod">
          <ac:chgData name="Judo Judo" userId="fe0e9ccb-9b42-4839-bc55-6e55ce2b262c" providerId="ADAL" clId="{E4D05CFA-7658-7B42-B145-E6EEC7BE8C2B}" dt="2021-11-01T17:42:51.903" v="5136" actId="1076"/>
          <ac:spMkLst>
            <pc:docMk/>
            <pc:sldMk cId="1261950936" sldId="304"/>
            <ac:spMk id="242" creationId="{3DE609AF-684C-8142-B755-6F00D906C31F}"/>
          </ac:spMkLst>
        </pc:spChg>
        <pc:spChg chg="add mod">
          <ac:chgData name="Judo Judo" userId="fe0e9ccb-9b42-4839-bc55-6e55ce2b262c" providerId="ADAL" clId="{E4D05CFA-7658-7B42-B145-E6EEC7BE8C2B}" dt="2021-11-01T17:43:25.035" v="5219" actId="1076"/>
          <ac:spMkLst>
            <pc:docMk/>
            <pc:sldMk cId="1261950936" sldId="304"/>
            <ac:spMk id="243" creationId="{D99905BE-46A8-FF41-9075-5A8A2A5D7CAD}"/>
          </ac:spMkLst>
        </pc:spChg>
        <pc:spChg chg="add mod">
          <ac:chgData name="Judo Judo" userId="fe0e9ccb-9b42-4839-bc55-6e55ce2b262c" providerId="ADAL" clId="{E4D05CFA-7658-7B42-B145-E6EEC7BE8C2B}" dt="2021-11-01T17:47:58.434" v="5252" actId="1076"/>
          <ac:spMkLst>
            <pc:docMk/>
            <pc:sldMk cId="1261950936" sldId="304"/>
            <ac:spMk id="245" creationId="{F0F638BC-DD73-974B-AD7A-2FFAC74FFA09}"/>
          </ac:spMkLst>
        </pc:spChg>
        <pc:spChg chg="add mod">
          <ac:chgData name="Judo Judo" userId="fe0e9ccb-9b42-4839-bc55-6e55ce2b262c" providerId="ADAL" clId="{E4D05CFA-7658-7B42-B145-E6EEC7BE8C2B}" dt="2021-11-01T17:50:43.334" v="5269" actId="1038"/>
          <ac:spMkLst>
            <pc:docMk/>
            <pc:sldMk cId="1261950936" sldId="304"/>
            <ac:spMk id="251" creationId="{A6987867-81BE-0344-96D6-45EDB0BEF79B}"/>
          </ac:spMkLst>
        </pc:spChg>
        <pc:spChg chg="add mod">
          <ac:chgData name="Judo Judo" userId="fe0e9ccb-9b42-4839-bc55-6e55ce2b262c" providerId="ADAL" clId="{E4D05CFA-7658-7B42-B145-E6EEC7BE8C2B}" dt="2021-11-01T17:51:51.947" v="5345" actId="207"/>
          <ac:spMkLst>
            <pc:docMk/>
            <pc:sldMk cId="1261950936" sldId="304"/>
            <ac:spMk id="252" creationId="{4320E97A-28DD-0E48-B0A1-0DBE28475DF2}"/>
          </ac:spMkLst>
        </pc:spChg>
        <pc:grpChg chg="del">
          <ac:chgData name="Judo Judo" userId="fe0e9ccb-9b42-4839-bc55-6e55ce2b262c" providerId="ADAL" clId="{E4D05CFA-7658-7B42-B145-E6EEC7BE8C2B}" dt="2021-11-01T17:42:35.690" v="5108" actId="478"/>
          <ac:grpSpMkLst>
            <pc:docMk/>
            <pc:sldMk cId="1261950936" sldId="304"/>
            <ac:grpSpMk id="29" creationId="{5F08ADFF-ECBF-8442-8602-3C0B51FEC2D2}"/>
          </ac:grpSpMkLst>
        </pc:grpChg>
        <pc:grpChg chg="del">
          <ac:chgData name="Judo Judo" userId="fe0e9ccb-9b42-4839-bc55-6e55ce2b262c" providerId="ADAL" clId="{E4D05CFA-7658-7B42-B145-E6EEC7BE8C2B}" dt="2021-11-01T17:42:35.690" v="5108" actId="478"/>
          <ac:grpSpMkLst>
            <pc:docMk/>
            <pc:sldMk cId="1261950936" sldId="304"/>
            <ac:grpSpMk id="30" creationId="{2A3B9EAB-E755-4D48-9B30-6300B42E2B70}"/>
          </ac:grpSpMkLst>
        </pc:grpChg>
        <pc:grpChg chg="del">
          <ac:chgData name="Judo Judo" userId="fe0e9ccb-9b42-4839-bc55-6e55ce2b262c" providerId="ADAL" clId="{E4D05CFA-7658-7B42-B145-E6EEC7BE8C2B}" dt="2021-11-01T17:42:35.690" v="5108" actId="478"/>
          <ac:grpSpMkLst>
            <pc:docMk/>
            <pc:sldMk cId="1261950936" sldId="304"/>
            <ac:grpSpMk id="31" creationId="{4D065F45-E30E-C44F-BEA8-18F67B0568E0}"/>
          </ac:grpSpMkLst>
        </pc:grpChg>
        <pc:grpChg chg="add del">
          <ac:chgData name="Judo Judo" userId="fe0e9ccb-9b42-4839-bc55-6e55ce2b262c" providerId="ADAL" clId="{E4D05CFA-7658-7B42-B145-E6EEC7BE8C2B}" dt="2021-11-01T17:42:59.467" v="5139" actId="478"/>
          <ac:grpSpMkLst>
            <pc:docMk/>
            <pc:sldMk cId="1261950936" sldId="304"/>
            <ac:grpSpMk id="52" creationId="{8BCB5C44-4BE6-0540-923F-6E4A84BC3CBF}"/>
          </ac:grpSpMkLst>
        </pc:grpChg>
        <pc:grpChg chg="add del">
          <ac:chgData name="Judo Judo" userId="fe0e9ccb-9b42-4839-bc55-6e55ce2b262c" providerId="ADAL" clId="{E4D05CFA-7658-7B42-B145-E6EEC7BE8C2B}" dt="2021-11-01T17:42:59.467" v="5139" actId="478"/>
          <ac:grpSpMkLst>
            <pc:docMk/>
            <pc:sldMk cId="1261950936" sldId="304"/>
            <ac:grpSpMk id="53" creationId="{0E368DF7-2379-5F45-BAFB-2F151B58CC2B}"/>
          </ac:grpSpMkLst>
        </pc:grpChg>
        <pc:grpChg chg="add del">
          <ac:chgData name="Judo Judo" userId="fe0e9ccb-9b42-4839-bc55-6e55ce2b262c" providerId="ADAL" clId="{E4D05CFA-7658-7B42-B145-E6EEC7BE8C2B}" dt="2021-11-01T17:42:59.467" v="5139" actId="478"/>
          <ac:grpSpMkLst>
            <pc:docMk/>
            <pc:sldMk cId="1261950936" sldId="304"/>
            <ac:grpSpMk id="70" creationId="{21B5A666-0D24-6749-B1C2-AD3E9F3DFC3E}"/>
          </ac:grpSpMkLst>
        </pc:grpChg>
        <pc:grpChg chg="add del">
          <ac:chgData name="Judo Judo" userId="fe0e9ccb-9b42-4839-bc55-6e55ce2b262c" providerId="ADAL" clId="{E4D05CFA-7658-7B42-B145-E6EEC7BE8C2B}" dt="2021-11-01T17:42:59.467" v="5139" actId="478"/>
          <ac:grpSpMkLst>
            <pc:docMk/>
            <pc:sldMk cId="1261950936" sldId="304"/>
            <ac:grpSpMk id="71" creationId="{273B2EB5-0801-5047-BED4-06687756BE5F}"/>
          </ac:grpSpMkLst>
        </pc:grpChg>
        <pc:grpChg chg="del">
          <ac:chgData name="Judo Judo" userId="fe0e9ccb-9b42-4839-bc55-6e55ce2b262c" providerId="ADAL" clId="{E4D05CFA-7658-7B42-B145-E6EEC7BE8C2B}" dt="2021-11-01T17:43:34.187" v="5222" actId="478"/>
          <ac:grpSpMkLst>
            <pc:docMk/>
            <pc:sldMk cId="1261950936" sldId="304"/>
            <ac:grpSpMk id="85" creationId="{DCBED204-B748-814D-B5AB-7A187C80158C}"/>
          </ac:grpSpMkLst>
        </pc:grpChg>
        <pc:grpChg chg="del">
          <ac:chgData name="Judo Judo" userId="fe0e9ccb-9b42-4839-bc55-6e55ce2b262c" providerId="ADAL" clId="{E4D05CFA-7658-7B42-B145-E6EEC7BE8C2B}" dt="2021-11-01T17:43:40.532" v="5223" actId="478"/>
          <ac:grpSpMkLst>
            <pc:docMk/>
            <pc:sldMk cId="1261950936" sldId="304"/>
            <ac:grpSpMk id="86" creationId="{09E9B020-B4E8-E24E-978F-08A491497D6D}"/>
          </ac:grpSpMkLst>
        </pc:grpChg>
        <pc:grpChg chg="del">
          <ac:chgData name="Judo Judo" userId="fe0e9ccb-9b42-4839-bc55-6e55ce2b262c" providerId="ADAL" clId="{E4D05CFA-7658-7B42-B145-E6EEC7BE8C2B}" dt="2021-11-01T17:43:34.187" v="5222" actId="478"/>
          <ac:grpSpMkLst>
            <pc:docMk/>
            <pc:sldMk cId="1261950936" sldId="304"/>
            <ac:grpSpMk id="94" creationId="{1BF43D3E-1051-4940-948F-6AC0A6215FA4}"/>
          </ac:grpSpMkLst>
        </pc:grpChg>
        <pc:grpChg chg="del">
          <ac:chgData name="Judo Judo" userId="fe0e9ccb-9b42-4839-bc55-6e55ce2b262c" providerId="ADAL" clId="{E4D05CFA-7658-7B42-B145-E6EEC7BE8C2B}" dt="2021-11-01T17:43:34.187" v="5222" actId="478"/>
          <ac:grpSpMkLst>
            <pc:docMk/>
            <pc:sldMk cId="1261950936" sldId="304"/>
            <ac:grpSpMk id="106" creationId="{1723BA9C-25A0-E247-9039-FA0524E1F865}"/>
          </ac:grpSpMkLst>
        </pc:grpChg>
        <pc:grpChg chg="del">
          <ac:chgData name="Judo Judo" userId="fe0e9ccb-9b42-4839-bc55-6e55ce2b262c" providerId="ADAL" clId="{E4D05CFA-7658-7B42-B145-E6EEC7BE8C2B}" dt="2021-11-01T17:43:34.187" v="5222" actId="478"/>
          <ac:grpSpMkLst>
            <pc:docMk/>
            <pc:sldMk cId="1261950936" sldId="304"/>
            <ac:grpSpMk id="107" creationId="{73AE5FA9-F4A2-3D47-B4A9-71D1ACDD402E}"/>
          </ac:grpSpMkLst>
        </pc:grpChg>
        <pc:grpChg chg="del">
          <ac:chgData name="Judo Judo" userId="fe0e9ccb-9b42-4839-bc55-6e55ce2b262c" providerId="ADAL" clId="{E4D05CFA-7658-7B42-B145-E6EEC7BE8C2B}" dt="2021-11-01T17:43:34.187" v="5222" actId="478"/>
          <ac:grpSpMkLst>
            <pc:docMk/>
            <pc:sldMk cId="1261950936" sldId="304"/>
            <ac:grpSpMk id="108" creationId="{2E7ECCB0-2DCF-B644-B493-18265EAD87B9}"/>
          </ac:grpSpMkLst>
        </pc:grpChg>
        <pc:grpChg chg="del">
          <ac:chgData name="Judo Judo" userId="fe0e9ccb-9b42-4839-bc55-6e55ce2b262c" providerId="ADAL" clId="{E4D05CFA-7658-7B42-B145-E6EEC7BE8C2B}" dt="2021-11-01T17:43:34.187" v="5222" actId="478"/>
          <ac:grpSpMkLst>
            <pc:docMk/>
            <pc:sldMk cId="1261950936" sldId="304"/>
            <ac:grpSpMk id="115" creationId="{09C6890C-13CD-9245-AC95-59DCDAF0187F}"/>
          </ac:grpSpMkLst>
        </pc:grpChg>
        <pc:grpChg chg="del mod">
          <ac:chgData name="Judo Judo" userId="fe0e9ccb-9b42-4839-bc55-6e55ce2b262c" providerId="ADAL" clId="{E4D05CFA-7658-7B42-B145-E6EEC7BE8C2B}" dt="2021-11-01T17:43:40.532" v="5223" actId="478"/>
          <ac:grpSpMkLst>
            <pc:docMk/>
            <pc:sldMk cId="1261950936" sldId="304"/>
            <ac:grpSpMk id="128" creationId="{DF53A3D7-26EE-1646-B516-6D4FB7E85C38}"/>
          </ac:grpSpMkLst>
        </pc:grpChg>
        <pc:grpChg chg="del mod">
          <ac:chgData name="Judo Judo" userId="fe0e9ccb-9b42-4839-bc55-6e55ce2b262c" providerId="ADAL" clId="{E4D05CFA-7658-7B42-B145-E6EEC7BE8C2B}" dt="2021-11-01T17:43:40.532" v="5223" actId="478"/>
          <ac:grpSpMkLst>
            <pc:docMk/>
            <pc:sldMk cId="1261950936" sldId="304"/>
            <ac:grpSpMk id="129" creationId="{A1BD1660-DBA5-5040-B8FC-7DF76D247EB9}"/>
          </ac:grpSpMkLst>
        </pc:grpChg>
        <pc:grpChg chg="del mod">
          <ac:chgData name="Judo Judo" userId="fe0e9ccb-9b42-4839-bc55-6e55ce2b262c" providerId="ADAL" clId="{E4D05CFA-7658-7B42-B145-E6EEC7BE8C2B}" dt="2021-11-01T17:43:40.532" v="5223" actId="478"/>
          <ac:grpSpMkLst>
            <pc:docMk/>
            <pc:sldMk cId="1261950936" sldId="304"/>
            <ac:grpSpMk id="130" creationId="{AA33D7E8-2898-CB49-8668-65C96098AB7F}"/>
          </ac:grpSpMkLst>
        </pc:grpChg>
        <pc:grpChg chg="del mod">
          <ac:chgData name="Judo Judo" userId="fe0e9ccb-9b42-4839-bc55-6e55ce2b262c" providerId="ADAL" clId="{E4D05CFA-7658-7B42-B145-E6EEC7BE8C2B}" dt="2021-11-01T17:43:40.532" v="5223" actId="478"/>
          <ac:grpSpMkLst>
            <pc:docMk/>
            <pc:sldMk cId="1261950936" sldId="304"/>
            <ac:grpSpMk id="146" creationId="{1235C108-A7C2-304A-B48E-43AC340F902D}"/>
          </ac:grpSpMkLst>
        </pc:grpChg>
        <pc:grpChg chg="del mod">
          <ac:chgData name="Judo Judo" userId="fe0e9ccb-9b42-4839-bc55-6e55ce2b262c" providerId="ADAL" clId="{E4D05CFA-7658-7B42-B145-E6EEC7BE8C2B}" dt="2021-11-01T17:43:40.532" v="5223" actId="478"/>
          <ac:grpSpMkLst>
            <pc:docMk/>
            <pc:sldMk cId="1261950936" sldId="304"/>
            <ac:grpSpMk id="152" creationId="{7225DD47-C050-7E4D-B360-E3C559929971}"/>
          </ac:grpSpMkLst>
        </pc:grpChg>
        <pc:grpChg chg="del mod">
          <ac:chgData name="Judo Judo" userId="fe0e9ccb-9b42-4839-bc55-6e55ce2b262c" providerId="ADAL" clId="{E4D05CFA-7658-7B42-B145-E6EEC7BE8C2B}" dt="2021-11-01T17:43:40.532" v="5223" actId="478"/>
          <ac:grpSpMkLst>
            <pc:docMk/>
            <pc:sldMk cId="1261950936" sldId="304"/>
            <ac:grpSpMk id="153" creationId="{00560D94-4481-0A41-A51D-B4574E8DAD1D}"/>
          </ac:grpSpMkLst>
        </pc:grpChg>
        <pc:grpChg chg="del mod">
          <ac:chgData name="Judo Judo" userId="fe0e9ccb-9b42-4839-bc55-6e55ce2b262c" providerId="ADAL" clId="{E4D05CFA-7658-7B42-B145-E6EEC7BE8C2B}" dt="2021-11-01T17:43:40.532" v="5223" actId="478"/>
          <ac:grpSpMkLst>
            <pc:docMk/>
            <pc:sldMk cId="1261950936" sldId="304"/>
            <ac:grpSpMk id="170" creationId="{94C39EE8-6BB6-AF4C-B007-B6077CE6317F}"/>
          </ac:grpSpMkLst>
        </pc:grpChg>
        <pc:grpChg chg="del mod">
          <ac:chgData name="Judo Judo" userId="fe0e9ccb-9b42-4839-bc55-6e55ce2b262c" providerId="ADAL" clId="{E4D05CFA-7658-7B42-B145-E6EEC7BE8C2B}" dt="2021-11-01T17:43:40.532" v="5223" actId="478"/>
          <ac:grpSpMkLst>
            <pc:docMk/>
            <pc:sldMk cId="1261950936" sldId="304"/>
            <ac:grpSpMk id="171" creationId="{59B52679-D5AF-5E4E-BCA5-871CA1CC0F80}"/>
          </ac:grpSpMkLst>
        </pc:grpChg>
        <pc:grpChg chg="del mod">
          <ac:chgData name="Judo Judo" userId="fe0e9ccb-9b42-4839-bc55-6e55ce2b262c" providerId="ADAL" clId="{E4D05CFA-7658-7B42-B145-E6EEC7BE8C2B}" dt="2021-11-01T17:43:40.532" v="5223" actId="478"/>
          <ac:grpSpMkLst>
            <pc:docMk/>
            <pc:sldMk cId="1261950936" sldId="304"/>
            <ac:grpSpMk id="172" creationId="{0F429410-15F3-5D4F-894D-F10B4F9C0A6F}"/>
          </ac:grpSpMkLst>
        </pc:grpChg>
        <pc:grpChg chg="del mod">
          <ac:chgData name="Judo Judo" userId="fe0e9ccb-9b42-4839-bc55-6e55ce2b262c" providerId="ADAL" clId="{E4D05CFA-7658-7B42-B145-E6EEC7BE8C2B}" dt="2021-11-01T17:43:40.532" v="5223" actId="478"/>
          <ac:grpSpMkLst>
            <pc:docMk/>
            <pc:sldMk cId="1261950936" sldId="304"/>
            <ac:grpSpMk id="173" creationId="{B1C0073F-4A35-F74B-8FA9-E1489A37EE82}"/>
          </ac:grpSpMkLst>
        </pc:grpChg>
        <pc:grpChg chg="del mod">
          <ac:chgData name="Judo Judo" userId="fe0e9ccb-9b42-4839-bc55-6e55ce2b262c" providerId="ADAL" clId="{E4D05CFA-7658-7B42-B145-E6EEC7BE8C2B}" dt="2021-11-01T17:43:40.532" v="5223" actId="478"/>
          <ac:grpSpMkLst>
            <pc:docMk/>
            <pc:sldMk cId="1261950936" sldId="304"/>
            <ac:grpSpMk id="178" creationId="{ECC09431-8543-9846-A33F-5C00854DE649}"/>
          </ac:grpSpMkLst>
        </pc:grpChg>
        <pc:grpChg chg="del mod">
          <ac:chgData name="Judo Judo" userId="fe0e9ccb-9b42-4839-bc55-6e55ce2b262c" providerId="ADAL" clId="{E4D05CFA-7658-7B42-B145-E6EEC7BE8C2B}" dt="2021-11-01T17:43:40.532" v="5223" actId="478"/>
          <ac:grpSpMkLst>
            <pc:docMk/>
            <pc:sldMk cId="1261950936" sldId="304"/>
            <ac:grpSpMk id="183" creationId="{6F3F317D-8913-0743-B486-906D94004B63}"/>
          </ac:grpSpMkLst>
        </pc:grpChg>
        <pc:grpChg chg="del mod">
          <ac:chgData name="Judo Judo" userId="fe0e9ccb-9b42-4839-bc55-6e55ce2b262c" providerId="ADAL" clId="{E4D05CFA-7658-7B42-B145-E6EEC7BE8C2B}" dt="2021-11-01T17:43:40.532" v="5223" actId="478"/>
          <ac:grpSpMkLst>
            <pc:docMk/>
            <pc:sldMk cId="1261950936" sldId="304"/>
            <ac:grpSpMk id="194" creationId="{30654DEA-9242-E94D-9664-925A9D0E52F8}"/>
          </ac:grpSpMkLst>
        </pc:grpChg>
        <pc:grpChg chg="del mod">
          <ac:chgData name="Judo Judo" userId="fe0e9ccb-9b42-4839-bc55-6e55ce2b262c" providerId="ADAL" clId="{E4D05CFA-7658-7B42-B145-E6EEC7BE8C2B}" dt="2021-11-01T17:43:40.532" v="5223" actId="478"/>
          <ac:grpSpMkLst>
            <pc:docMk/>
            <pc:sldMk cId="1261950936" sldId="304"/>
            <ac:grpSpMk id="195" creationId="{F7F9E0E2-2E96-D543-8422-76B6521E2756}"/>
          </ac:grpSpMkLst>
        </pc:grpChg>
        <pc:grpChg chg="del mod">
          <ac:chgData name="Judo Judo" userId="fe0e9ccb-9b42-4839-bc55-6e55ce2b262c" providerId="ADAL" clId="{E4D05CFA-7658-7B42-B145-E6EEC7BE8C2B}" dt="2021-11-01T17:43:40.532" v="5223" actId="478"/>
          <ac:grpSpMkLst>
            <pc:docMk/>
            <pc:sldMk cId="1261950936" sldId="304"/>
            <ac:grpSpMk id="238" creationId="{0DCA3D66-39CD-3946-9C8E-FD699A308F30}"/>
          </ac:grpSpMkLst>
        </pc:grpChg>
        <pc:grpChg chg="del mod">
          <ac:chgData name="Judo Judo" userId="fe0e9ccb-9b42-4839-bc55-6e55ce2b262c" providerId="ADAL" clId="{E4D05CFA-7658-7B42-B145-E6EEC7BE8C2B}" dt="2021-11-01T17:43:40.532" v="5223" actId="478"/>
          <ac:grpSpMkLst>
            <pc:docMk/>
            <pc:sldMk cId="1261950936" sldId="304"/>
            <ac:grpSpMk id="239" creationId="{A356B392-2182-044C-B43D-05CA000140E6}"/>
          </ac:grpSpMkLst>
        </pc:grpChg>
        <pc:picChg chg="add mod">
          <ac:chgData name="Judo Judo" userId="fe0e9ccb-9b42-4839-bc55-6e55ce2b262c" providerId="ADAL" clId="{E4D05CFA-7658-7B42-B145-E6EEC7BE8C2B}" dt="2021-11-01T17:43:28.534" v="5221" actId="1076"/>
          <ac:picMkLst>
            <pc:docMk/>
            <pc:sldMk cId="1261950936" sldId="304"/>
            <ac:picMk id="4" creationId="{2A5373A3-C07C-AE4B-953A-8BEF3F783066}"/>
          </ac:picMkLst>
        </pc:picChg>
        <pc:picChg chg="add mod">
          <ac:chgData name="Judo Judo" userId="fe0e9ccb-9b42-4839-bc55-6e55ce2b262c" providerId="ADAL" clId="{E4D05CFA-7658-7B42-B145-E6EEC7BE8C2B}" dt="2021-11-01T17:42:44.660" v="5112" actId="1076"/>
          <ac:picMkLst>
            <pc:docMk/>
            <pc:sldMk cId="1261950936" sldId="304"/>
            <ac:picMk id="241" creationId="{B66048D6-92B5-EF43-A7DF-BA74376792D8}"/>
          </ac:picMkLst>
        </pc:picChg>
        <pc:picChg chg="add mod">
          <ac:chgData name="Judo Judo" userId="fe0e9ccb-9b42-4839-bc55-6e55ce2b262c" providerId="ADAL" clId="{E4D05CFA-7658-7B42-B145-E6EEC7BE8C2B}" dt="2021-11-01T17:44:51.692" v="5235" actId="1076"/>
          <ac:picMkLst>
            <pc:docMk/>
            <pc:sldMk cId="1261950936" sldId="304"/>
            <ac:picMk id="244" creationId="{F0B494D5-1D0F-E34F-99FE-71C966360F0B}"/>
          </ac:picMkLst>
        </pc:picChg>
        <pc:picChg chg="add del mod">
          <ac:chgData name="Judo Judo" userId="fe0e9ccb-9b42-4839-bc55-6e55ce2b262c" providerId="ADAL" clId="{E4D05CFA-7658-7B42-B145-E6EEC7BE8C2B}" dt="2021-11-01T17:47:43.920" v="5247" actId="478"/>
          <ac:picMkLst>
            <pc:docMk/>
            <pc:sldMk cId="1261950936" sldId="304"/>
            <ac:picMk id="246" creationId="{AE970E6D-7030-3F4D-A8C4-8DF7D4094DB3}"/>
          </ac:picMkLst>
        </pc:picChg>
        <pc:picChg chg="add mod">
          <ac:chgData name="Judo Judo" userId="fe0e9ccb-9b42-4839-bc55-6e55ce2b262c" providerId="ADAL" clId="{E4D05CFA-7658-7B42-B145-E6EEC7BE8C2B}" dt="2021-11-01T17:48:01.422" v="5253" actId="1076"/>
          <ac:picMkLst>
            <pc:docMk/>
            <pc:sldMk cId="1261950936" sldId="304"/>
            <ac:picMk id="247" creationId="{6EB61FBC-5B67-7747-9B3E-7623D5F79C0B}"/>
          </ac:picMkLst>
        </pc:picChg>
        <pc:picChg chg="add del mod">
          <ac:chgData name="Judo Judo" userId="fe0e9ccb-9b42-4839-bc55-6e55ce2b262c" providerId="ADAL" clId="{E4D05CFA-7658-7B42-B145-E6EEC7BE8C2B}" dt="2021-11-01T17:49:12.928" v="5257" actId="478"/>
          <ac:picMkLst>
            <pc:docMk/>
            <pc:sldMk cId="1261950936" sldId="304"/>
            <ac:picMk id="248" creationId="{3828180E-D636-FB49-BDBC-0213F391587B}"/>
          </ac:picMkLst>
        </pc:picChg>
        <pc:picChg chg="add mod">
          <ac:chgData name="Judo Judo" userId="fe0e9ccb-9b42-4839-bc55-6e55ce2b262c" providerId="ADAL" clId="{E4D05CFA-7658-7B42-B145-E6EEC7BE8C2B}" dt="2021-11-01T17:49:23.458" v="5262" actId="1076"/>
          <ac:picMkLst>
            <pc:docMk/>
            <pc:sldMk cId="1261950936" sldId="304"/>
            <ac:picMk id="249" creationId="{81A8F7B2-DBD8-9740-B439-8445F264EEFF}"/>
          </ac:picMkLst>
        </pc:picChg>
        <pc:picChg chg="add mod">
          <ac:chgData name="Judo Judo" userId="fe0e9ccb-9b42-4839-bc55-6e55ce2b262c" providerId="ADAL" clId="{E4D05CFA-7658-7B42-B145-E6EEC7BE8C2B}" dt="2021-11-01T17:50:30.305" v="5265" actId="1076"/>
          <ac:picMkLst>
            <pc:docMk/>
            <pc:sldMk cId="1261950936" sldId="304"/>
            <ac:picMk id="250" creationId="{7EA61904-F2A4-B345-9006-552675C8A238}"/>
          </ac:picMkLst>
        </pc:picChg>
        <pc:inkChg chg="add">
          <ac:chgData name="Judo Judo" userId="fe0e9ccb-9b42-4839-bc55-6e55ce2b262c" providerId="ADAL" clId="{E4D05CFA-7658-7B42-B145-E6EEC7BE8C2B}" dt="2021-11-02T18:58:28.644" v="6460"/>
          <ac:inkMkLst>
            <pc:docMk/>
            <pc:sldMk cId="1261950936" sldId="304"/>
            <ac:inkMk id="3" creationId="{9BFB0E62-D177-5B48-B562-9136D9A775BF}"/>
          </ac:inkMkLst>
        </pc:inkChg>
        <pc:inkChg chg="del">
          <ac:chgData name="Judo Judo" userId="fe0e9ccb-9b42-4839-bc55-6e55ce2b262c" providerId="ADAL" clId="{E4D05CFA-7658-7B42-B145-E6EEC7BE8C2B}" dt="2021-11-01T17:42:35.690" v="5108" actId="478"/>
          <ac:inkMkLst>
            <pc:docMk/>
            <pc:sldMk cId="1261950936" sldId="304"/>
            <ac:inkMk id="16" creationId="{7EAF3EB7-1356-2240-AB03-1711BCD172E0}"/>
          </ac:inkMkLst>
        </pc:inkChg>
        <pc:inkChg chg="del">
          <ac:chgData name="Judo Judo" userId="fe0e9ccb-9b42-4839-bc55-6e55ce2b262c" providerId="ADAL" clId="{E4D05CFA-7658-7B42-B145-E6EEC7BE8C2B}" dt="2021-11-01T17:42:35.690" v="5108" actId="478"/>
          <ac:inkMkLst>
            <pc:docMk/>
            <pc:sldMk cId="1261950936" sldId="304"/>
            <ac:inkMk id="17" creationId="{C1328D5A-29E2-C34A-8D4E-8C7861A91F5A}"/>
          </ac:inkMkLst>
        </pc:inkChg>
        <pc:inkChg chg="del">
          <ac:chgData name="Judo Judo" userId="fe0e9ccb-9b42-4839-bc55-6e55ce2b262c" providerId="ADAL" clId="{E4D05CFA-7658-7B42-B145-E6EEC7BE8C2B}" dt="2021-11-01T17:42:35.690" v="5108" actId="478"/>
          <ac:inkMkLst>
            <pc:docMk/>
            <pc:sldMk cId="1261950936" sldId="304"/>
            <ac:inkMk id="18" creationId="{DA0AF14C-D526-5F42-B507-D1CDB699C40B}"/>
          </ac:inkMkLst>
        </pc:inkChg>
        <pc:inkChg chg="del">
          <ac:chgData name="Judo Judo" userId="fe0e9ccb-9b42-4839-bc55-6e55ce2b262c" providerId="ADAL" clId="{E4D05CFA-7658-7B42-B145-E6EEC7BE8C2B}" dt="2021-11-01T17:43:34.187" v="5222" actId="478"/>
          <ac:inkMkLst>
            <pc:docMk/>
            <pc:sldMk cId="1261950936" sldId="304"/>
            <ac:inkMk id="72" creationId="{D06ADEB6-F854-984A-879A-31DD8D97961B}"/>
          </ac:inkMkLst>
        </pc:inkChg>
        <pc:inkChg chg="del">
          <ac:chgData name="Judo Judo" userId="fe0e9ccb-9b42-4839-bc55-6e55ce2b262c" providerId="ADAL" clId="{E4D05CFA-7658-7B42-B145-E6EEC7BE8C2B}" dt="2021-11-01T17:43:34.187" v="5222" actId="478"/>
          <ac:inkMkLst>
            <pc:docMk/>
            <pc:sldMk cId="1261950936" sldId="304"/>
            <ac:inkMk id="73" creationId="{9FD14CC3-E668-0343-99BB-07509222338E}"/>
          </ac:inkMkLst>
        </pc:inkChg>
        <pc:inkChg chg="del">
          <ac:chgData name="Judo Judo" userId="fe0e9ccb-9b42-4839-bc55-6e55ce2b262c" providerId="ADAL" clId="{E4D05CFA-7658-7B42-B145-E6EEC7BE8C2B}" dt="2021-11-01T17:43:34.187" v="5222" actId="478"/>
          <ac:inkMkLst>
            <pc:docMk/>
            <pc:sldMk cId="1261950936" sldId="304"/>
            <ac:inkMk id="74" creationId="{A99EF982-D5F1-B448-B090-BE3416193272}"/>
          </ac:inkMkLst>
        </pc:inkChg>
        <pc:inkChg chg="del">
          <ac:chgData name="Judo Judo" userId="fe0e9ccb-9b42-4839-bc55-6e55ce2b262c" providerId="ADAL" clId="{E4D05CFA-7658-7B42-B145-E6EEC7BE8C2B}" dt="2021-11-01T17:43:34.187" v="5222" actId="478"/>
          <ac:inkMkLst>
            <pc:docMk/>
            <pc:sldMk cId="1261950936" sldId="304"/>
            <ac:inkMk id="75" creationId="{D7E729A9-6CA9-394E-AC9A-DAF9DB2030E4}"/>
          </ac:inkMkLst>
        </pc:inkChg>
        <pc:inkChg chg="del">
          <ac:chgData name="Judo Judo" userId="fe0e9ccb-9b42-4839-bc55-6e55ce2b262c" providerId="ADAL" clId="{E4D05CFA-7658-7B42-B145-E6EEC7BE8C2B}" dt="2021-11-01T17:43:34.187" v="5222" actId="478"/>
          <ac:inkMkLst>
            <pc:docMk/>
            <pc:sldMk cId="1261950936" sldId="304"/>
            <ac:inkMk id="87" creationId="{3F84E0B5-D73F-F044-9B11-08009251980C}"/>
          </ac:inkMkLst>
        </pc:inkChg>
        <pc:inkChg chg="del">
          <ac:chgData name="Judo Judo" userId="fe0e9ccb-9b42-4839-bc55-6e55ce2b262c" providerId="ADAL" clId="{E4D05CFA-7658-7B42-B145-E6EEC7BE8C2B}" dt="2021-11-01T17:43:34.187" v="5222" actId="478"/>
          <ac:inkMkLst>
            <pc:docMk/>
            <pc:sldMk cId="1261950936" sldId="304"/>
            <ac:inkMk id="95" creationId="{D2DFEF8E-708C-3340-A13F-422615FF96AF}"/>
          </ac:inkMkLst>
        </pc:inkChg>
        <pc:inkChg chg="del mod">
          <ac:chgData name="Judo Judo" userId="fe0e9ccb-9b42-4839-bc55-6e55ce2b262c" providerId="ADAL" clId="{E4D05CFA-7658-7B42-B145-E6EEC7BE8C2B}" dt="2021-11-01T17:43:40.532" v="5223" actId="478"/>
          <ac:inkMkLst>
            <pc:docMk/>
            <pc:sldMk cId="1261950936" sldId="304"/>
            <ac:inkMk id="193" creationId="{ACCCE80A-340A-3342-95DC-C03E66B6222B}"/>
          </ac:inkMkLst>
        </pc:inkChg>
        <pc:inkChg chg="del mod">
          <ac:chgData name="Judo Judo" userId="fe0e9ccb-9b42-4839-bc55-6e55ce2b262c" providerId="ADAL" clId="{E4D05CFA-7658-7B42-B145-E6EEC7BE8C2B}" dt="2021-11-01T17:43:40.532" v="5223" actId="478"/>
          <ac:inkMkLst>
            <pc:docMk/>
            <pc:sldMk cId="1261950936" sldId="304"/>
            <ac:inkMk id="200" creationId="{7BD294F1-2CC6-964F-A24E-D04613384810}"/>
          </ac:inkMkLst>
        </pc:inkChg>
        <pc:inkChg chg="del mod">
          <ac:chgData name="Judo Judo" userId="fe0e9ccb-9b42-4839-bc55-6e55ce2b262c" providerId="ADAL" clId="{E4D05CFA-7658-7B42-B145-E6EEC7BE8C2B}" dt="2021-11-01T17:43:40.532" v="5223" actId="478"/>
          <ac:inkMkLst>
            <pc:docMk/>
            <pc:sldMk cId="1261950936" sldId="304"/>
            <ac:inkMk id="201" creationId="{3D265495-28A0-E84D-9986-598AFD62FDFF}"/>
          </ac:inkMkLst>
        </pc:inkChg>
        <pc:inkChg chg="del mod">
          <ac:chgData name="Judo Judo" userId="fe0e9ccb-9b42-4839-bc55-6e55ce2b262c" providerId="ADAL" clId="{E4D05CFA-7658-7B42-B145-E6EEC7BE8C2B}" dt="2021-11-01T17:43:40.532" v="5223" actId="478"/>
          <ac:inkMkLst>
            <pc:docMk/>
            <pc:sldMk cId="1261950936" sldId="304"/>
            <ac:inkMk id="240" creationId="{318F6746-6979-F04E-A415-ADCF1251CD36}"/>
          </ac:inkMkLst>
        </pc:inkChg>
        <pc:cxnChg chg="add mod">
          <ac:chgData name="Judo Judo" userId="fe0e9ccb-9b42-4839-bc55-6e55ce2b262c" providerId="ADAL" clId="{E4D05CFA-7658-7B42-B145-E6EEC7BE8C2B}" dt="2021-11-01T12:26:24.923" v="5103" actId="1076"/>
          <ac:cxnSpMkLst>
            <pc:docMk/>
            <pc:sldMk cId="1261950936" sldId="304"/>
            <ac:cxnSpMk id="6" creationId="{EF35473C-60FC-9D49-AD38-AFD35D50B12C}"/>
          </ac:cxnSpMkLst>
        </pc:cxnChg>
      </pc:sldChg>
      <pc:sldChg chg="new">
        <pc:chgData name="Judo Judo" userId="fe0e9ccb-9b42-4839-bc55-6e55ce2b262c" providerId="ADAL" clId="{E4D05CFA-7658-7B42-B145-E6EEC7BE8C2B}" dt="2021-11-01T18:02:44.372" v="5455" actId="680"/>
        <pc:sldMkLst>
          <pc:docMk/>
          <pc:sldMk cId="2263143300" sldId="305"/>
        </pc:sldMkLst>
      </pc:sldChg>
      <pc:sldChg chg="modSp new mod">
        <pc:chgData name="Judo Judo" userId="fe0e9ccb-9b42-4839-bc55-6e55ce2b262c" providerId="ADAL" clId="{E4D05CFA-7658-7B42-B145-E6EEC7BE8C2B}" dt="2021-11-01T18:05:34.847" v="5501" actId="20577"/>
        <pc:sldMkLst>
          <pc:docMk/>
          <pc:sldMk cId="1578046772" sldId="306"/>
        </pc:sldMkLst>
        <pc:spChg chg="mod">
          <ac:chgData name="Judo Judo" userId="fe0e9ccb-9b42-4839-bc55-6e55ce2b262c" providerId="ADAL" clId="{E4D05CFA-7658-7B42-B145-E6EEC7BE8C2B}" dt="2021-11-01T18:05:34.847" v="5501" actId="20577"/>
          <ac:spMkLst>
            <pc:docMk/>
            <pc:sldMk cId="1578046772" sldId="306"/>
            <ac:spMk id="2" creationId="{F14DE1B3-C7C9-F944-A2A5-96292D579B33}"/>
          </ac:spMkLst>
        </pc:spChg>
      </pc:sldChg>
      <pc:sldChg chg="modSp new mod">
        <pc:chgData name="Judo Judo" userId="fe0e9ccb-9b42-4839-bc55-6e55ce2b262c" providerId="ADAL" clId="{E4D05CFA-7658-7B42-B145-E6EEC7BE8C2B}" dt="2021-11-01T18:06:13.572" v="5522" actId="20577"/>
        <pc:sldMkLst>
          <pc:docMk/>
          <pc:sldMk cId="2822258628" sldId="307"/>
        </pc:sldMkLst>
        <pc:spChg chg="mod">
          <ac:chgData name="Judo Judo" userId="fe0e9ccb-9b42-4839-bc55-6e55ce2b262c" providerId="ADAL" clId="{E4D05CFA-7658-7B42-B145-E6EEC7BE8C2B}" dt="2021-11-01T18:06:13.572" v="5522" actId="20577"/>
          <ac:spMkLst>
            <pc:docMk/>
            <pc:sldMk cId="2822258628" sldId="307"/>
            <ac:spMk id="2" creationId="{45011EA0-7362-EB4B-9591-8D2298355580}"/>
          </ac:spMkLst>
        </pc:spChg>
      </pc:sldChg>
      <pc:sldChg chg="addSp delSp modSp new mod delAnim modAnim">
        <pc:chgData name="Judo Judo" userId="fe0e9ccb-9b42-4839-bc55-6e55ce2b262c" providerId="ADAL" clId="{E4D05CFA-7658-7B42-B145-E6EEC7BE8C2B}" dt="2021-11-02T13:42:59.147" v="5960"/>
        <pc:sldMkLst>
          <pc:docMk/>
          <pc:sldMk cId="2980494979" sldId="308"/>
        </pc:sldMkLst>
        <pc:spChg chg="mod">
          <ac:chgData name="Judo Judo" userId="fe0e9ccb-9b42-4839-bc55-6e55ce2b262c" providerId="ADAL" clId="{E4D05CFA-7658-7B42-B145-E6EEC7BE8C2B}" dt="2021-11-02T13:24:41.051" v="5768" actId="20577"/>
          <ac:spMkLst>
            <pc:docMk/>
            <pc:sldMk cId="2980494979" sldId="308"/>
            <ac:spMk id="2" creationId="{D73EE63E-52A4-D443-A660-38B588576C60}"/>
          </ac:spMkLst>
        </pc:spChg>
        <pc:spChg chg="add mod">
          <ac:chgData name="Judo Judo" userId="fe0e9ccb-9b42-4839-bc55-6e55ce2b262c" providerId="ADAL" clId="{E4D05CFA-7658-7B42-B145-E6EEC7BE8C2B}" dt="2021-11-02T13:25:19.934" v="5793" actId="403"/>
          <ac:spMkLst>
            <pc:docMk/>
            <pc:sldMk cId="2980494979" sldId="308"/>
            <ac:spMk id="4" creationId="{2F5F9DF7-16B6-5D47-827F-E320849E3032}"/>
          </ac:spMkLst>
        </pc:spChg>
        <pc:spChg chg="add mod">
          <ac:chgData name="Judo Judo" userId="fe0e9ccb-9b42-4839-bc55-6e55ce2b262c" providerId="ADAL" clId="{E4D05CFA-7658-7B42-B145-E6EEC7BE8C2B}" dt="2021-11-02T13:39:02.380" v="5870" actId="122"/>
          <ac:spMkLst>
            <pc:docMk/>
            <pc:sldMk cId="2980494979" sldId="308"/>
            <ac:spMk id="17" creationId="{B4B26B5D-BF90-1045-A145-FB9F800ACD1A}"/>
          </ac:spMkLst>
        </pc:spChg>
        <pc:spChg chg="add mod">
          <ac:chgData name="Judo Judo" userId="fe0e9ccb-9b42-4839-bc55-6e55ce2b262c" providerId="ADAL" clId="{E4D05CFA-7658-7B42-B145-E6EEC7BE8C2B}" dt="2021-11-02T13:39:25.288" v="5904" actId="1076"/>
          <ac:spMkLst>
            <pc:docMk/>
            <pc:sldMk cId="2980494979" sldId="308"/>
            <ac:spMk id="18" creationId="{7BD66184-4D0F-B049-A31A-2433325E90F9}"/>
          </ac:spMkLst>
        </pc:spChg>
        <pc:spChg chg="add mod">
          <ac:chgData name="Judo Judo" userId="fe0e9ccb-9b42-4839-bc55-6e55ce2b262c" providerId="ADAL" clId="{E4D05CFA-7658-7B42-B145-E6EEC7BE8C2B}" dt="2021-11-02T13:40:39.314" v="5943" actId="692"/>
          <ac:spMkLst>
            <pc:docMk/>
            <pc:sldMk cId="2980494979" sldId="308"/>
            <ac:spMk id="19" creationId="{A17779D2-8C72-7C4E-B64D-26D4864F9380}"/>
          </ac:spMkLst>
        </pc:spChg>
        <pc:spChg chg="add mod">
          <ac:chgData name="Judo Judo" userId="fe0e9ccb-9b42-4839-bc55-6e55ce2b262c" providerId="ADAL" clId="{E4D05CFA-7658-7B42-B145-E6EEC7BE8C2B}" dt="2021-11-02T13:40:39.314" v="5943" actId="692"/>
          <ac:spMkLst>
            <pc:docMk/>
            <pc:sldMk cId="2980494979" sldId="308"/>
            <ac:spMk id="20" creationId="{600B0708-7701-C24D-8418-B8FBDC4C8053}"/>
          </ac:spMkLst>
        </pc:spChg>
        <pc:picChg chg="add mod">
          <ac:chgData name="Judo Judo" userId="fe0e9ccb-9b42-4839-bc55-6e55ce2b262c" providerId="ADAL" clId="{E4D05CFA-7658-7B42-B145-E6EEC7BE8C2B}" dt="2021-11-02T13:27:14.219" v="5811" actId="1076"/>
          <ac:picMkLst>
            <pc:docMk/>
            <pc:sldMk cId="2980494979" sldId="308"/>
            <ac:picMk id="6" creationId="{2D86E4FC-7140-1A42-B00D-7E8B722D1079}"/>
          </ac:picMkLst>
        </pc:picChg>
        <pc:picChg chg="add mod">
          <ac:chgData name="Judo Judo" userId="fe0e9ccb-9b42-4839-bc55-6e55ce2b262c" providerId="ADAL" clId="{E4D05CFA-7658-7B42-B145-E6EEC7BE8C2B}" dt="2021-11-02T13:26:34.612" v="5804" actId="1076"/>
          <ac:picMkLst>
            <pc:docMk/>
            <pc:sldMk cId="2980494979" sldId="308"/>
            <ac:picMk id="8" creationId="{A4918353-1686-4045-82F9-41AF9D5A52CF}"/>
          </ac:picMkLst>
        </pc:picChg>
        <pc:picChg chg="add mod">
          <ac:chgData name="Judo Judo" userId="fe0e9ccb-9b42-4839-bc55-6e55ce2b262c" providerId="ADAL" clId="{E4D05CFA-7658-7B42-B145-E6EEC7BE8C2B}" dt="2021-11-02T13:27:28.376" v="5813" actId="207"/>
          <ac:picMkLst>
            <pc:docMk/>
            <pc:sldMk cId="2980494979" sldId="308"/>
            <ac:picMk id="10" creationId="{14F67127-8436-F348-9DA7-DEBDA8B98F94}"/>
          </ac:picMkLst>
        </pc:picChg>
        <pc:picChg chg="add mod">
          <ac:chgData name="Judo Judo" userId="fe0e9ccb-9b42-4839-bc55-6e55ce2b262c" providerId="ADAL" clId="{E4D05CFA-7658-7B42-B145-E6EEC7BE8C2B}" dt="2021-11-02T13:27:24.952" v="5812" actId="207"/>
          <ac:picMkLst>
            <pc:docMk/>
            <pc:sldMk cId="2980494979" sldId="308"/>
            <ac:picMk id="12" creationId="{D42B1A8D-1787-8D48-A234-1E3546583685}"/>
          </ac:picMkLst>
        </pc:picChg>
        <pc:picChg chg="add del mod modCrop">
          <ac:chgData name="Judo Judo" userId="fe0e9ccb-9b42-4839-bc55-6e55ce2b262c" providerId="ADAL" clId="{E4D05CFA-7658-7B42-B145-E6EEC7BE8C2B}" dt="2021-11-02T13:42:12.857" v="5944" actId="478"/>
          <ac:picMkLst>
            <pc:docMk/>
            <pc:sldMk cId="2980494979" sldId="308"/>
            <ac:picMk id="14" creationId="{A4FE5477-B8CF-454E-AA4F-826AE908D39B}"/>
          </ac:picMkLst>
        </pc:picChg>
        <pc:picChg chg="add mod">
          <ac:chgData name="Judo Judo" userId="fe0e9ccb-9b42-4839-bc55-6e55ce2b262c" providerId="ADAL" clId="{E4D05CFA-7658-7B42-B145-E6EEC7BE8C2B}" dt="2021-11-02T13:29:06.045" v="5827" actId="1076"/>
          <ac:picMkLst>
            <pc:docMk/>
            <pc:sldMk cId="2980494979" sldId="308"/>
            <ac:picMk id="16" creationId="{5393CA11-D106-FC4E-9900-46BF5BD80C79}"/>
          </ac:picMkLst>
        </pc:picChg>
        <pc:picChg chg="add del mod">
          <ac:chgData name="Judo Judo" userId="fe0e9ccb-9b42-4839-bc55-6e55ce2b262c" providerId="ADAL" clId="{E4D05CFA-7658-7B42-B145-E6EEC7BE8C2B}" dt="2021-11-02T13:42:39.263" v="5951" actId="478"/>
          <ac:picMkLst>
            <pc:docMk/>
            <pc:sldMk cId="2980494979" sldId="308"/>
            <ac:picMk id="30" creationId="{046C8BB7-BA65-094D-9865-73810FC069AB}"/>
          </ac:picMkLst>
        </pc:picChg>
        <pc:picChg chg="add mod">
          <ac:chgData name="Judo Judo" userId="fe0e9ccb-9b42-4839-bc55-6e55ce2b262c" providerId="ADAL" clId="{E4D05CFA-7658-7B42-B145-E6EEC7BE8C2B}" dt="2021-11-02T13:42:49.077" v="5959" actId="1076"/>
          <ac:picMkLst>
            <pc:docMk/>
            <pc:sldMk cId="2980494979" sldId="308"/>
            <ac:picMk id="32" creationId="{FCC4DFB8-F530-6F4A-A3C4-DEB1F635FD0E}"/>
          </ac:picMkLst>
        </pc:picChg>
        <pc:cxnChg chg="add">
          <ac:chgData name="Judo Judo" userId="fe0e9ccb-9b42-4839-bc55-6e55ce2b262c" providerId="ADAL" clId="{E4D05CFA-7658-7B42-B145-E6EEC7BE8C2B}" dt="2021-11-02T13:40:05.949" v="5933" actId="11529"/>
          <ac:cxnSpMkLst>
            <pc:docMk/>
            <pc:sldMk cId="2980494979" sldId="308"/>
            <ac:cxnSpMk id="22" creationId="{3B9F776D-2FB3-0B4D-A580-07E873497495}"/>
          </ac:cxnSpMkLst>
        </pc:cxnChg>
        <pc:cxnChg chg="add">
          <ac:chgData name="Judo Judo" userId="fe0e9ccb-9b42-4839-bc55-6e55ce2b262c" providerId="ADAL" clId="{E4D05CFA-7658-7B42-B145-E6EEC7BE8C2B}" dt="2021-11-02T13:40:12.438" v="5934" actId="11529"/>
          <ac:cxnSpMkLst>
            <pc:docMk/>
            <pc:sldMk cId="2980494979" sldId="308"/>
            <ac:cxnSpMk id="24" creationId="{291C8FA1-E0B9-1F42-B963-05F943B844EC}"/>
          </ac:cxnSpMkLst>
        </pc:cxnChg>
        <pc:cxnChg chg="add">
          <ac:chgData name="Judo Judo" userId="fe0e9ccb-9b42-4839-bc55-6e55ce2b262c" providerId="ADAL" clId="{E4D05CFA-7658-7B42-B145-E6EEC7BE8C2B}" dt="2021-11-02T13:40:16.390" v="5935" actId="11529"/>
          <ac:cxnSpMkLst>
            <pc:docMk/>
            <pc:sldMk cId="2980494979" sldId="308"/>
            <ac:cxnSpMk id="26" creationId="{7B54A2A8-E776-D04C-B1F6-E81E9BE0676D}"/>
          </ac:cxnSpMkLst>
        </pc:cxnChg>
        <pc:cxnChg chg="add">
          <ac:chgData name="Judo Judo" userId="fe0e9ccb-9b42-4839-bc55-6e55ce2b262c" providerId="ADAL" clId="{E4D05CFA-7658-7B42-B145-E6EEC7BE8C2B}" dt="2021-11-02T13:40:24.147" v="5936" actId="11529"/>
          <ac:cxnSpMkLst>
            <pc:docMk/>
            <pc:sldMk cId="2980494979" sldId="308"/>
            <ac:cxnSpMk id="28" creationId="{23F99047-77C7-BF41-9643-8B19FD9879A0}"/>
          </ac:cxnSpMkLst>
        </pc:cxnChg>
      </pc:sldChg>
      <pc:sldChg chg="addSp delSp modSp new mod">
        <pc:chgData name="Judo Judo" userId="fe0e9ccb-9b42-4839-bc55-6e55ce2b262c" providerId="ADAL" clId="{E4D05CFA-7658-7B42-B145-E6EEC7BE8C2B}" dt="2021-11-02T18:58:28.644" v="6460"/>
        <pc:sldMkLst>
          <pc:docMk/>
          <pc:sldMk cId="2197689843" sldId="309"/>
        </pc:sldMkLst>
        <pc:spChg chg="mod">
          <ac:chgData name="Judo Judo" userId="fe0e9ccb-9b42-4839-bc55-6e55ce2b262c" providerId="ADAL" clId="{E4D05CFA-7658-7B42-B145-E6EEC7BE8C2B}" dt="2021-11-02T13:55:26.471" v="6034" actId="14100"/>
          <ac:spMkLst>
            <pc:docMk/>
            <pc:sldMk cId="2197689843" sldId="309"/>
            <ac:spMk id="2" creationId="{7CC7A472-A514-EB42-8ACC-6E9E956725DA}"/>
          </ac:spMkLst>
        </pc:spChg>
        <pc:spChg chg="add mod">
          <ac:chgData name="Judo Judo" userId="fe0e9ccb-9b42-4839-bc55-6e55ce2b262c" providerId="ADAL" clId="{E4D05CFA-7658-7B42-B145-E6EEC7BE8C2B}" dt="2021-11-02T13:51:28.046" v="5978" actId="20577"/>
          <ac:spMkLst>
            <pc:docMk/>
            <pc:sldMk cId="2197689843" sldId="309"/>
            <ac:spMk id="8" creationId="{68ADDCE0-CD6C-2948-B2EA-0AEC0AE34226}"/>
          </ac:spMkLst>
        </pc:spChg>
        <pc:spChg chg="add mod">
          <ac:chgData name="Judo Judo" userId="fe0e9ccb-9b42-4839-bc55-6e55ce2b262c" providerId="ADAL" clId="{E4D05CFA-7658-7B42-B145-E6EEC7BE8C2B}" dt="2021-11-02T13:53:13.474" v="5989" actId="1076"/>
          <ac:spMkLst>
            <pc:docMk/>
            <pc:sldMk cId="2197689843" sldId="309"/>
            <ac:spMk id="9" creationId="{636A248C-666D-B649-BEF7-EFFF38E8BF7B}"/>
          </ac:spMkLst>
        </pc:spChg>
        <pc:spChg chg="add mod">
          <ac:chgData name="Judo Judo" userId="fe0e9ccb-9b42-4839-bc55-6e55ce2b262c" providerId="ADAL" clId="{E4D05CFA-7658-7B42-B145-E6EEC7BE8C2B}" dt="2021-11-02T13:53:18.052" v="5990" actId="1076"/>
          <ac:spMkLst>
            <pc:docMk/>
            <pc:sldMk cId="2197689843" sldId="309"/>
            <ac:spMk id="10" creationId="{6AABC604-1E9A-A540-8DE6-052F75174651}"/>
          </ac:spMkLst>
        </pc:spChg>
        <pc:picChg chg="add del mod">
          <ac:chgData name="Judo Judo" userId="fe0e9ccb-9b42-4839-bc55-6e55ce2b262c" providerId="ADAL" clId="{E4D05CFA-7658-7B42-B145-E6EEC7BE8C2B}" dt="2021-11-02T14:01:52.798" v="6051" actId="478"/>
          <ac:picMkLst>
            <pc:docMk/>
            <pc:sldMk cId="2197689843" sldId="309"/>
            <ac:picMk id="4" creationId="{BCE78259-DC6D-D842-8E1D-2DD98D8D4699}"/>
          </ac:picMkLst>
        </pc:picChg>
        <pc:picChg chg="add del mod">
          <ac:chgData name="Judo Judo" userId="fe0e9ccb-9b42-4839-bc55-6e55ce2b262c" providerId="ADAL" clId="{E4D05CFA-7658-7B42-B145-E6EEC7BE8C2B}" dt="2021-11-02T13:51:09.730" v="5972" actId="478"/>
          <ac:picMkLst>
            <pc:docMk/>
            <pc:sldMk cId="2197689843" sldId="309"/>
            <ac:picMk id="5" creationId="{5F8A022F-5201-D245-A8C7-F56ECF1F93B4}"/>
          </ac:picMkLst>
        </pc:picChg>
        <pc:picChg chg="add mod">
          <ac:chgData name="Judo Judo" userId="fe0e9ccb-9b42-4839-bc55-6e55ce2b262c" providerId="ADAL" clId="{E4D05CFA-7658-7B42-B145-E6EEC7BE8C2B}" dt="2021-11-02T13:50:20.704" v="5970"/>
          <ac:picMkLst>
            <pc:docMk/>
            <pc:sldMk cId="2197689843" sldId="309"/>
            <ac:picMk id="6" creationId="{0C16629A-B3B8-FA47-B547-9B84B20758CF}"/>
          </ac:picMkLst>
        </pc:picChg>
        <pc:picChg chg="add mod">
          <ac:chgData name="Judo Judo" userId="fe0e9ccb-9b42-4839-bc55-6e55ce2b262c" providerId="ADAL" clId="{E4D05CFA-7658-7B42-B145-E6EEC7BE8C2B}" dt="2021-11-02T13:51:15.347" v="5975" actId="1076"/>
          <ac:picMkLst>
            <pc:docMk/>
            <pc:sldMk cId="2197689843" sldId="309"/>
            <ac:picMk id="7" creationId="{4046A5FB-EE8A-1F40-8D9D-6453E3DC2D32}"/>
          </ac:picMkLst>
        </pc:picChg>
        <pc:picChg chg="add mod">
          <ac:chgData name="Judo Judo" userId="fe0e9ccb-9b42-4839-bc55-6e55ce2b262c" providerId="ADAL" clId="{E4D05CFA-7658-7B42-B145-E6EEC7BE8C2B}" dt="2021-11-02T13:55:13.814" v="5995" actId="1076"/>
          <ac:picMkLst>
            <pc:docMk/>
            <pc:sldMk cId="2197689843" sldId="309"/>
            <ac:picMk id="12" creationId="{5229B475-6A99-9542-8F89-E99B6D9957EF}"/>
          </ac:picMkLst>
        </pc:picChg>
        <pc:picChg chg="add mod">
          <ac:chgData name="Judo Judo" userId="fe0e9ccb-9b42-4839-bc55-6e55ce2b262c" providerId="ADAL" clId="{E4D05CFA-7658-7B42-B145-E6EEC7BE8C2B}" dt="2021-11-02T14:02:02.115" v="6054" actId="1076"/>
          <ac:picMkLst>
            <pc:docMk/>
            <pc:sldMk cId="2197689843" sldId="309"/>
            <ac:picMk id="13" creationId="{3CBFB8B7-A92A-E449-9A49-ED26725F53B1}"/>
          </ac:picMkLst>
        </pc:picChg>
        <pc:inkChg chg="add">
          <ac:chgData name="Judo Judo" userId="fe0e9ccb-9b42-4839-bc55-6e55ce2b262c" providerId="ADAL" clId="{E4D05CFA-7658-7B42-B145-E6EEC7BE8C2B}" dt="2021-11-02T18:58:28.644" v="6460"/>
          <ac:inkMkLst>
            <pc:docMk/>
            <pc:sldMk cId="2197689843" sldId="309"/>
            <ac:inkMk id="4" creationId="{EF3840EC-90F5-A541-83CA-15F3AC0A94C1}"/>
          </ac:inkMkLst>
        </pc:inkChg>
      </pc:sldChg>
      <pc:sldChg chg="modSp new mod">
        <pc:chgData name="Judo Judo" userId="fe0e9ccb-9b42-4839-bc55-6e55ce2b262c" providerId="ADAL" clId="{E4D05CFA-7658-7B42-B145-E6EEC7BE8C2B}" dt="2021-11-02T14:36:12.134" v="6136" actId="20577"/>
        <pc:sldMkLst>
          <pc:docMk/>
          <pc:sldMk cId="3052506854" sldId="310"/>
        </pc:sldMkLst>
        <pc:spChg chg="mod">
          <ac:chgData name="Judo Judo" userId="fe0e9ccb-9b42-4839-bc55-6e55ce2b262c" providerId="ADAL" clId="{E4D05CFA-7658-7B42-B145-E6EEC7BE8C2B}" dt="2021-11-02T14:36:12.134" v="6136" actId="20577"/>
          <ac:spMkLst>
            <pc:docMk/>
            <pc:sldMk cId="3052506854" sldId="310"/>
            <ac:spMk id="2" creationId="{4EEB77CB-105C-CB4D-9348-9C8E385343A4}"/>
          </ac:spMkLst>
        </pc:spChg>
      </pc:sldChg>
      <pc:sldChg chg="addSp modSp new mod modAnim">
        <pc:chgData name="Judo Judo" userId="fe0e9ccb-9b42-4839-bc55-6e55ce2b262c" providerId="ADAL" clId="{E4D05CFA-7658-7B42-B145-E6EEC7BE8C2B}" dt="2021-11-02T18:58:28.644" v="6460"/>
        <pc:sldMkLst>
          <pc:docMk/>
          <pc:sldMk cId="1249608529" sldId="311"/>
        </pc:sldMkLst>
        <pc:spChg chg="mod">
          <ac:chgData name="Judo Judo" userId="fe0e9ccb-9b42-4839-bc55-6e55ce2b262c" providerId="ADAL" clId="{E4D05CFA-7658-7B42-B145-E6EEC7BE8C2B}" dt="2021-11-02T14:39:29.230" v="6314" actId="20577"/>
          <ac:spMkLst>
            <pc:docMk/>
            <pc:sldMk cId="1249608529" sldId="311"/>
            <ac:spMk id="2" creationId="{951926CA-9866-034D-99AC-90736DF63E7F}"/>
          </ac:spMkLst>
        </pc:spChg>
        <pc:spChg chg="add mod">
          <ac:chgData name="Judo Judo" userId="fe0e9ccb-9b42-4839-bc55-6e55ce2b262c" providerId="ADAL" clId="{E4D05CFA-7658-7B42-B145-E6EEC7BE8C2B}" dt="2021-11-02T14:40:13.886" v="6320" actId="207"/>
          <ac:spMkLst>
            <pc:docMk/>
            <pc:sldMk cId="1249608529" sldId="311"/>
            <ac:spMk id="6" creationId="{DA0D7714-C38A-AF43-97B1-1511E2A9B96D}"/>
          </ac:spMkLst>
        </pc:spChg>
        <pc:spChg chg="add mod">
          <ac:chgData name="Judo Judo" userId="fe0e9ccb-9b42-4839-bc55-6e55ce2b262c" providerId="ADAL" clId="{E4D05CFA-7658-7B42-B145-E6EEC7BE8C2B}" dt="2021-11-02T14:39:25.517" v="6309" actId="1076"/>
          <ac:spMkLst>
            <pc:docMk/>
            <pc:sldMk cId="1249608529" sldId="311"/>
            <ac:spMk id="7" creationId="{62301C6C-6C74-C04D-AAB3-C0BC4E05B4FD}"/>
          </ac:spMkLst>
        </pc:spChg>
        <pc:spChg chg="add">
          <ac:chgData name="Judo Judo" userId="fe0e9ccb-9b42-4839-bc55-6e55ce2b262c" providerId="ADAL" clId="{E4D05CFA-7658-7B42-B145-E6EEC7BE8C2B}" dt="2021-11-02T14:39:57.663" v="6317" actId="11529"/>
          <ac:spMkLst>
            <pc:docMk/>
            <pc:sldMk cId="1249608529" sldId="311"/>
            <ac:spMk id="10" creationId="{10CAB163-6F0A-F347-BCE9-F06F30B26B1D}"/>
          </ac:spMkLst>
        </pc:spChg>
        <pc:picChg chg="add mod">
          <ac:chgData name="Judo Judo" userId="fe0e9ccb-9b42-4839-bc55-6e55ce2b262c" providerId="ADAL" clId="{E4D05CFA-7658-7B42-B145-E6EEC7BE8C2B}" dt="2021-11-02T14:40:03.248" v="6318" actId="14100"/>
          <ac:picMkLst>
            <pc:docMk/>
            <pc:sldMk cId="1249608529" sldId="311"/>
            <ac:picMk id="4" creationId="{9C0C0F08-420A-1745-B8EA-DB7D760AF838}"/>
          </ac:picMkLst>
        </pc:picChg>
        <pc:picChg chg="add mod">
          <ac:chgData name="Judo Judo" userId="fe0e9ccb-9b42-4839-bc55-6e55ce2b262c" providerId="ADAL" clId="{E4D05CFA-7658-7B42-B145-E6EEC7BE8C2B}" dt="2021-11-02T14:38:29.536" v="6182" actId="14100"/>
          <ac:picMkLst>
            <pc:docMk/>
            <pc:sldMk cId="1249608529" sldId="311"/>
            <ac:picMk id="5" creationId="{2173A896-D359-174E-AE17-564386DCC534}"/>
          </ac:picMkLst>
        </pc:picChg>
        <pc:picChg chg="add mod">
          <ac:chgData name="Judo Judo" userId="fe0e9ccb-9b42-4839-bc55-6e55ce2b262c" providerId="ADAL" clId="{E4D05CFA-7658-7B42-B145-E6EEC7BE8C2B}" dt="2021-11-02T14:39:51.567" v="6316" actId="1076"/>
          <ac:picMkLst>
            <pc:docMk/>
            <pc:sldMk cId="1249608529" sldId="311"/>
            <ac:picMk id="8" creationId="{C1B66D1F-3151-0044-A368-777C965654A6}"/>
          </ac:picMkLst>
        </pc:picChg>
        <pc:picChg chg="add mod">
          <ac:chgData name="Judo Judo" userId="fe0e9ccb-9b42-4839-bc55-6e55ce2b262c" providerId="ADAL" clId="{E4D05CFA-7658-7B42-B145-E6EEC7BE8C2B}" dt="2021-11-02T14:39:51.567" v="6316" actId="1076"/>
          <ac:picMkLst>
            <pc:docMk/>
            <pc:sldMk cId="1249608529" sldId="311"/>
            <ac:picMk id="9" creationId="{A1DC3F1B-D950-1B46-B315-9144B5AD902B}"/>
          </ac:picMkLst>
        </pc:picChg>
        <pc:inkChg chg="add">
          <ac:chgData name="Judo Judo" userId="fe0e9ccb-9b42-4839-bc55-6e55ce2b262c" providerId="ADAL" clId="{E4D05CFA-7658-7B42-B145-E6EEC7BE8C2B}" dt="2021-11-02T18:58:28.644" v="6460"/>
          <ac:inkMkLst>
            <pc:docMk/>
            <pc:sldMk cId="1249608529" sldId="311"/>
            <ac:inkMk id="11" creationId="{6BEA8E6B-5E3B-7A40-ABC0-68A841A11A7A}"/>
          </ac:inkMkLst>
        </pc:inkChg>
      </pc:sldChg>
      <pc:sldChg chg="addSp modSp new mod">
        <pc:chgData name="Judo Judo" userId="fe0e9ccb-9b42-4839-bc55-6e55ce2b262c" providerId="ADAL" clId="{E4D05CFA-7658-7B42-B145-E6EEC7BE8C2B}" dt="2021-11-02T14:43:03.275" v="6459" actId="1076"/>
        <pc:sldMkLst>
          <pc:docMk/>
          <pc:sldMk cId="4152253898" sldId="312"/>
        </pc:sldMkLst>
        <pc:spChg chg="mod">
          <ac:chgData name="Judo Judo" userId="fe0e9ccb-9b42-4839-bc55-6e55ce2b262c" providerId="ADAL" clId="{E4D05CFA-7658-7B42-B145-E6EEC7BE8C2B}" dt="2021-11-02T14:40:52.515" v="6344" actId="20577"/>
          <ac:spMkLst>
            <pc:docMk/>
            <pc:sldMk cId="4152253898" sldId="312"/>
            <ac:spMk id="2" creationId="{1C10B053-6B8D-2F4B-B4D7-EF33232F193A}"/>
          </ac:spMkLst>
        </pc:spChg>
        <pc:spChg chg="add mod">
          <ac:chgData name="Judo Judo" userId="fe0e9ccb-9b42-4839-bc55-6e55ce2b262c" providerId="ADAL" clId="{E4D05CFA-7658-7B42-B145-E6EEC7BE8C2B}" dt="2021-11-02T14:42:23.596" v="6453" actId="1076"/>
          <ac:spMkLst>
            <pc:docMk/>
            <pc:sldMk cId="4152253898" sldId="312"/>
            <ac:spMk id="4" creationId="{C2F3BAFB-BDE3-4F4A-A322-CFE6A9B27767}"/>
          </ac:spMkLst>
        </pc:spChg>
        <pc:spChg chg="add mod">
          <ac:chgData name="Judo Judo" userId="fe0e9ccb-9b42-4839-bc55-6e55ce2b262c" providerId="ADAL" clId="{E4D05CFA-7658-7B42-B145-E6EEC7BE8C2B}" dt="2021-11-02T14:41:01.833" v="6369" actId="20577"/>
          <ac:spMkLst>
            <pc:docMk/>
            <pc:sldMk cId="4152253898" sldId="312"/>
            <ac:spMk id="5" creationId="{383D185C-F406-CB48-A92A-E95992C60AA2}"/>
          </ac:spMkLst>
        </pc:spChg>
        <pc:spChg chg="add mod">
          <ac:chgData name="Judo Judo" userId="fe0e9ccb-9b42-4839-bc55-6e55ce2b262c" providerId="ADAL" clId="{E4D05CFA-7658-7B42-B145-E6EEC7BE8C2B}" dt="2021-11-02T14:41:03.305" v="6371" actId="20577"/>
          <ac:spMkLst>
            <pc:docMk/>
            <pc:sldMk cId="4152253898" sldId="312"/>
            <ac:spMk id="6" creationId="{E79512B3-AC13-9748-9C94-7983F4125FCD}"/>
          </ac:spMkLst>
        </pc:spChg>
        <pc:spChg chg="add mod">
          <ac:chgData name="Judo Judo" userId="fe0e9ccb-9b42-4839-bc55-6e55ce2b262c" providerId="ADAL" clId="{E4D05CFA-7658-7B42-B145-E6EEC7BE8C2B}" dt="2021-11-02T14:41:03.842" v="6373" actId="20577"/>
          <ac:spMkLst>
            <pc:docMk/>
            <pc:sldMk cId="4152253898" sldId="312"/>
            <ac:spMk id="7" creationId="{1C377DE7-5FF7-BF46-A6BF-1D60A7F96889}"/>
          </ac:spMkLst>
        </pc:spChg>
        <pc:spChg chg="add mod">
          <ac:chgData name="Judo Judo" userId="fe0e9ccb-9b42-4839-bc55-6e55ce2b262c" providerId="ADAL" clId="{E4D05CFA-7658-7B42-B145-E6EEC7BE8C2B}" dt="2021-11-02T14:41:05.395" v="6375" actId="20577"/>
          <ac:spMkLst>
            <pc:docMk/>
            <pc:sldMk cId="4152253898" sldId="312"/>
            <ac:spMk id="8" creationId="{774F3840-D102-0842-A7C2-491A1551AC5B}"/>
          </ac:spMkLst>
        </pc:spChg>
        <pc:spChg chg="add mod">
          <ac:chgData name="Judo Judo" userId="fe0e9ccb-9b42-4839-bc55-6e55ce2b262c" providerId="ADAL" clId="{E4D05CFA-7658-7B42-B145-E6EEC7BE8C2B}" dt="2021-11-02T14:41:06.069" v="6377" actId="20577"/>
          <ac:spMkLst>
            <pc:docMk/>
            <pc:sldMk cId="4152253898" sldId="312"/>
            <ac:spMk id="9" creationId="{8891142C-23FB-2241-966D-A063AC4A9401}"/>
          </ac:spMkLst>
        </pc:spChg>
        <pc:spChg chg="add mod">
          <ac:chgData name="Judo Judo" userId="fe0e9ccb-9b42-4839-bc55-6e55ce2b262c" providerId="ADAL" clId="{E4D05CFA-7658-7B42-B145-E6EEC7BE8C2B}" dt="2021-11-02T14:41:07.262" v="6379" actId="20577"/>
          <ac:spMkLst>
            <pc:docMk/>
            <pc:sldMk cId="4152253898" sldId="312"/>
            <ac:spMk id="10" creationId="{0E2A9B17-2175-474C-B1F6-D91DB59FD577}"/>
          </ac:spMkLst>
        </pc:spChg>
        <pc:spChg chg="add mod">
          <ac:chgData name="Judo Judo" userId="fe0e9ccb-9b42-4839-bc55-6e55ce2b262c" providerId="ADAL" clId="{E4D05CFA-7658-7B42-B145-E6EEC7BE8C2B}" dt="2021-11-02T14:41:08.368" v="6381" actId="20577"/>
          <ac:spMkLst>
            <pc:docMk/>
            <pc:sldMk cId="4152253898" sldId="312"/>
            <ac:spMk id="11" creationId="{C9885000-8305-B04F-A70D-7D553A4C7A03}"/>
          </ac:spMkLst>
        </pc:spChg>
        <pc:spChg chg="add mod">
          <ac:chgData name="Judo Judo" userId="fe0e9ccb-9b42-4839-bc55-6e55ce2b262c" providerId="ADAL" clId="{E4D05CFA-7658-7B42-B145-E6EEC7BE8C2B}" dt="2021-11-02T14:42:26.352" v="6454" actId="1076"/>
          <ac:spMkLst>
            <pc:docMk/>
            <pc:sldMk cId="4152253898" sldId="312"/>
            <ac:spMk id="12" creationId="{45414F98-A185-FE4E-974A-BBA5ABFC6D17}"/>
          </ac:spMkLst>
        </pc:spChg>
        <pc:spChg chg="add mod">
          <ac:chgData name="Judo Judo" userId="fe0e9ccb-9b42-4839-bc55-6e55ce2b262c" providerId="ADAL" clId="{E4D05CFA-7658-7B42-B145-E6EEC7BE8C2B}" dt="2021-11-02T14:41:17.499" v="6403" actId="20577"/>
          <ac:spMkLst>
            <pc:docMk/>
            <pc:sldMk cId="4152253898" sldId="312"/>
            <ac:spMk id="13" creationId="{FAFFB0C7-1AAD-2946-9FD0-79122EA4F712}"/>
          </ac:spMkLst>
        </pc:spChg>
        <pc:spChg chg="add mod">
          <ac:chgData name="Judo Judo" userId="fe0e9ccb-9b42-4839-bc55-6e55ce2b262c" providerId="ADAL" clId="{E4D05CFA-7658-7B42-B145-E6EEC7BE8C2B}" dt="2021-11-02T14:41:47.762" v="6433" actId="20577"/>
          <ac:spMkLst>
            <pc:docMk/>
            <pc:sldMk cId="4152253898" sldId="312"/>
            <ac:spMk id="14" creationId="{395FEA60-B870-C747-8497-49D92E6628B5}"/>
          </ac:spMkLst>
        </pc:spChg>
        <pc:spChg chg="add mod">
          <ac:chgData name="Judo Judo" userId="fe0e9ccb-9b42-4839-bc55-6e55ce2b262c" providerId="ADAL" clId="{E4D05CFA-7658-7B42-B145-E6EEC7BE8C2B}" dt="2021-11-02T14:41:43.714" v="6430" actId="20577"/>
          <ac:spMkLst>
            <pc:docMk/>
            <pc:sldMk cId="4152253898" sldId="312"/>
            <ac:spMk id="15" creationId="{1706DD4D-5201-8A4A-ADD3-561BCD43469F}"/>
          </ac:spMkLst>
        </pc:spChg>
        <pc:spChg chg="add mod">
          <ac:chgData name="Judo Judo" userId="fe0e9ccb-9b42-4839-bc55-6e55ce2b262c" providerId="ADAL" clId="{E4D05CFA-7658-7B42-B145-E6EEC7BE8C2B}" dt="2021-11-02T14:42:29.281" v="6455" actId="1076"/>
          <ac:spMkLst>
            <pc:docMk/>
            <pc:sldMk cId="4152253898" sldId="312"/>
            <ac:spMk id="16" creationId="{B4463754-F1C9-C24A-B4F3-11DB7B37A774}"/>
          </ac:spMkLst>
        </pc:spChg>
        <pc:spChg chg="add mod">
          <ac:chgData name="Judo Judo" userId="fe0e9ccb-9b42-4839-bc55-6e55ce2b262c" providerId="ADAL" clId="{E4D05CFA-7658-7B42-B145-E6EEC7BE8C2B}" dt="2021-11-02T14:42:04.232" v="6443" actId="20577"/>
          <ac:spMkLst>
            <pc:docMk/>
            <pc:sldMk cId="4152253898" sldId="312"/>
            <ac:spMk id="17" creationId="{EF76A2EE-7DD5-594D-8124-692D0E551829}"/>
          </ac:spMkLst>
        </pc:spChg>
        <pc:spChg chg="add">
          <ac:chgData name="Judo Judo" userId="fe0e9ccb-9b42-4839-bc55-6e55ce2b262c" providerId="ADAL" clId="{E4D05CFA-7658-7B42-B145-E6EEC7BE8C2B}" dt="2021-11-02T14:42:50.547" v="6456" actId="11529"/>
          <ac:spMkLst>
            <pc:docMk/>
            <pc:sldMk cId="4152253898" sldId="312"/>
            <ac:spMk id="18" creationId="{01A05B3D-6896-AA46-B4BF-289D2CF0071F}"/>
          </ac:spMkLst>
        </pc:spChg>
        <pc:spChg chg="add mod">
          <ac:chgData name="Judo Judo" userId="fe0e9ccb-9b42-4839-bc55-6e55ce2b262c" providerId="ADAL" clId="{E4D05CFA-7658-7B42-B145-E6EEC7BE8C2B}" dt="2021-11-02T14:43:03.275" v="6459" actId="1076"/>
          <ac:spMkLst>
            <pc:docMk/>
            <pc:sldMk cId="4152253898" sldId="312"/>
            <ac:spMk id="19" creationId="{EB7889E3-A285-8F4B-A97A-BD1F57E9BEB6}"/>
          </ac:spMkLst>
        </pc:spChg>
      </pc:sldChg>
      <pc:sldMasterChg chg="addSldLayout modSldLayout">
        <pc:chgData name="Judo Judo" userId="fe0e9ccb-9b42-4839-bc55-6e55ce2b262c" providerId="ADAL" clId="{E4D05CFA-7658-7B42-B145-E6EEC7BE8C2B}" dt="2021-11-01T18:05:52.402" v="5504" actId="403"/>
        <pc:sldMasterMkLst>
          <pc:docMk/>
          <pc:sldMasterMk cId="3840646250" sldId="2147483648"/>
        </pc:sldMasterMkLst>
        <pc:sldLayoutChg chg="addSp delSp modSp add mod modTransition">
          <pc:chgData name="Judo Judo" userId="fe0e9ccb-9b42-4839-bc55-6e55ce2b262c" providerId="ADAL" clId="{E4D05CFA-7658-7B42-B145-E6EEC7BE8C2B}" dt="2021-11-01T18:05:52.402" v="5504" actId="403"/>
          <pc:sldLayoutMkLst>
            <pc:docMk/>
            <pc:sldMasterMk cId="3840646250" sldId="2147483648"/>
            <pc:sldLayoutMk cId="868403679" sldId="2147483656"/>
          </pc:sldLayoutMkLst>
          <pc:spChg chg="mod">
            <ac:chgData name="Judo Judo" userId="fe0e9ccb-9b42-4839-bc55-6e55ce2b262c" providerId="ADAL" clId="{E4D05CFA-7658-7B42-B145-E6EEC7BE8C2B}" dt="2021-11-01T18:05:52.402" v="5504" actId="403"/>
            <ac:spMkLst>
              <pc:docMk/>
              <pc:sldMasterMk cId="3840646250" sldId="2147483648"/>
              <pc:sldLayoutMk cId="868403679" sldId="2147483656"/>
              <ac:spMk id="2" creationId="{19327CFE-6B08-C44C-A52E-FEB1A07EB82A}"/>
            </ac:spMkLst>
          </pc:spChg>
          <pc:spChg chg="del">
            <ac:chgData name="Judo Judo" userId="fe0e9ccb-9b42-4839-bc55-6e55ce2b262c" providerId="ADAL" clId="{E4D05CFA-7658-7B42-B145-E6EEC7BE8C2B}" dt="2021-11-01T18:03:38.275" v="5458" actId="478"/>
            <ac:spMkLst>
              <pc:docMk/>
              <pc:sldMasterMk cId="3840646250" sldId="2147483648"/>
              <pc:sldLayoutMk cId="868403679" sldId="2147483656"/>
              <ac:spMk id="9" creationId="{97539F4B-1C9B-3A45-9400-B4E76E41D869}"/>
            </ac:spMkLst>
          </pc:spChg>
          <pc:spChg chg="add del mod">
            <ac:chgData name="Judo Judo" userId="fe0e9ccb-9b42-4839-bc55-6e55ce2b262c" providerId="ADAL" clId="{E4D05CFA-7658-7B42-B145-E6EEC7BE8C2B}" dt="2021-11-01T18:04:44.179" v="5473" actId="478"/>
            <ac:spMkLst>
              <pc:docMk/>
              <pc:sldMasterMk cId="3840646250" sldId="2147483648"/>
              <pc:sldLayoutMk cId="868403679" sldId="2147483656"/>
              <ac:spMk id="11" creationId="{3B85F3B5-3D7D-AB44-8538-98D22EFF3067}"/>
            </ac:spMkLst>
          </pc:spChg>
          <pc:spChg chg="add mod">
            <ac:chgData name="Judo Judo" userId="fe0e9ccb-9b42-4839-bc55-6e55ce2b262c" providerId="ADAL" clId="{E4D05CFA-7658-7B42-B145-E6EEC7BE8C2B}" dt="2021-11-01T18:05:14.599" v="5481" actId="1076"/>
            <ac:spMkLst>
              <pc:docMk/>
              <pc:sldMasterMk cId="3840646250" sldId="2147483648"/>
              <pc:sldLayoutMk cId="868403679" sldId="2147483656"/>
              <ac:spMk id="12" creationId="{8FD6C317-F8D1-2249-893C-C4A074A23784}"/>
            </ac:spMkLst>
          </pc:spChg>
          <pc:cxnChg chg="mod">
            <ac:chgData name="Judo Judo" userId="fe0e9ccb-9b42-4839-bc55-6e55ce2b262c" providerId="ADAL" clId="{E4D05CFA-7658-7B42-B145-E6EEC7BE8C2B}" dt="2021-11-01T18:03:43.102" v="5459" actId="1076"/>
            <ac:cxnSpMkLst>
              <pc:docMk/>
              <pc:sldMasterMk cId="3840646250" sldId="2147483648"/>
              <pc:sldLayoutMk cId="868403679" sldId="2147483656"/>
              <ac:cxnSpMk id="8" creationId="{82508498-E355-F843-BAB9-2B59E404C38B}"/>
            </ac:cxnSpMkLst>
          </pc:cxnChg>
        </pc:sldLayoutChg>
      </pc:sldMasterChg>
    </pc:docChg>
  </pc:docChgLst>
  <pc:docChgLst>
    <pc:chgData name="Kim, Myungchan" userId="0aed6edd-c1c3-437c-a7e1-a633be4294be" providerId="ADAL" clId="{AC6709BC-7D2B-43C2-A18A-7BDBA454ABB3}"/>
    <pc:docChg chg="undo custSel addSld delSld modSld sldOrd modSection">
      <pc:chgData name="Kim, Myungchan" userId="0aed6edd-c1c3-437c-a7e1-a633be4294be" providerId="ADAL" clId="{AC6709BC-7D2B-43C2-A18A-7BDBA454ABB3}" dt="2022-11-28T21:48:31.863" v="5551" actId="1076"/>
      <pc:docMkLst>
        <pc:docMk/>
      </pc:docMkLst>
      <pc:sldChg chg="modSp mod">
        <pc:chgData name="Kim, Myungchan" userId="0aed6edd-c1c3-437c-a7e1-a633be4294be" providerId="ADAL" clId="{AC6709BC-7D2B-43C2-A18A-7BDBA454ABB3}" dt="2022-11-26T19:17:20.289" v="2425" actId="14100"/>
        <pc:sldMkLst>
          <pc:docMk/>
          <pc:sldMk cId="1507776355" sldId="260"/>
        </pc:sldMkLst>
        <pc:spChg chg="mod">
          <ac:chgData name="Kim, Myungchan" userId="0aed6edd-c1c3-437c-a7e1-a633be4294be" providerId="ADAL" clId="{AC6709BC-7D2B-43C2-A18A-7BDBA454ABB3}" dt="2022-11-26T19:17:20.289" v="2425" actId="14100"/>
          <ac:spMkLst>
            <pc:docMk/>
            <pc:sldMk cId="1507776355" sldId="260"/>
            <ac:spMk id="7" creationId="{D0D4F12A-6EBC-9D7C-8D80-A1CB57BFA3F1}"/>
          </ac:spMkLst>
        </pc:spChg>
      </pc:sldChg>
      <pc:sldChg chg="del">
        <pc:chgData name="Kim, Myungchan" userId="0aed6edd-c1c3-437c-a7e1-a633be4294be" providerId="ADAL" clId="{AC6709BC-7D2B-43C2-A18A-7BDBA454ABB3}" dt="2022-11-25T16:37:17.919" v="258" actId="47"/>
        <pc:sldMkLst>
          <pc:docMk/>
          <pc:sldMk cId="2778712736" sldId="261"/>
        </pc:sldMkLst>
      </pc:sldChg>
      <pc:sldChg chg="del">
        <pc:chgData name="Kim, Myungchan" userId="0aed6edd-c1c3-437c-a7e1-a633be4294be" providerId="ADAL" clId="{AC6709BC-7D2B-43C2-A18A-7BDBA454ABB3}" dt="2022-11-25T16:37:19.286" v="259" actId="47"/>
        <pc:sldMkLst>
          <pc:docMk/>
          <pc:sldMk cId="3625733255" sldId="262"/>
        </pc:sldMkLst>
      </pc:sldChg>
      <pc:sldChg chg="addSp modSp mod">
        <pc:chgData name="Kim, Myungchan" userId="0aed6edd-c1c3-437c-a7e1-a633be4294be" providerId="ADAL" clId="{AC6709BC-7D2B-43C2-A18A-7BDBA454ABB3}" dt="2022-11-28T21:48:31.863" v="5551" actId="1076"/>
        <pc:sldMkLst>
          <pc:docMk/>
          <pc:sldMk cId="2153527164" sldId="263"/>
        </pc:sldMkLst>
        <pc:spChg chg="add mod">
          <ac:chgData name="Kim, Myungchan" userId="0aed6edd-c1c3-437c-a7e1-a633be4294be" providerId="ADAL" clId="{AC6709BC-7D2B-43C2-A18A-7BDBA454ABB3}" dt="2022-11-28T21:48:31.863" v="5551" actId="1076"/>
          <ac:spMkLst>
            <pc:docMk/>
            <pc:sldMk cId="2153527164" sldId="263"/>
            <ac:spMk id="3" creationId="{F141B0BA-B462-C3A7-868F-1584C951A3AC}"/>
          </ac:spMkLst>
        </pc:spChg>
      </pc:sldChg>
      <pc:sldChg chg="modSp mod">
        <pc:chgData name="Kim, Myungchan" userId="0aed6edd-c1c3-437c-a7e1-a633be4294be" providerId="ADAL" clId="{AC6709BC-7D2B-43C2-A18A-7BDBA454ABB3}" dt="2022-11-25T16:53:40.698" v="699" actId="20577"/>
        <pc:sldMkLst>
          <pc:docMk/>
          <pc:sldMk cId="3995670152" sldId="264"/>
        </pc:sldMkLst>
        <pc:spChg chg="mod">
          <ac:chgData name="Kim, Myungchan" userId="0aed6edd-c1c3-437c-a7e1-a633be4294be" providerId="ADAL" clId="{AC6709BC-7D2B-43C2-A18A-7BDBA454ABB3}" dt="2022-11-25T16:53:40.698" v="699" actId="20577"/>
          <ac:spMkLst>
            <pc:docMk/>
            <pc:sldMk cId="3995670152" sldId="264"/>
            <ac:spMk id="7" creationId="{D0D4F12A-6EBC-9D7C-8D80-A1CB57BFA3F1}"/>
          </ac:spMkLst>
        </pc:spChg>
        <pc:graphicFrameChg chg="mod">
          <ac:chgData name="Kim, Myungchan" userId="0aed6edd-c1c3-437c-a7e1-a633be4294be" providerId="ADAL" clId="{AC6709BC-7D2B-43C2-A18A-7BDBA454ABB3}" dt="2022-11-25T16:38:04.466" v="271" actId="207"/>
          <ac:graphicFrameMkLst>
            <pc:docMk/>
            <pc:sldMk cId="3995670152" sldId="264"/>
            <ac:graphicFrameMk id="3" creationId="{4F6A3F7F-A086-4FB4-549C-2D0075FB14FB}"/>
          </ac:graphicFrameMkLst>
        </pc:graphicFrameChg>
      </pc:sldChg>
      <pc:sldChg chg="del">
        <pc:chgData name="Kim, Myungchan" userId="0aed6edd-c1c3-437c-a7e1-a633be4294be" providerId="ADAL" clId="{AC6709BC-7D2B-43C2-A18A-7BDBA454ABB3}" dt="2022-11-26T19:26:38.892" v="2678" actId="47"/>
        <pc:sldMkLst>
          <pc:docMk/>
          <pc:sldMk cId="3499210675" sldId="265"/>
        </pc:sldMkLst>
      </pc:sldChg>
      <pc:sldChg chg="del">
        <pc:chgData name="Kim, Myungchan" userId="0aed6edd-c1c3-437c-a7e1-a633be4294be" providerId="ADAL" clId="{AC6709BC-7D2B-43C2-A18A-7BDBA454ABB3}" dt="2022-11-26T19:26:39.398" v="2679" actId="47"/>
        <pc:sldMkLst>
          <pc:docMk/>
          <pc:sldMk cId="2738686479" sldId="266"/>
        </pc:sldMkLst>
      </pc:sldChg>
      <pc:sldChg chg="addSp delSp modSp del mod delAnim modAnim">
        <pc:chgData name="Kim, Myungchan" userId="0aed6edd-c1c3-437c-a7e1-a633be4294be" providerId="ADAL" clId="{AC6709BC-7D2B-43C2-A18A-7BDBA454ABB3}" dt="2022-11-26T23:35:43.010" v="4096" actId="47"/>
        <pc:sldMkLst>
          <pc:docMk/>
          <pc:sldMk cId="477912807" sldId="267"/>
        </pc:sldMkLst>
        <pc:spChg chg="add mod">
          <ac:chgData name="Kim, Myungchan" userId="0aed6edd-c1c3-437c-a7e1-a633be4294be" providerId="ADAL" clId="{AC6709BC-7D2B-43C2-A18A-7BDBA454ABB3}" dt="2022-11-26T19:22:15.589" v="2581" actId="20577"/>
          <ac:spMkLst>
            <pc:docMk/>
            <pc:sldMk cId="477912807" sldId="267"/>
            <ac:spMk id="4" creationId="{948D47FD-B587-488C-4253-02BD6F36AD26}"/>
          </ac:spMkLst>
        </pc:spChg>
        <pc:spChg chg="add del mod">
          <ac:chgData name="Kim, Myungchan" userId="0aed6edd-c1c3-437c-a7e1-a633be4294be" providerId="ADAL" clId="{AC6709BC-7D2B-43C2-A18A-7BDBA454ABB3}" dt="2022-11-26T19:27:16.489" v="2682"/>
          <ac:spMkLst>
            <pc:docMk/>
            <pc:sldMk cId="477912807" sldId="267"/>
            <ac:spMk id="5" creationId="{B30A5DBE-8424-9513-F1E4-3598B4B7575A}"/>
          </ac:spMkLst>
        </pc:spChg>
        <pc:spChg chg="add del mod">
          <ac:chgData name="Kim, Myungchan" userId="0aed6edd-c1c3-437c-a7e1-a633be4294be" providerId="ADAL" clId="{AC6709BC-7D2B-43C2-A18A-7BDBA454ABB3}" dt="2022-11-26T23:26:21.024" v="3784" actId="20577"/>
          <ac:spMkLst>
            <pc:docMk/>
            <pc:sldMk cId="477912807" sldId="267"/>
            <ac:spMk id="6" creationId="{DD2208F5-69FA-AA61-F743-93F33AA0CDAD}"/>
          </ac:spMkLst>
        </pc:spChg>
        <pc:spChg chg="del">
          <ac:chgData name="Kim, Myungchan" userId="0aed6edd-c1c3-437c-a7e1-a633be4294be" providerId="ADAL" clId="{AC6709BC-7D2B-43C2-A18A-7BDBA454ABB3}" dt="2022-11-26T19:22:10.519" v="2570" actId="478"/>
          <ac:spMkLst>
            <pc:docMk/>
            <pc:sldMk cId="477912807" sldId="267"/>
            <ac:spMk id="7" creationId="{D0D4F12A-6EBC-9D7C-8D80-A1CB57BFA3F1}"/>
          </ac:spMkLst>
        </pc:spChg>
        <pc:spChg chg="add del mod">
          <ac:chgData name="Kim, Myungchan" userId="0aed6edd-c1c3-437c-a7e1-a633be4294be" providerId="ADAL" clId="{AC6709BC-7D2B-43C2-A18A-7BDBA454ABB3}" dt="2022-11-26T23:35:37.500" v="4094" actId="478"/>
          <ac:spMkLst>
            <pc:docMk/>
            <pc:sldMk cId="477912807" sldId="267"/>
            <ac:spMk id="9" creationId="{FD7A68A3-F21A-3FFA-252D-8126872F021E}"/>
          </ac:spMkLst>
        </pc:spChg>
        <pc:spChg chg="add mod">
          <ac:chgData name="Kim, Myungchan" userId="0aed6edd-c1c3-437c-a7e1-a633be4294be" providerId="ADAL" clId="{AC6709BC-7D2B-43C2-A18A-7BDBA454ABB3}" dt="2022-11-26T23:35:38.759" v="4095" actId="6549"/>
          <ac:spMkLst>
            <pc:docMk/>
            <pc:sldMk cId="477912807" sldId="267"/>
            <ac:spMk id="10" creationId="{320A0940-6978-9F9C-8062-A83990429D71}"/>
          </ac:spMkLst>
        </pc:spChg>
        <pc:spChg chg="add mod">
          <ac:chgData name="Kim, Myungchan" userId="0aed6edd-c1c3-437c-a7e1-a633be4294be" providerId="ADAL" clId="{AC6709BC-7D2B-43C2-A18A-7BDBA454ABB3}" dt="2022-11-26T19:31:49.452" v="2848" actId="1076"/>
          <ac:spMkLst>
            <pc:docMk/>
            <pc:sldMk cId="477912807" sldId="267"/>
            <ac:spMk id="11" creationId="{40EE4B0A-E5A1-ECA8-E282-9255102EF5C7}"/>
          </ac:spMkLst>
        </pc:spChg>
        <pc:spChg chg="del">
          <ac:chgData name="Kim, Myungchan" userId="0aed6edd-c1c3-437c-a7e1-a633be4294be" providerId="ADAL" clId="{AC6709BC-7D2B-43C2-A18A-7BDBA454ABB3}" dt="2022-11-26T19:22:18.260" v="2582" actId="478"/>
          <ac:spMkLst>
            <pc:docMk/>
            <pc:sldMk cId="477912807" sldId="267"/>
            <ac:spMk id="12" creationId="{A7347F02-861B-1E0C-4C6D-9569D527E682}"/>
          </ac:spMkLst>
        </pc:spChg>
        <pc:spChg chg="add mod">
          <ac:chgData name="Kim, Myungchan" userId="0aed6edd-c1c3-437c-a7e1-a633be4294be" providerId="ADAL" clId="{AC6709BC-7D2B-43C2-A18A-7BDBA454ABB3}" dt="2022-11-26T19:31:59.056" v="2854" actId="20577"/>
          <ac:spMkLst>
            <pc:docMk/>
            <pc:sldMk cId="477912807" sldId="267"/>
            <ac:spMk id="13" creationId="{2E168DD2-0EF2-3C3A-7EFA-A1D1A0F2C97C}"/>
          </ac:spMkLst>
        </pc:spChg>
        <pc:spChg chg="add del mod">
          <ac:chgData name="Kim, Myungchan" userId="0aed6edd-c1c3-437c-a7e1-a633be4294be" providerId="ADAL" clId="{AC6709BC-7D2B-43C2-A18A-7BDBA454ABB3}" dt="2022-11-26T19:36:19.558" v="2900" actId="478"/>
          <ac:spMkLst>
            <pc:docMk/>
            <pc:sldMk cId="477912807" sldId="267"/>
            <ac:spMk id="14" creationId="{A8CE0C0A-551E-88A6-0E9E-2D69037E4FC6}"/>
          </ac:spMkLst>
        </pc:spChg>
        <pc:spChg chg="add mod">
          <ac:chgData name="Kim, Myungchan" userId="0aed6edd-c1c3-437c-a7e1-a633be4294be" providerId="ADAL" clId="{AC6709BC-7D2B-43C2-A18A-7BDBA454ABB3}" dt="2022-11-26T23:25:51.746" v="3764" actId="14100"/>
          <ac:spMkLst>
            <pc:docMk/>
            <pc:sldMk cId="477912807" sldId="267"/>
            <ac:spMk id="15" creationId="{3A90E57C-1C47-A3F5-0390-5F57AAF07226}"/>
          </ac:spMkLst>
        </pc:spChg>
        <pc:spChg chg="add del mod">
          <ac:chgData name="Kim, Myungchan" userId="0aed6edd-c1c3-437c-a7e1-a633be4294be" providerId="ADAL" clId="{AC6709BC-7D2B-43C2-A18A-7BDBA454ABB3}" dt="2022-11-26T23:04:24.342" v="3436" actId="478"/>
          <ac:spMkLst>
            <pc:docMk/>
            <pc:sldMk cId="477912807" sldId="267"/>
            <ac:spMk id="16" creationId="{EF71DFE1-6045-C0E9-082E-AEBD6CD14E30}"/>
          </ac:spMkLst>
        </pc:spChg>
        <pc:spChg chg="add del">
          <ac:chgData name="Kim, Myungchan" userId="0aed6edd-c1c3-437c-a7e1-a633be4294be" providerId="ADAL" clId="{AC6709BC-7D2B-43C2-A18A-7BDBA454ABB3}" dt="2022-11-26T19:52:27.601" v="3260" actId="478"/>
          <ac:spMkLst>
            <pc:docMk/>
            <pc:sldMk cId="477912807" sldId="267"/>
            <ac:spMk id="18" creationId="{F42C8040-D3A5-9C0F-6BD9-799619AEFF0E}"/>
          </ac:spMkLst>
        </pc:spChg>
        <pc:spChg chg="add del mod">
          <ac:chgData name="Kim, Myungchan" userId="0aed6edd-c1c3-437c-a7e1-a633be4294be" providerId="ADAL" clId="{AC6709BC-7D2B-43C2-A18A-7BDBA454ABB3}" dt="2022-11-26T23:04:24.342" v="3436" actId="478"/>
          <ac:spMkLst>
            <pc:docMk/>
            <pc:sldMk cId="477912807" sldId="267"/>
            <ac:spMk id="20" creationId="{5392D27B-D7A0-211F-9BB5-B529991E4606}"/>
          </ac:spMkLst>
        </pc:spChg>
        <pc:spChg chg="add del mod">
          <ac:chgData name="Kim, Myungchan" userId="0aed6edd-c1c3-437c-a7e1-a633be4294be" providerId="ADAL" clId="{AC6709BC-7D2B-43C2-A18A-7BDBA454ABB3}" dt="2022-11-26T20:00:49.052" v="3325" actId="478"/>
          <ac:spMkLst>
            <pc:docMk/>
            <pc:sldMk cId="477912807" sldId="267"/>
            <ac:spMk id="22" creationId="{C137730B-50F0-11F1-F755-CB90B339BE8E}"/>
          </ac:spMkLst>
        </pc:spChg>
        <pc:spChg chg="add del mod">
          <ac:chgData name="Kim, Myungchan" userId="0aed6edd-c1c3-437c-a7e1-a633be4294be" providerId="ADAL" clId="{AC6709BC-7D2B-43C2-A18A-7BDBA454ABB3}" dt="2022-11-26T20:00:50.128" v="3326" actId="478"/>
          <ac:spMkLst>
            <pc:docMk/>
            <pc:sldMk cId="477912807" sldId="267"/>
            <ac:spMk id="24" creationId="{8526C1F6-2DCC-3308-872F-3D44D356E063}"/>
          </ac:spMkLst>
        </pc:spChg>
        <pc:spChg chg="add del mod">
          <ac:chgData name="Kim, Myungchan" userId="0aed6edd-c1c3-437c-a7e1-a633be4294be" providerId="ADAL" clId="{AC6709BC-7D2B-43C2-A18A-7BDBA454ABB3}" dt="2022-11-26T23:04:24.342" v="3436" actId="478"/>
          <ac:spMkLst>
            <pc:docMk/>
            <pc:sldMk cId="477912807" sldId="267"/>
            <ac:spMk id="26" creationId="{E7A37844-8EAF-DB81-C77F-AB76B6B0C173}"/>
          </ac:spMkLst>
        </pc:spChg>
        <pc:spChg chg="add del mod">
          <ac:chgData name="Kim, Myungchan" userId="0aed6edd-c1c3-437c-a7e1-a633be4294be" providerId="ADAL" clId="{AC6709BC-7D2B-43C2-A18A-7BDBA454ABB3}" dt="2022-11-26T23:04:24.342" v="3436" actId="478"/>
          <ac:spMkLst>
            <pc:docMk/>
            <pc:sldMk cId="477912807" sldId="267"/>
            <ac:spMk id="27" creationId="{A6A1DB95-D738-9571-9B74-EA1A5C8753E2}"/>
          </ac:spMkLst>
        </pc:spChg>
        <pc:spChg chg="add del mod">
          <ac:chgData name="Kim, Myungchan" userId="0aed6edd-c1c3-437c-a7e1-a633be4294be" providerId="ADAL" clId="{AC6709BC-7D2B-43C2-A18A-7BDBA454ABB3}" dt="2022-11-26T23:04:24.342" v="3436" actId="478"/>
          <ac:spMkLst>
            <pc:docMk/>
            <pc:sldMk cId="477912807" sldId="267"/>
            <ac:spMk id="28" creationId="{5E61A2D6-BA06-1C7E-6FE2-5A08BFF46B3B}"/>
          </ac:spMkLst>
        </pc:spChg>
        <pc:spChg chg="add del mod">
          <ac:chgData name="Kim, Myungchan" userId="0aed6edd-c1c3-437c-a7e1-a633be4294be" providerId="ADAL" clId="{AC6709BC-7D2B-43C2-A18A-7BDBA454ABB3}" dt="2022-11-26T23:04:24.342" v="3436" actId="478"/>
          <ac:spMkLst>
            <pc:docMk/>
            <pc:sldMk cId="477912807" sldId="267"/>
            <ac:spMk id="29" creationId="{A3C36ED1-D3D3-70BB-EDE0-4C1E174D4DF4}"/>
          </ac:spMkLst>
        </pc:spChg>
        <pc:spChg chg="add mod">
          <ac:chgData name="Kim, Myungchan" userId="0aed6edd-c1c3-437c-a7e1-a633be4294be" providerId="ADAL" clId="{AC6709BC-7D2B-43C2-A18A-7BDBA454ABB3}" dt="2022-11-26T23:26:04.736" v="3768"/>
          <ac:spMkLst>
            <pc:docMk/>
            <pc:sldMk cId="477912807" sldId="267"/>
            <ac:spMk id="30" creationId="{F4BB23AC-FFC1-CB19-5E91-8E9D3AEE6E1F}"/>
          </ac:spMkLst>
        </pc:spChg>
        <pc:spChg chg="add mod">
          <ac:chgData name="Kim, Myungchan" userId="0aed6edd-c1c3-437c-a7e1-a633be4294be" providerId="ADAL" clId="{AC6709BC-7D2B-43C2-A18A-7BDBA454ABB3}" dt="2022-11-26T23:26:06.964" v="3769"/>
          <ac:spMkLst>
            <pc:docMk/>
            <pc:sldMk cId="477912807" sldId="267"/>
            <ac:spMk id="31" creationId="{A78D0013-9E45-6AF2-48BB-783C56B98D6C}"/>
          </ac:spMkLst>
        </pc:spChg>
        <pc:spChg chg="add del mod">
          <ac:chgData name="Kim, Myungchan" userId="0aed6edd-c1c3-437c-a7e1-a633be4294be" providerId="ADAL" clId="{AC6709BC-7D2B-43C2-A18A-7BDBA454ABB3}" dt="2022-11-26T23:06:10.852" v="3483"/>
          <ac:spMkLst>
            <pc:docMk/>
            <pc:sldMk cId="477912807" sldId="267"/>
            <ac:spMk id="32" creationId="{10602807-658E-A5CE-A04A-EA06CE0ECA61}"/>
          </ac:spMkLst>
        </pc:spChg>
        <pc:spChg chg="add del mod">
          <ac:chgData name="Kim, Myungchan" userId="0aed6edd-c1c3-437c-a7e1-a633be4294be" providerId="ADAL" clId="{AC6709BC-7D2B-43C2-A18A-7BDBA454ABB3}" dt="2022-11-26T23:06:10.852" v="3483"/>
          <ac:spMkLst>
            <pc:docMk/>
            <pc:sldMk cId="477912807" sldId="267"/>
            <ac:spMk id="33" creationId="{D522FE9C-3680-4BD6-40DB-731C666AB582}"/>
          </ac:spMkLst>
        </pc:spChg>
        <pc:spChg chg="add del mod">
          <ac:chgData name="Kim, Myungchan" userId="0aed6edd-c1c3-437c-a7e1-a633be4294be" providerId="ADAL" clId="{AC6709BC-7D2B-43C2-A18A-7BDBA454ABB3}" dt="2022-11-26T23:06:10.852" v="3483"/>
          <ac:spMkLst>
            <pc:docMk/>
            <pc:sldMk cId="477912807" sldId="267"/>
            <ac:spMk id="34" creationId="{6C096FFA-19BD-7836-5BD9-7479F60721B2}"/>
          </ac:spMkLst>
        </pc:spChg>
        <pc:spChg chg="add del mod">
          <ac:chgData name="Kim, Myungchan" userId="0aed6edd-c1c3-437c-a7e1-a633be4294be" providerId="ADAL" clId="{AC6709BC-7D2B-43C2-A18A-7BDBA454ABB3}" dt="2022-11-26T23:06:10.852" v="3483"/>
          <ac:spMkLst>
            <pc:docMk/>
            <pc:sldMk cId="477912807" sldId="267"/>
            <ac:spMk id="35" creationId="{A2EE7E6D-9AA5-AA8C-CD2A-146FBCDB5867}"/>
          </ac:spMkLst>
        </pc:spChg>
        <pc:spChg chg="add del mod">
          <ac:chgData name="Kim, Myungchan" userId="0aed6edd-c1c3-437c-a7e1-a633be4294be" providerId="ADAL" clId="{AC6709BC-7D2B-43C2-A18A-7BDBA454ABB3}" dt="2022-11-26T23:06:10.852" v="3483"/>
          <ac:spMkLst>
            <pc:docMk/>
            <pc:sldMk cId="477912807" sldId="267"/>
            <ac:spMk id="36" creationId="{4CCC9962-DA52-42D4-B44E-4BF86F70F6EB}"/>
          </ac:spMkLst>
        </pc:spChg>
        <pc:spChg chg="add del mod">
          <ac:chgData name="Kim, Myungchan" userId="0aed6edd-c1c3-437c-a7e1-a633be4294be" providerId="ADAL" clId="{AC6709BC-7D2B-43C2-A18A-7BDBA454ABB3}" dt="2022-11-26T23:06:10.852" v="3483"/>
          <ac:spMkLst>
            <pc:docMk/>
            <pc:sldMk cId="477912807" sldId="267"/>
            <ac:spMk id="37" creationId="{96778216-65E3-8109-5321-1CAB674E670E}"/>
          </ac:spMkLst>
        </pc:spChg>
        <pc:spChg chg="add mod">
          <ac:chgData name="Kim, Myungchan" userId="0aed6edd-c1c3-437c-a7e1-a633be4294be" providerId="ADAL" clId="{AC6709BC-7D2B-43C2-A18A-7BDBA454ABB3}" dt="2022-11-26T23:26:08.840" v="3770"/>
          <ac:spMkLst>
            <pc:docMk/>
            <pc:sldMk cId="477912807" sldId="267"/>
            <ac:spMk id="38" creationId="{923B43AC-A888-71F7-055B-2B08FC3918C9}"/>
          </ac:spMkLst>
        </pc:spChg>
        <pc:spChg chg="add del mod">
          <ac:chgData name="Kim, Myungchan" userId="0aed6edd-c1c3-437c-a7e1-a633be4294be" providerId="ADAL" clId="{AC6709BC-7D2B-43C2-A18A-7BDBA454ABB3}" dt="2022-11-26T23:16:23.205" v="3576" actId="478"/>
          <ac:spMkLst>
            <pc:docMk/>
            <pc:sldMk cId="477912807" sldId="267"/>
            <ac:spMk id="39" creationId="{2F0E73D7-A898-C06D-E312-6F80B7996DEE}"/>
          </ac:spMkLst>
        </pc:spChg>
        <pc:spChg chg="add del mod">
          <ac:chgData name="Kim, Myungchan" userId="0aed6edd-c1c3-437c-a7e1-a633be4294be" providerId="ADAL" clId="{AC6709BC-7D2B-43C2-A18A-7BDBA454ABB3}" dt="2022-11-26T23:17:23.874" v="3585" actId="478"/>
          <ac:spMkLst>
            <pc:docMk/>
            <pc:sldMk cId="477912807" sldId="267"/>
            <ac:spMk id="41" creationId="{D85B2B8A-38EF-6DB7-0C33-D7DE2BDB45FB}"/>
          </ac:spMkLst>
        </pc:spChg>
        <pc:picChg chg="add mod">
          <ac:chgData name="Kim, Myungchan" userId="0aed6edd-c1c3-437c-a7e1-a633be4294be" providerId="ADAL" clId="{AC6709BC-7D2B-43C2-A18A-7BDBA454ABB3}" dt="2022-11-26T19:31:22.362" v="2833" actId="1076"/>
          <ac:picMkLst>
            <pc:docMk/>
            <pc:sldMk cId="477912807" sldId="267"/>
            <ac:picMk id="8" creationId="{66B1573F-8599-073C-2A68-3AE4829D4BDF}"/>
          </ac:picMkLst>
        </pc:picChg>
      </pc:sldChg>
      <pc:sldChg chg="del">
        <pc:chgData name="Kim, Myungchan" userId="0aed6edd-c1c3-437c-a7e1-a633be4294be" providerId="ADAL" clId="{AC6709BC-7D2B-43C2-A18A-7BDBA454ABB3}" dt="2022-11-25T16:42:31.025" v="330" actId="47"/>
        <pc:sldMkLst>
          <pc:docMk/>
          <pc:sldMk cId="850999699" sldId="268"/>
        </pc:sldMkLst>
      </pc:sldChg>
      <pc:sldChg chg="addSp delSp modSp mod modAnim">
        <pc:chgData name="Kim, Myungchan" userId="0aed6edd-c1c3-437c-a7e1-a633be4294be" providerId="ADAL" clId="{AC6709BC-7D2B-43C2-A18A-7BDBA454ABB3}" dt="2022-11-26T19:22:30.513" v="2585" actId="478"/>
        <pc:sldMkLst>
          <pc:docMk/>
          <pc:sldMk cId="2385986451" sldId="270"/>
        </pc:sldMkLst>
        <pc:spChg chg="mod">
          <ac:chgData name="Kim, Myungchan" userId="0aed6edd-c1c3-437c-a7e1-a633be4294be" providerId="ADAL" clId="{AC6709BC-7D2B-43C2-A18A-7BDBA454ABB3}" dt="2022-11-26T18:25:23.323" v="1159" actId="14100"/>
          <ac:spMkLst>
            <pc:docMk/>
            <pc:sldMk cId="2385986451" sldId="270"/>
            <ac:spMk id="5" creationId="{694E0948-6FCC-5143-372F-4C6A7C79CF67}"/>
          </ac:spMkLst>
        </pc:spChg>
        <pc:spChg chg="add mod">
          <ac:chgData name="Kim, Myungchan" userId="0aed6edd-c1c3-437c-a7e1-a633be4294be" providerId="ADAL" clId="{AC6709BC-7D2B-43C2-A18A-7BDBA454ABB3}" dt="2022-11-26T18:31:20.459" v="1244" actId="1076"/>
          <ac:spMkLst>
            <pc:docMk/>
            <pc:sldMk cId="2385986451" sldId="270"/>
            <ac:spMk id="6" creationId="{A05ECB4D-B261-DD8B-488C-96AFD4CD1008}"/>
          </ac:spMkLst>
        </pc:spChg>
        <pc:spChg chg="mod">
          <ac:chgData name="Kim, Myungchan" userId="0aed6edd-c1c3-437c-a7e1-a633be4294be" providerId="ADAL" clId="{AC6709BC-7D2B-43C2-A18A-7BDBA454ABB3}" dt="2022-11-25T16:54:05.996" v="725" actId="20577"/>
          <ac:spMkLst>
            <pc:docMk/>
            <pc:sldMk cId="2385986451" sldId="270"/>
            <ac:spMk id="7" creationId="{D0D4F12A-6EBC-9D7C-8D80-A1CB57BFA3F1}"/>
          </ac:spMkLst>
        </pc:spChg>
        <pc:spChg chg="add mod">
          <ac:chgData name="Kim, Myungchan" userId="0aed6edd-c1c3-437c-a7e1-a633be4294be" providerId="ADAL" clId="{AC6709BC-7D2B-43C2-A18A-7BDBA454ABB3}" dt="2022-11-26T18:31:20.459" v="1244" actId="1076"/>
          <ac:spMkLst>
            <pc:docMk/>
            <pc:sldMk cId="2385986451" sldId="270"/>
            <ac:spMk id="8" creationId="{B971982E-24FB-FE4F-08E7-85C4AA1AE6C7}"/>
          </ac:spMkLst>
        </pc:spChg>
        <pc:spChg chg="add mod">
          <ac:chgData name="Kim, Myungchan" userId="0aed6edd-c1c3-437c-a7e1-a633be4294be" providerId="ADAL" clId="{AC6709BC-7D2B-43C2-A18A-7BDBA454ABB3}" dt="2022-11-26T18:33:17.028" v="1296" actId="113"/>
          <ac:spMkLst>
            <pc:docMk/>
            <pc:sldMk cId="2385986451" sldId="270"/>
            <ac:spMk id="9" creationId="{F47DBE25-52B4-88F2-FD16-1553942C984A}"/>
          </ac:spMkLst>
        </pc:spChg>
        <pc:spChg chg="del">
          <ac:chgData name="Kim, Myungchan" userId="0aed6edd-c1c3-437c-a7e1-a633be4294be" providerId="ADAL" clId="{AC6709BC-7D2B-43C2-A18A-7BDBA454ABB3}" dt="2022-11-26T19:22:30.513" v="2585" actId="478"/>
          <ac:spMkLst>
            <pc:docMk/>
            <pc:sldMk cId="2385986451" sldId="270"/>
            <ac:spMk id="12" creationId="{A7347F02-861B-1E0C-4C6D-9569D527E682}"/>
          </ac:spMkLst>
        </pc:spChg>
        <pc:spChg chg="mod">
          <ac:chgData name="Kim, Myungchan" userId="0aed6edd-c1c3-437c-a7e1-a633be4294be" providerId="ADAL" clId="{AC6709BC-7D2B-43C2-A18A-7BDBA454ABB3}" dt="2022-11-26T18:31:20.459" v="1244" actId="1076"/>
          <ac:spMkLst>
            <pc:docMk/>
            <pc:sldMk cId="2385986451" sldId="270"/>
            <ac:spMk id="14" creationId="{5CEF7501-ECE3-F9EF-FD30-3137014AFE22}"/>
          </ac:spMkLst>
        </pc:spChg>
        <pc:spChg chg="mod">
          <ac:chgData name="Kim, Myungchan" userId="0aed6edd-c1c3-437c-a7e1-a633be4294be" providerId="ADAL" clId="{AC6709BC-7D2B-43C2-A18A-7BDBA454ABB3}" dt="2022-11-26T18:33:15.600" v="1295" actId="113"/>
          <ac:spMkLst>
            <pc:docMk/>
            <pc:sldMk cId="2385986451" sldId="270"/>
            <ac:spMk id="18" creationId="{9C120797-B531-330B-BC29-A4EE1F03C614}"/>
          </ac:spMkLst>
        </pc:spChg>
      </pc:sldChg>
      <pc:sldChg chg="delSp modSp mod">
        <pc:chgData name="Kim, Myungchan" userId="0aed6edd-c1c3-437c-a7e1-a633be4294be" providerId="ADAL" clId="{AC6709BC-7D2B-43C2-A18A-7BDBA454ABB3}" dt="2022-11-26T19:22:44.693" v="2590" actId="478"/>
        <pc:sldMkLst>
          <pc:docMk/>
          <pc:sldMk cId="1542619110" sldId="271"/>
        </pc:sldMkLst>
        <pc:spChg chg="del">
          <ac:chgData name="Kim, Myungchan" userId="0aed6edd-c1c3-437c-a7e1-a633be4294be" providerId="ADAL" clId="{AC6709BC-7D2B-43C2-A18A-7BDBA454ABB3}" dt="2022-11-26T19:22:44.693" v="2590" actId="478"/>
          <ac:spMkLst>
            <pc:docMk/>
            <pc:sldMk cId="1542619110" sldId="271"/>
            <ac:spMk id="6" creationId="{DEA731F0-C8B0-0474-CFB6-32330571962F}"/>
          </ac:spMkLst>
        </pc:spChg>
        <pc:spChg chg="mod">
          <ac:chgData name="Kim, Myungchan" userId="0aed6edd-c1c3-437c-a7e1-a633be4294be" providerId="ADAL" clId="{AC6709BC-7D2B-43C2-A18A-7BDBA454ABB3}" dt="2022-11-25T16:53:48.045" v="709" actId="20577"/>
          <ac:spMkLst>
            <pc:docMk/>
            <pc:sldMk cId="1542619110" sldId="271"/>
            <ac:spMk id="7" creationId="{D0D4F12A-6EBC-9D7C-8D80-A1CB57BFA3F1}"/>
          </ac:spMkLst>
        </pc:spChg>
      </pc:sldChg>
      <pc:sldChg chg="del">
        <pc:chgData name="Kim, Myungchan" userId="0aed6edd-c1c3-437c-a7e1-a633be4294be" providerId="ADAL" clId="{AC6709BC-7D2B-43C2-A18A-7BDBA454ABB3}" dt="2022-11-26T19:26:40.201" v="2680" actId="47"/>
        <pc:sldMkLst>
          <pc:docMk/>
          <pc:sldMk cId="3053067850" sldId="273"/>
        </pc:sldMkLst>
      </pc:sldChg>
      <pc:sldChg chg="addSp delSp modSp mod modAnim">
        <pc:chgData name="Kim, Myungchan" userId="0aed6edd-c1c3-437c-a7e1-a633be4294be" providerId="ADAL" clId="{AC6709BC-7D2B-43C2-A18A-7BDBA454ABB3}" dt="2022-11-26T19:26:19.758" v="2677" actId="1076"/>
        <pc:sldMkLst>
          <pc:docMk/>
          <pc:sldMk cId="2585783106" sldId="276"/>
        </pc:sldMkLst>
        <pc:spChg chg="mod">
          <ac:chgData name="Kim, Myungchan" userId="0aed6edd-c1c3-437c-a7e1-a633be4294be" providerId="ADAL" clId="{AC6709BC-7D2B-43C2-A18A-7BDBA454ABB3}" dt="2022-11-26T18:47:28.938" v="1374" actId="2711"/>
          <ac:spMkLst>
            <pc:docMk/>
            <pc:sldMk cId="2585783106" sldId="276"/>
            <ac:spMk id="4" creationId="{977D2BE3-B5E5-BC47-1BEB-F65B932B27B8}"/>
          </ac:spMkLst>
        </pc:spChg>
        <pc:spChg chg="mod">
          <ac:chgData name="Kim, Myungchan" userId="0aed6edd-c1c3-437c-a7e1-a633be4294be" providerId="ADAL" clId="{AC6709BC-7D2B-43C2-A18A-7BDBA454ABB3}" dt="2022-11-26T19:24:10.363" v="2621" actId="20577"/>
          <ac:spMkLst>
            <pc:docMk/>
            <pc:sldMk cId="2585783106" sldId="276"/>
            <ac:spMk id="5" creationId="{AB970F79-1E66-732F-3194-87176C5F288F}"/>
          </ac:spMkLst>
        </pc:spChg>
        <pc:spChg chg="mod">
          <ac:chgData name="Kim, Myungchan" userId="0aed6edd-c1c3-437c-a7e1-a633be4294be" providerId="ADAL" clId="{AC6709BC-7D2B-43C2-A18A-7BDBA454ABB3}" dt="2022-11-26T18:47:32.383" v="1375" actId="1076"/>
          <ac:spMkLst>
            <pc:docMk/>
            <pc:sldMk cId="2585783106" sldId="276"/>
            <ac:spMk id="8" creationId="{D0DC4F03-73B8-8486-7FC1-37BF062DCC39}"/>
          </ac:spMkLst>
        </pc:spChg>
        <pc:spChg chg="mod">
          <ac:chgData name="Kim, Myungchan" userId="0aed6edd-c1c3-437c-a7e1-a633be4294be" providerId="ADAL" clId="{AC6709BC-7D2B-43C2-A18A-7BDBA454ABB3}" dt="2022-11-26T19:24:12.425" v="2623" actId="20577"/>
          <ac:spMkLst>
            <pc:docMk/>
            <pc:sldMk cId="2585783106" sldId="276"/>
            <ac:spMk id="9" creationId="{8284A08D-F446-B4C1-A68E-C25AFC8434D9}"/>
          </ac:spMkLst>
        </pc:spChg>
        <pc:spChg chg="mod">
          <ac:chgData name="Kim, Myungchan" userId="0aed6edd-c1c3-437c-a7e1-a633be4294be" providerId="ADAL" clId="{AC6709BC-7D2B-43C2-A18A-7BDBA454ABB3}" dt="2022-11-26T19:24:14.411" v="2625" actId="20577"/>
          <ac:spMkLst>
            <pc:docMk/>
            <pc:sldMk cId="2585783106" sldId="276"/>
            <ac:spMk id="13" creationId="{871111E8-71FF-9C37-3221-8AF5CD2432AB}"/>
          </ac:spMkLst>
        </pc:spChg>
        <pc:spChg chg="mod">
          <ac:chgData name="Kim, Myungchan" userId="0aed6edd-c1c3-437c-a7e1-a633be4294be" providerId="ADAL" clId="{AC6709BC-7D2B-43C2-A18A-7BDBA454ABB3}" dt="2022-11-26T19:23:54.662" v="2619" actId="20577"/>
          <ac:spMkLst>
            <pc:docMk/>
            <pc:sldMk cId="2585783106" sldId="276"/>
            <ac:spMk id="14" creationId="{961F8707-A2F1-F57A-FE58-4DCC137D3232}"/>
          </ac:spMkLst>
        </pc:spChg>
        <pc:spChg chg="mod">
          <ac:chgData name="Kim, Myungchan" userId="0aed6edd-c1c3-437c-a7e1-a633be4294be" providerId="ADAL" clId="{AC6709BC-7D2B-43C2-A18A-7BDBA454ABB3}" dt="2022-11-26T19:23:44.089" v="2597"/>
          <ac:spMkLst>
            <pc:docMk/>
            <pc:sldMk cId="2585783106" sldId="276"/>
            <ac:spMk id="15" creationId="{A5E71680-ACF3-C3DD-FE55-BF5AF9E510E2}"/>
          </ac:spMkLst>
        </pc:spChg>
        <pc:spChg chg="add mod">
          <ac:chgData name="Kim, Myungchan" userId="0aed6edd-c1c3-437c-a7e1-a633be4294be" providerId="ADAL" clId="{AC6709BC-7D2B-43C2-A18A-7BDBA454ABB3}" dt="2022-11-26T19:25:46.545" v="2671" actId="1076"/>
          <ac:spMkLst>
            <pc:docMk/>
            <pc:sldMk cId="2585783106" sldId="276"/>
            <ac:spMk id="27" creationId="{5B618D04-782B-C40A-F998-4A217A15F600}"/>
          </ac:spMkLst>
        </pc:spChg>
        <pc:grpChg chg="add mod">
          <ac:chgData name="Kim, Myungchan" userId="0aed6edd-c1c3-437c-a7e1-a633be4294be" providerId="ADAL" clId="{AC6709BC-7D2B-43C2-A18A-7BDBA454ABB3}" dt="2022-11-26T19:26:19.758" v="2677" actId="1076"/>
          <ac:grpSpMkLst>
            <pc:docMk/>
            <pc:sldMk cId="2585783106" sldId="276"/>
            <ac:grpSpMk id="12" creationId="{7950F139-6375-3E7E-6B67-121293418AB1}"/>
          </ac:grpSpMkLst>
        </pc:grpChg>
        <pc:cxnChg chg="add del mod">
          <ac:chgData name="Kim, Myungchan" userId="0aed6edd-c1c3-437c-a7e1-a633be4294be" providerId="ADAL" clId="{AC6709BC-7D2B-43C2-A18A-7BDBA454ABB3}" dt="2022-11-26T19:24:37.556" v="2631" actId="478"/>
          <ac:cxnSpMkLst>
            <pc:docMk/>
            <pc:sldMk cId="2585783106" sldId="276"/>
            <ac:cxnSpMk id="17" creationId="{DF0593AC-8547-57A8-C19A-2A01916F82D0}"/>
          </ac:cxnSpMkLst>
        </pc:cxnChg>
        <pc:cxnChg chg="add mod">
          <ac:chgData name="Kim, Myungchan" userId="0aed6edd-c1c3-437c-a7e1-a633be4294be" providerId="ADAL" clId="{AC6709BC-7D2B-43C2-A18A-7BDBA454ABB3}" dt="2022-11-26T19:25:05.756" v="2635" actId="14100"/>
          <ac:cxnSpMkLst>
            <pc:docMk/>
            <pc:sldMk cId="2585783106" sldId="276"/>
            <ac:cxnSpMk id="23" creationId="{8717A3D6-95CD-52BB-8435-AF06391D828E}"/>
          </ac:cxnSpMkLst>
        </pc:cxnChg>
      </pc:sldChg>
      <pc:sldChg chg="delSp modSp del mod">
        <pc:chgData name="Kim, Myungchan" userId="0aed6edd-c1c3-437c-a7e1-a633be4294be" providerId="ADAL" clId="{AC6709BC-7D2B-43C2-A18A-7BDBA454ABB3}" dt="2022-11-26T19:35:11.274" v="2856" actId="47"/>
        <pc:sldMkLst>
          <pc:docMk/>
          <pc:sldMk cId="2639331064" sldId="277"/>
        </pc:sldMkLst>
        <pc:spChg chg="mod">
          <ac:chgData name="Kim, Myungchan" userId="0aed6edd-c1c3-437c-a7e1-a633be4294be" providerId="ADAL" clId="{AC6709BC-7D2B-43C2-A18A-7BDBA454ABB3}" dt="2022-11-25T16:53:51.579" v="713" actId="20577"/>
          <ac:spMkLst>
            <pc:docMk/>
            <pc:sldMk cId="2639331064" sldId="277"/>
            <ac:spMk id="7" creationId="{D0D4F12A-6EBC-9D7C-8D80-A1CB57BFA3F1}"/>
          </ac:spMkLst>
        </pc:spChg>
        <pc:spChg chg="del">
          <ac:chgData name="Kim, Myungchan" userId="0aed6edd-c1c3-437c-a7e1-a633be4294be" providerId="ADAL" clId="{AC6709BC-7D2B-43C2-A18A-7BDBA454ABB3}" dt="2022-11-26T19:22:42.300" v="2589" actId="478"/>
          <ac:spMkLst>
            <pc:docMk/>
            <pc:sldMk cId="2639331064" sldId="277"/>
            <ac:spMk id="12" creationId="{A7347F02-861B-1E0C-4C6D-9569D527E682}"/>
          </ac:spMkLst>
        </pc:spChg>
      </pc:sldChg>
      <pc:sldChg chg="delSp modSp del mod">
        <pc:chgData name="Kim, Myungchan" userId="0aed6edd-c1c3-437c-a7e1-a633be4294be" providerId="ADAL" clId="{AC6709BC-7D2B-43C2-A18A-7BDBA454ABB3}" dt="2022-11-26T19:35:12.468" v="2857" actId="47"/>
        <pc:sldMkLst>
          <pc:docMk/>
          <pc:sldMk cId="4221324319" sldId="278"/>
        </pc:sldMkLst>
        <pc:spChg chg="mod">
          <ac:chgData name="Kim, Myungchan" userId="0aed6edd-c1c3-437c-a7e1-a633be4294be" providerId="ADAL" clId="{AC6709BC-7D2B-43C2-A18A-7BDBA454ABB3}" dt="2022-11-25T16:53:55.404" v="717" actId="20577"/>
          <ac:spMkLst>
            <pc:docMk/>
            <pc:sldMk cId="4221324319" sldId="278"/>
            <ac:spMk id="7" creationId="{D0D4F12A-6EBC-9D7C-8D80-A1CB57BFA3F1}"/>
          </ac:spMkLst>
        </pc:spChg>
        <pc:spChg chg="del">
          <ac:chgData name="Kim, Myungchan" userId="0aed6edd-c1c3-437c-a7e1-a633be4294be" providerId="ADAL" clId="{AC6709BC-7D2B-43C2-A18A-7BDBA454ABB3}" dt="2022-11-26T19:22:40.155" v="2588" actId="478"/>
          <ac:spMkLst>
            <pc:docMk/>
            <pc:sldMk cId="4221324319" sldId="278"/>
            <ac:spMk id="12" creationId="{A7347F02-861B-1E0C-4C6D-9569D527E682}"/>
          </ac:spMkLst>
        </pc:spChg>
      </pc:sldChg>
      <pc:sldChg chg="addSp delSp modSp mod addAnim delAnim">
        <pc:chgData name="Kim, Myungchan" userId="0aed6edd-c1c3-437c-a7e1-a633be4294be" providerId="ADAL" clId="{AC6709BC-7D2B-43C2-A18A-7BDBA454ABB3}" dt="2022-11-26T19:19:56.639" v="2554" actId="20577"/>
        <pc:sldMkLst>
          <pc:docMk/>
          <pc:sldMk cId="1578224917" sldId="280"/>
        </pc:sldMkLst>
        <pc:spChg chg="mod">
          <ac:chgData name="Kim, Myungchan" userId="0aed6edd-c1c3-437c-a7e1-a633be4294be" providerId="ADAL" clId="{AC6709BC-7D2B-43C2-A18A-7BDBA454ABB3}" dt="2022-11-25T16:28:00.701" v="117" actId="20577"/>
          <ac:spMkLst>
            <pc:docMk/>
            <pc:sldMk cId="1578224917" sldId="280"/>
            <ac:spMk id="6" creationId="{B07E1DB3-8100-F161-8EC0-F98CBE26108E}"/>
          </ac:spMkLst>
        </pc:spChg>
        <pc:spChg chg="mod">
          <ac:chgData name="Kim, Myungchan" userId="0aed6edd-c1c3-437c-a7e1-a633be4294be" providerId="ADAL" clId="{AC6709BC-7D2B-43C2-A18A-7BDBA454ABB3}" dt="2022-11-26T18:58:31.523" v="1788" actId="20577"/>
          <ac:spMkLst>
            <pc:docMk/>
            <pc:sldMk cId="1578224917" sldId="280"/>
            <ac:spMk id="17" creationId="{0D2DC956-1502-C3E6-9C4C-E7AF86868674}"/>
          </ac:spMkLst>
        </pc:spChg>
        <pc:spChg chg="add del mod">
          <ac:chgData name="Kim, Myungchan" userId="0aed6edd-c1c3-437c-a7e1-a633be4294be" providerId="ADAL" clId="{AC6709BC-7D2B-43C2-A18A-7BDBA454ABB3}" dt="2022-11-26T18:58:34.579" v="1792" actId="1076"/>
          <ac:spMkLst>
            <pc:docMk/>
            <pc:sldMk cId="1578224917" sldId="280"/>
            <ac:spMk id="37" creationId="{6F1EDD1B-AB1C-5C2B-7EB5-BC820792DE4D}"/>
          </ac:spMkLst>
        </pc:spChg>
        <pc:spChg chg="mod">
          <ac:chgData name="Kim, Myungchan" userId="0aed6edd-c1c3-437c-a7e1-a633be4294be" providerId="ADAL" clId="{AC6709BC-7D2B-43C2-A18A-7BDBA454ABB3}" dt="2022-11-26T19:19:56.639" v="2554" actId="20577"/>
          <ac:spMkLst>
            <pc:docMk/>
            <pc:sldMk cId="1578224917" sldId="280"/>
            <ac:spMk id="38" creationId="{D37BF46B-08ED-6636-51F7-88BA63BD78A4}"/>
          </ac:spMkLst>
        </pc:spChg>
      </pc:sldChg>
      <pc:sldChg chg="modSp mod">
        <pc:chgData name="Kim, Myungchan" userId="0aed6edd-c1c3-437c-a7e1-a633be4294be" providerId="ADAL" clId="{AC6709BC-7D2B-43C2-A18A-7BDBA454ABB3}" dt="2022-11-26T23:45:18.231" v="4516" actId="20577"/>
        <pc:sldMkLst>
          <pc:docMk/>
          <pc:sldMk cId="1827435943" sldId="281"/>
        </pc:sldMkLst>
        <pc:spChg chg="mod">
          <ac:chgData name="Kim, Myungchan" userId="0aed6edd-c1c3-437c-a7e1-a633be4294be" providerId="ADAL" clId="{AC6709BC-7D2B-43C2-A18A-7BDBA454ABB3}" dt="2022-11-26T19:33:47.576" v="2855" actId="20577"/>
          <ac:spMkLst>
            <pc:docMk/>
            <pc:sldMk cId="1827435943" sldId="281"/>
            <ac:spMk id="5" creationId="{694E0948-6FCC-5143-372F-4C6A7C79CF67}"/>
          </ac:spMkLst>
        </pc:spChg>
        <pc:spChg chg="mod">
          <ac:chgData name="Kim, Myungchan" userId="0aed6edd-c1c3-437c-a7e1-a633be4294be" providerId="ADAL" clId="{AC6709BC-7D2B-43C2-A18A-7BDBA454ABB3}" dt="2022-11-25T16:54:28.403" v="726" actId="14100"/>
          <ac:spMkLst>
            <pc:docMk/>
            <pc:sldMk cId="1827435943" sldId="281"/>
            <ac:spMk id="7" creationId="{D0D4F12A-6EBC-9D7C-8D80-A1CB57BFA3F1}"/>
          </ac:spMkLst>
        </pc:spChg>
        <pc:spChg chg="mod">
          <ac:chgData name="Kim, Myungchan" userId="0aed6edd-c1c3-437c-a7e1-a633be4294be" providerId="ADAL" clId="{AC6709BC-7D2B-43C2-A18A-7BDBA454ABB3}" dt="2022-11-26T23:45:18.231" v="4516" actId="20577"/>
          <ac:spMkLst>
            <pc:docMk/>
            <pc:sldMk cId="1827435943" sldId="281"/>
            <ac:spMk id="34" creationId="{0E6AFD4E-76D3-FC63-F7C4-1A80BABB8131}"/>
          </ac:spMkLst>
        </pc:spChg>
      </pc:sldChg>
      <pc:sldChg chg="delSp modSp del mod">
        <pc:chgData name="Kim, Myungchan" userId="0aed6edd-c1c3-437c-a7e1-a633be4294be" providerId="ADAL" clId="{AC6709BC-7D2B-43C2-A18A-7BDBA454ABB3}" dt="2022-11-26T19:18:49.369" v="2426" actId="47"/>
        <pc:sldMkLst>
          <pc:docMk/>
          <pc:sldMk cId="1705888610" sldId="287"/>
        </pc:sldMkLst>
        <pc:spChg chg="mod">
          <ac:chgData name="Kim, Myungchan" userId="0aed6edd-c1c3-437c-a7e1-a633be4294be" providerId="ADAL" clId="{AC6709BC-7D2B-43C2-A18A-7BDBA454ABB3}" dt="2022-11-26T19:04:53.185" v="1922" actId="20577"/>
          <ac:spMkLst>
            <pc:docMk/>
            <pc:sldMk cId="1705888610" sldId="287"/>
            <ac:spMk id="2" creationId="{3CD212E6-8EA5-F044-BAF5-BBD1FCA6B390}"/>
          </ac:spMkLst>
        </pc:spChg>
        <pc:spChg chg="mod">
          <ac:chgData name="Kim, Myungchan" userId="0aed6edd-c1c3-437c-a7e1-a633be4294be" providerId="ADAL" clId="{AC6709BC-7D2B-43C2-A18A-7BDBA454ABB3}" dt="2022-11-26T19:05:04.782" v="1923" actId="2711"/>
          <ac:spMkLst>
            <pc:docMk/>
            <pc:sldMk cId="1705888610" sldId="287"/>
            <ac:spMk id="4" creationId="{84AC74D6-AA8C-C84B-8263-46D3BFDDCEA8}"/>
          </ac:spMkLst>
        </pc:spChg>
        <pc:spChg chg="del">
          <ac:chgData name="Kim, Myungchan" userId="0aed6edd-c1c3-437c-a7e1-a633be4294be" providerId="ADAL" clId="{AC6709BC-7D2B-43C2-A18A-7BDBA454ABB3}" dt="2022-11-26T19:04:43.756" v="1917" actId="478"/>
          <ac:spMkLst>
            <pc:docMk/>
            <pc:sldMk cId="1705888610" sldId="287"/>
            <ac:spMk id="13" creationId="{82670878-F89E-B843-8245-C5A431E48F05}"/>
          </ac:spMkLst>
        </pc:spChg>
        <pc:spChg chg="del">
          <ac:chgData name="Kim, Myungchan" userId="0aed6edd-c1c3-437c-a7e1-a633be4294be" providerId="ADAL" clId="{AC6709BC-7D2B-43C2-A18A-7BDBA454ABB3}" dt="2022-11-26T19:04:44.790" v="1919" actId="478"/>
          <ac:spMkLst>
            <pc:docMk/>
            <pc:sldMk cId="1705888610" sldId="287"/>
            <ac:spMk id="14" creationId="{83C4A093-43F2-DB49-A4CF-6129921668B3}"/>
          </ac:spMkLst>
        </pc:spChg>
        <pc:spChg chg="del">
          <ac:chgData name="Kim, Myungchan" userId="0aed6edd-c1c3-437c-a7e1-a633be4294be" providerId="ADAL" clId="{AC6709BC-7D2B-43C2-A18A-7BDBA454ABB3}" dt="2022-11-26T19:04:40.956" v="1914" actId="478"/>
          <ac:spMkLst>
            <pc:docMk/>
            <pc:sldMk cId="1705888610" sldId="287"/>
            <ac:spMk id="15" creationId="{B86C270C-594F-FD47-8E15-EBD5A0FD5B73}"/>
          </ac:spMkLst>
        </pc:spChg>
        <pc:picChg chg="del">
          <ac:chgData name="Kim, Myungchan" userId="0aed6edd-c1c3-437c-a7e1-a633be4294be" providerId="ADAL" clId="{AC6709BC-7D2B-43C2-A18A-7BDBA454ABB3}" dt="2022-11-26T19:04:46.067" v="1920" actId="478"/>
          <ac:picMkLst>
            <pc:docMk/>
            <pc:sldMk cId="1705888610" sldId="287"/>
            <ac:picMk id="5" creationId="{55D9DCC4-B075-104B-82A4-23E4079A6015}"/>
          </ac:picMkLst>
        </pc:picChg>
        <pc:picChg chg="del">
          <ac:chgData name="Kim, Myungchan" userId="0aed6edd-c1c3-437c-a7e1-a633be4294be" providerId="ADAL" clId="{AC6709BC-7D2B-43C2-A18A-7BDBA454ABB3}" dt="2022-11-26T19:04:42.473" v="1915" actId="478"/>
          <ac:picMkLst>
            <pc:docMk/>
            <pc:sldMk cId="1705888610" sldId="287"/>
            <ac:picMk id="6" creationId="{2FED3904-E8A1-6440-8946-339D6B3D0FF7}"/>
          </ac:picMkLst>
        </pc:picChg>
        <pc:picChg chg="del">
          <ac:chgData name="Kim, Myungchan" userId="0aed6edd-c1c3-437c-a7e1-a633be4294be" providerId="ADAL" clId="{AC6709BC-7D2B-43C2-A18A-7BDBA454ABB3}" dt="2022-11-26T19:04:43.247" v="1916" actId="478"/>
          <ac:picMkLst>
            <pc:docMk/>
            <pc:sldMk cId="1705888610" sldId="287"/>
            <ac:picMk id="7" creationId="{30597A78-8099-3246-984B-512011AB11D7}"/>
          </ac:picMkLst>
        </pc:picChg>
        <pc:picChg chg="del">
          <ac:chgData name="Kim, Myungchan" userId="0aed6edd-c1c3-437c-a7e1-a633be4294be" providerId="ADAL" clId="{AC6709BC-7D2B-43C2-A18A-7BDBA454ABB3}" dt="2022-11-26T19:04:44.452" v="1918" actId="478"/>
          <ac:picMkLst>
            <pc:docMk/>
            <pc:sldMk cId="1705888610" sldId="287"/>
            <ac:picMk id="8" creationId="{4DED0FF2-DE96-7D4C-B958-29B35AD981DF}"/>
          </ac:picMkLst>
        </pc:picChg>
      </pc:sldChg>
      <pc:sldChg chg="modAnim">
        <pc:chgData name="Kim, Myungchan" userId="0aed6edd-c1c3-437c-a7e1-a633be4294be" providerId="ADAL" clId="{AC6709BC-7D2B-43C2-A18A-7BDBA454ABB3}" dt="2022-11-26T19:03:52.645" v="1913"/>
        <pc:sldMkLst>
          <pc:docMk/>
          <pc:sldMk cId="3476481429" sldId="291"/>
        </pc:sldMkLst>
      </pc:sldChg>
      <pc:sldChg chg="modSp mod">
        <pc:chgData name="Kim, Myungchan" userId="0aed6edd-c1c3-437c-a7e1-a633be4294be" providerId="ADAL" clId="{AC6709BC-7D2B-43C2-A18A-7BDBA454ABB3}" dt="2022-11-25T16:30:43.404" v="143" actId="1076"/>
        <pc:sldMkLst>
          <pc:docMk/>
          <pc:sldMk cId="3488909817" sldId="292"/>
        </pc:sldMkLst>
        <pc:spChg chg="mod">
          <ac:chgData name="Kim, Myungchan" userId="0aed6edd-c1c3-437c-a7e1-a633be4294be" providerId="ADAL" clId="{AC6709BC-7D2B-43C2-A18A-7BDBA454ABB3}" dt="2022-11-25T16:30:23.602" v="142" actId="1076"/>
          <ac:spMkLst>
            <pc:docMk/>
            <pc:sldMk cId="3488909817" sldId="292"/>
            <ac:spMk id="18" creationId="{79B4419B-86B4-71D8-65B0-E56026F7D185}"/>
          </ac:spMkLst>
        </pc:spChg>
        <pc:spChg chg="mod">
          <ac:chgData name="Kim, Myungchan" userId="0aed6edd-c1c3-437c-a7e1-a633be4294be" providerId="ADAL" clId="{AC6709BC-7D2B-43C2-A18A-7BDBA454ABB3}" dt="2022-11-25T16:30:43.404" v="143" actId="1076"/>
          <ac:spMkLst>
            <pc:docMk/>
            <pc:sldMk cId="3488909817" sldId="292"/>
            <ac:spMk id="19" creationId="{38A3D09A-5F6A-3223-1EA0-6EAA2B9E753F}"/>
          </ac:spMkLst>
        </pc:spChg>
      </pc:sldChg>
      <pc:sldChg chg="addSp delSp modSp mod">
        <pc:chgData name="Kim, Myungchan" userId="0aed6edd-c1c3-437c-a7e1-a633be4294be" providerId="ADAL" clId="{AC6709BC-7D2B-43C2-A18A-7BDBA454ABB3}" dt="2022-11-25T16:40:27.227" v="297" actId="1076"/>
        <pc:sldMkLst>
          <pc:docMk/>
          <pc:sldMk cId="3565150468" sldId="298"/>
        </pc:sldMkLst>
        <pc:spChg chg="del">
          <ac:chgData name="Kim, Myungchan" userId="0aed6edd-c1c3-437c-a7e1-a633be4294be" providerId="ADAL" clId="{AC6709BC-7D2B-43C2-A18A-7BDBA454ABB3}" dt="2022-11-25T16:40:19.647" v="294" actId="478"/>
          <ac:spMkLst>
            <pc:docMk/>
            <pc:sldMk cId="3565150468" sldId="298"/>
            <ac:spMk id="3" creationId="{48E3B202-EE32-134D-9FC8-DB8C17E1FFA1}"/>
          </ac:spMkLst>
        </pc:spChg>
        <pc:spChg chg="add mod">
          <ac:chgData name="Kim, Myungchan" userId="0aed6edd-c1c3-437c-a7e1-a633be4294be" providerId="ADAL" clId="{AC6709BC-7D2B-43C2-A18A-7BDBA454ABB3}" dt="2022-11-25T16:40:27.227" v="297" actId="1076"/>
          <ac:spMkLst>
            <pc:docMk/>
            <pc:sldMk cId="3565150468" sldId="298"/>
            <ac:spMk id="4" creationId="{A890683F-77B5-BAE5-F9F2-F6959F9F586C}"/>
          </ac:spMkLst>
        </pc:spChg>
        <pc:spChg chg="mod">
          <ac:chgData name="Kim, Myungchan" userId="0aed6edd-c1c3-437c-a7e1-a633be4294be" providerId="ADAL" clId="{AC6709BC-7D2B-43C2-A18A-7BDBA454ABB3}" dt="2022-11-25T16:38:55.845" v="273" actId="1076"/>
          <ac:spMkLst>
            <pc:docMk/>
            <pc:sldMk cId="3565150468" sldId="298"/>
            <ac:spMk id="6" creationId="{A208C9D8-E86E-4344-8808-D8AF33BDAC51}"/>
          </ac:spMkLst>
        </pc:spChg>
        <pc:spChg chg="del mod">
          <ac:chgData name="Kim, Myungchan" userId="0aed6edd-c1c3-437c-a7e1-a633be4294be" providerId="ADAL" clId="{AC6709BC-7D2B-43C2-A18A-7BDBA454ABB3}" dt="2022-11-25T16:32:06.879" v="148" actId="478"/>
          <ac:spMkLst>
            <pc:docMk/>
            <pc:sldMk cId="3565150468" sldId="298"/>
            <ac:spMk id="11" creationId="{7534745C-034E-CD47-B057-35448CFA03DB}"/>
          </ac:spMkLst>
        </pc:spChg>
        <pc:spChg chg="del mod">
          <ac:chgData name="Kim, Myungchan" userId="0aed6edd-c1c3-437c-a7e1-a633be4294be" providerId="ADAL" clId="{AC6709BC-7D2B-43C2-A18A-7BDBA454ABB3}" dt="2022-11-25T16:32:08.479" v="149" actId="478"/>
          <ac:spMkLst>
            <pc:docMk/>
            <pc:sldMk cId="3565150468" sldId="298"/>
            <ac:spMk id="14" creationId="{EC2522ED-8AC6-A54F-BA22-37A619A6E34A}"/>
          </ac:spMkLst>
        </pc:spChg>
        <pc:spChg chg="del mod">
          <ac:chgData name="Kim, Myungchan" userId="0aed6edd-c1c3-437c-a7e1-a633be4294be" providerId="ADAL" clId="{AC6709BC-7D2B-43C2-A18A-7BDBA454ABB3}" dt="2022-11-25T16:32:06.879" v="148" actId="478"/>
          <ac:spMkLst>
            <pc:docMk/>
            <pc:sldMk cId="3565150468" sldId="298"/>
            <ac:spMk id="16" creationId="{40B3E7F7-53A5-4B4E-9F28-87D88071E0DC}"/>
          </ac:spMkLst>
        </pc:spChg>
        <pc:spChg chg="mod">
          <ac:chgData name="Kim, Myungchan" userId="0aed6edd-c1c3-437c-a7e1-a633be4294be" providerId="ADAL" clId="{AC6709BC-7D2B-43C2-A18A-7BDBA454ABB3}" dt="2022-11-25T16:32:14.090" v="150" actId="1076"/>
          <ac:spMkLst>
            <pc:docMk/>
            <pc:sldMk cId="3565150468" sldId="298"/>
            <ac:spMk id="18" creationId="{BE75DA61-613E-0142-88F0-4AC9ADC00962}"/>
          </ac:spMkLst>
        </pc:spChg>
        <pc:spChg chg="mod">
          <ac:chgData name="Kim, Myungchan" userId="0aed6edd-c1c3-437c-a7e1-a633be4294be" providerId="ADAL" clId="{AC6709BC-7D2B-43C2-A18A-7BDBA454ABB3}" dt="2022-11-25T16:32:14.090" v="150" actId="1076"/>
          <ac:spMkLst>
            <pc:docMk/>
            <pc:sldMk cId="3565150468" sldId="298"/>
            <ac:spMk id="19" creationId="{9E507A1E-AD8B-6641-89F4-1E96AB717A56}"/>
          </ac:spMkLst>
        </pc:spChg>
        <pc:spChg chg="mod">
          <ac:chgData name="Kim, Myungchan" userId="0aed6edd-c1c3-437c-a7e1-a633be4294be" providerId="ADAL" clId="{AC6709BC-7D2B-43C2-A18A-7BDBA454ABB3}" dt="2022-11-25T16:38:59.099" v="274" actId="404"/>
          <ac:spMkLst>
            <pc:docMk/>
            <pc:sldMk cId="3565150468" sldId="298"/>
            <ac:spMk id="20" creationId="{EEB26332-0891-A645-BE72-F0166251F1BF}"/>
          </ac:spMkLst>
        </pc:spChg>
        <pc:picChg chg="del">
          <ac:chgData name="Kim, Myungchan" userId="0aed6edd-c1c3-437c-a7e1-a633be4294be" providerId="ADAL" clId="{AC6709BC-7D2B-43C2-A18A-7BDBA454ABB3}" dt="2022-11-25T16:31:44.461" v="147" actId="478"/>
          <ac:picMkLst>
            <pc:docMk/>
            <pc:sldMk cId="3565150468" sldId="298"/>
            <ac:picMk id="10" creationId="{74A02276-0B69-C448-B97C-2B889BE53C08}"/>
          </ac:picMkLst>
        </pc:picChg>
        <pc:cxnChg chg="del mod">
          <ac:chgData name="Kim, Myungchan" userId="0aed6edd-c1c3-437c-a7e1-a633be4294be" providerId="ADAL" clId="{AC6709BC-7D2B-43C2-A18A-7BDBA454ABB3}" dt="2022-11-25T16:32:06.879" v="148" actId="478"/>
          <ac:cxnSpMkLst>
            <pc:docMk/>
            <pc:sldMk cId="3565150468" sldId="298"/>
            <ac:cxnSpMk id="13" creationId="{37072B1C-74F8-574A-95F2-350811F44796}"/>
          </ac:cxnSpMkLst>
        </pc:cxnChg>
      </pc:sldChg>
      <pc:sldChg chg="addSp delSp modSp mod addAnim delAnim modAnim">
        <pc:chgData name="Kim, Myungchan" userId="0aed6edd-c1c3-437c-a7e1-a633be4294be" providerId="ADAL" clId="{AC6709BC-7D2B-43C2-A18A-7BDBA454ABB3}" dt="2022-11-26T18:36:06.492" v="1334" actId="478"/>
        <pc:sldMkLst>
          <pc:docMk/>
          <pc:sldMk cId="4206667858" sldId="299"/>
        </pc:sldMkLst>
        <pc:spChg chg="del">
          <ac:chgData name="Kim, Myungchan" userId="0aed6edd-c1c3-437c-a7e1-a633be4294be" providerId="ADAL" clId="{AC6709BC-7D2B-43C2-A18A-7BDBA454ABB3}" dt="2022-11-25T16:40:40.716" v="300" actId="478"/>
          <ac:spMkLst>
            <pc:docMk/>
            <pc:sldMk cId="4206667858" sldId="299"/>
            <ac:spMk id="3" creationId="{279F2A0D-A3FF-9947-B054-FBB3159B2D2A}"/>
          </ac:spMkLst>
        </pc:spChg>
        <pc:spChg chg="mod">
          <ac:chgData name="Kim, Myungchan" userId="0aed6edd-c1c3-437c-a7e1-a633be4294be" providerId="ADAL" clId="{AC6709BC-7D2B-43C2-A18A-7BDBA454ABB3}" dt="2022-11-25T16:39:03.794" v="275" actId="404"/>
          <ac:spMkLst>
            <pc:docMk/>
            <pc:sldMk cId="4206667858" sldId="299"/>
            <ac:spMk id="4" creationId="{89E3FDA0-6F37-704D-97F1-114AEA3EB6A2}"/>
          </ac:spMkLst>
        </pc:spChg>
        <pc:spChg chg="mod">
          <ac:chgData name="Kim, Myungchan" userId="0aed6edd-c1c3-437c-a7e1-a633be4294be" providerId="ADAL" clId="{AC6709BC-7D2B-43C2-A18A-7BDBA454ABB3}" dt="2022-11-25T16:39:06.036" v="276" actId="404"/>
          <ac:spMkLst>
            <pc:docMk/>
            <pc:sldMk cId="4206667858" sldId="299"/>
            <ac:spMk id="5" creationId="{3A06755D-1F87-454E-8FA2-C853401F8C25}"/>
          </ac:spMkLst>
        </pc:spChg>
        <pc:spChg chg="mod">
          <ac:chgData name="Kim, Myungchan" userId="0aed6edd-c1c3-437c-a7e1-a633be4294be" providerId="ADAL" clId="{AC6709BC-7D2B-43C2-A18A-7BDBA454ABB3}" dt="2022-11-25T17:14:36.330" v="980" actId="20577"/>
          <ac:spMkLst>
            <pc:docMk/>
            <pc:sldMk cId="4206667858" sldId="299"/>
            <ac:spMk id="6" creationId="{CC7E2DCA-FCFC-4542-8CC4-520BC32DC484}"/>
          </ac:spMkLst>
        </pc:spChg>
        <pc:spChg chg="mod">
          <ac:chgData name="Kim, Myungchan" userId="0aed6edd-c1c3-437c-a7e1-a633be4294be" providerId="ADAL" clId="{AC6709BC-7D2B-43C2-A18A-7BDBA454ABB3}" dt="2022-11-25T17:14:28.323" v="976" actId="20577"/>
          <ac:spMkLst>
            <pc:docMk/>
            <pc:sldMk cId="4206667858" sldId="299"/>
            <ac:spMk id="7" creationId="{7DCDA14E-543A-654F-89D5-492AFC097CC4}"/>
          </ac:spMkLst>
        </pc:spChg>
        <pc:spChg chg="mod">
          <ac:chgData name="Kim, Myungchan" userId="0aed6edd-c1c3-437c-a7e1-a633be4294be" providerId="ADAL" clId="{AC6709BC-7D2B-43C2-A18A-7BDBA454ABB3}" dt="2022-11-25T16:39:57.352" v="287" actId="1076"/>
          <ac:spMkLst>
            <pc:docMk/>
            <pc:sldMk cId="4206667858" sldId="299"/>
            <ac:spMk id="9" creationId="{6C4C95D0-ED74-EE41-8A9A-518AEA95ED3F}"/>
          </ac:spMkLst>
        </pc:spChg>
        <pc:spChg chg="add mod">
          <ac:chgData name="Kim, Myungchan" userId="0aed6edd-c1c3-437c-a7e1-a633be4294be" providerId="ADAL" clId="{AC6709BC-7D2B-43C2-A18A-7BDBA454ABB3}" dt="2022-11-25T16:40:43.228" v="302" actId="1076"/>
          <ac:spMkLst>
            <pc:docMk/>
            <pc:sldMk cId="4206667858" sldId="299"/>
            <ac:spMk id="11" creationId="{580FBA78-2B11-2615-FCA6-937EA90E902A}"/>
          </ac:spMkLst>
        </pc:spChg>
        <pc:spChg chg="add del">
          <ac:chgData name="Kim, Myungchan" userId="0aed6edd-c1c3-437c-a7e1-a633be4294be" providerId="ADAL" clId="{AC6709BC-7D2B-43C2-A18A-7BDBA454ABB3}" dt="2022-11-25T16:41:10.498" v="304" actId="11529"/>
          <ac:spMkLst>
            <pc:docMk/>
            <pc:sldMk cId="4206667858" sldId="299"/>
            <ac:spMk id="12" creationId="{E83BD90A-0996-053B-745F-2B9A8D97A492}"/>
          </ac:spMkLst>
        </pc:spChg>
        <pc:spChg chg="add mod">
          <ac:chgData name="Kim, Myungchan" userId="0aed6edd-c1c3-437c-a7e1-a633be4294be" providerId="ADAL" clId="{AC6709BC-7D2B-43C2-A18A-7BDBA454ABB3}" dt="2022-11-25T16:41:27.526" v="327" actId="122"/>
          <ac:spMkLst>
            <pc:docMk/>
            <pc:sldMk cId="4206667858" sldId="299"/>
            <ac:spMk id="13" creationId="{47DFF615-F65C-2E89-762C-05ACFB9928EB}"/>
          </ac:spMkLst>
        </pc:spChg>
        <pc:spChg chg="mod">
          <ac:chgData name="Kim, Myungchan" userId="0aed6edd-c1c3-437c-a7e1-a633be4294be" providerId="ADAL" clId="{AC6709BC-7D2B-43C2-A18A-7BDBA454ABB3}" dt="2022-11-25T16:36:28.079" v="257" actId="1076"/>
          <ac:spMkLst>
            <pc:docMk/>
            <pc:sldMk cId="4206667858" sldId="299"/>
            <ac:spMk id="114" creationId="{65F6A3E7-8CE8-EE40-B269-63CAC1BFAFDA}"/>
          </ac:spMkLst>
        </pc:spChg>
        <pc:grpChg chg="mod">
          <ac:chgData name="Kim, Myungchan" userId="0aed6edd-c1c3-437c-a7e1-a633be4294be" providerId="ADAL" clId="{AC6709BC-7D2B-43C2-A18A-7BDBA454ABB3}" dt="2022-11-25T17:14:28.323" v="976" actId="20577"/>
          <ac:grpSpMkLst>
            <pc:docMk/>
            <pc:sldMk cId="4206667858" sldId="299"/>
            <ac:grpSpMk id="8" creationId="{3D96DC9E-2CB3-1B48-9FFE-CB6AB83890FB}"/>
          </ac:grpSpMkLst>
        </pc:grpChg>
        <pc:picChg chg="add mod">
          <ac:chgData name="Kim, Myungchan" userId="0aed6edd-c1c3-437c-a7e1-a633be4294be" providerId="ADAL" clId="{AC6709BC-7D2B-43C2-A18A-7BDBA454ABB3}" dt="2022-11-25T16:40:00.749" v="289" actId="1076"/>
          <ac:picMkLst>
            <pc:docMk/>
            <pc:sldMk cId="4206667858" sldId="299"/>
            <ac:picMk id="10" creationId="{85A39AA4-8A17-52FA-3A25-D6A58379C3BE}"/>
          </ac:picMkLst>
        </pc:picChg>
        <pc:picChg chg="add del">
          <ac:chgData name="Kim, Myungchan" userId="0aed6edd-c1c3-437c-a7e1-a633be4294be" providerId="ADAL" clId="{AC6709BC-7D2B-43C2-A18A-7BDBA454ABB3}" dt="2022-11-26T18:36:06.492" v="1334" actId="478"/>
          <ac:picMkLst>
            <pc:docMk/>
            <pc:sldMk cId="4206667858" sldId="299"/>
            <ac:picMk id="115" creationId="{3CE9F6C7-3444-4E46-92DA-0B8C3B0EF081}"/>
          </ac:picMkLst>
        </pc:picChg>
      </pc:sldChg>
      <pc:sldChg chg="addSp delSp modSp mod modAnim">
        <pc:chgData name="Kim, Myungchan" userId="0aed6edd-c1c3-437c-a7e1-a633be4294be" providerId="ADAL" clId="{AC6709BC-7D2B-43C2-A18A-7BDBA454ABB3}" dt="2022-11-25T17:13:50.898" v="968" actId="14100"/>
        <pc:sldMkLst>
          <pc:docMk/>
          <pc:sldMk cId="2933159867" sldId="300"/>
        </pc:sldMkLst>
        <pc:spChg chg="mod">
          <ac:chgData name="Kim, Myungchan" userId="0aed6edd-c1c3-437c-a7e1-a633be4294be" providerId="ADAL" clId="{AC6709BC-7D2B-43C2-A18A-7BDBA454ABB3}" dt="2022-11-25T16:37:38.345" v="262" actId="403"/>
          <ac:spMkLst>
            <pc:docMk/>
            <pc:sldMk cId="2933159867" sldId="300"/>
            <ac:spMk id="2" creationId="{22378902-C7EA-5C4C-BAF9-CE12436650A2}"/>
          </ac:spMkLst>
        </pc:spChg>
        <pc:spChg chg="mod">
          <ac:chgData name="Kim, Myungchan" userId="0aed6edd-c1c3-437c-a7e1-a633be4294be" providerId="ADAL" clId="{AC6709BC-7D2B-43C2-A18A-7BDBA454ABB3}" dt="2022-11-25T16:43:10.902" v="336" actId="2711"/>
          <ac:spMkLst>
            <pc:docMk/>
            <pc:sldMk cId="2933159867" sldId="300"/>
            <ac:spMk id="5" creationId="{392F182E-C9C5-4B44-BC4E-BE06F8E64D7B}"/>
          </ac:spMkLst>
        </pc:spChg>
        <pc:spChg chg="mod">
          <ac:chgData name="Kim, Myungchan" userId="0aed6edd-c1c3-437c-a7e1-a633be4294be" providerId="ADAL" clId="{AC6709BC-7D2B-43C2-A18A-7BDBA454ABB3}" dt="2022-11-25T17:01:45.838" v="924" actId="1076"/>
          <ac:spMkLst>
            <pc:docMk/>
            <pc:sldMk cId="2933159867" sldId="300"/>
            <ac:spMk id="7" creationId="{D8BBC1DB-940F-444F-80DD-EB75B660D1E0}"/>
          </ac:spMkLst>
        </pc:spChg>
        <pc:spChg chg="add del mod">
          <ac:chgData name="Kim, Myungchan" userId="0aed6edd-c1c3-437c-a7e1-a633be4294be" providerId="ADAL" clId="{AC6709BC-7D2B-43C2-A18A-7BDBA454ABB3}" dt="2022-11-25T16:43:57.483" v="353"/>
          <ac:spMkLst>
            <pc:docMk/>
            <pc:sldMk cId="2933159867" sldId="300"/>
            <ac:spMk id="8" creationId="{7C731A08-DD55-4A91-D343-1DB8585965C7}"/>
          </ac:spMkLst>
        </pc:spChg>
        <pc:spChg chg="add mod">
          <ac:chgData name="Kim, Myungchan" userId="0aed6edd-c1c3-437c-a7e1-a633be4294be" providerId="ADAL" clId="{AC6709BC-7D2B-43C2-A18A-7BDBA454ABB3}" dt="2022-11-25T17:01:45.838" v="924" actId="1076"/>
          <ac:spMkLst>
            <pc:docMk/>
            <pc:sldMk cId="2933159867" sldId="300"/>
            <ac:spMk id="10" creationId="{D69EF4FA-05C9-1749-5243-5C163BAA3FAE}"/>
          </ac:spMkLst>
        </pc:spChg>
        <pc:spChg chg="add mod">
          <ac:chgData name="Kim, Myungchan" userId="0aed6edd-c1c3-437c-a7e1-a633be4294be" providerId="ADAL" clId="{AC6709BC-7D2B-43C2-A18A-7BDBA454ABB3}" dt="2022-11-25T17:01:45.838" v="924" actId="1076"/>
          <ac:spMkLst>
            <pc:docMk/>
            <pc:sldMk cId="2933159867" sldId="300"/>
            <ac:spMk id="11" creationId="{342F276F-C917-184C-BC63-69F15BCC239C}"/>
          </ac:spMkLst>
        </pc:spChg>
        <pc:spChg chg="mod">
          <ac:chgData name="Kim, Myungchan" userId="0aed6edd-c1c3-437c-a7e1-a633be4294be" providerId="ADAL" clId="{AC6709BC-7D2B-43C2-A18A-7BDBA454ABB3}" dt="2022-11-25T16:57:38.576" v="753" actId="1076"/>
          <ac:spMkLst>
            <pc:docMk/>
            <pc:sldMk cId="2933159867" sldId="300"/>
            <ac:spMk id="13" creationId="{BA7612B7-6DF8-7E48-B7BE-ED075EEB10E0}"/>
          </ac:spMkLst>
        </pc:spChg>
        <pc:spChg chg="del mod">
          <ac:chgData name="Kim, Myungchan" userId="0aed6edd-c1c3-437c-a7e1-a633be4294be" providerId="ADAL" clId="{AC6709BC-7D2B-43C2-A18A-7BDBA454ABB3}" dt="2022-11-25T16:50:16.885" v="558" actId="478"/>
          <ac:spMkLst>
            <pc:docMk/>
            <pc:sldMk cId="2933159867" sldId="300"/>
            <ac:spMk id="14" creationId="{FDBBE1D3-4BE9-A647-9EFC-BB65B788783C}"/>
          </ac:spMkLst>
        </pc:spChg>
        <pc:spChg chg="del">
          <ac:chgData name="Kim, Myungchan" userId="0aed6edd-c1c3-437c-a7e1-a633be4294be" providerId="ADAL" clId="{AC6709BC-7D2B-43C2-A18A-7BDBA454ABB3}" dt="2022-11-25T16:42:54.200" v="333" actId="478"/>
          <ac:spMkLst>
            <pc:docMk/>
            <pc:sldMk cId="2933159867" sldId="300"/>
            <ac:spMk id="15" creationId="{A286CC66-D30F-744E-B59F-445034F85ADB}"/>
          </ac:spMkLst>
        </pc:spChg>
        <pc:spChg chg="add mod">
          <ac:chgData name="Kim, Myungchan" userId="0aed6edd-c1c3-437c-a7e1-a633be4294be" providerId="ADAL" clId="{AC6709BC-7D2B-43C2-A18A-7BDBA454ABB3}" dt="2022-11-25T17:13:50.898" v="968" actId="14100"/>
          <ac:spMkLst>
            <pc:docMk/>
            <pc:sldMk cId="2933159867" sldId="300"/>
            <ac:spMk id="16" creationId="{F2BB09D5-8179-6C67-0AA1-1334BE394F8E}"/>
          </ac:spMkLst>
        </pc:spChg>
        <pc:spChg chg="add mod">
          <ac:chgData name="Kim, Myungchan" userId="0aed6edd-c1c3-437c-a7e1-a633be4294be" providerId="ADAL" clId="{AC6709BC-7D2B-43C2-A18A-7BDBA454ABB3}" dt="2022-11-25T17:02:01.259" v="935" actId="14100"/>
          <ac:spMkLst>
            <pc:docMk/>
            <pc:sldMk cId="2933159867" sldId="300"/>
            <ac:spMk id="17" creationId="{F6EC8934-E45B-F369-2185-D30D6DB6FE20}"/>
          </ac:spMkLst>
        </pc:spChg>
        <pc:spChg chg="add mod">
          <ac:chgData name="Kim, Myungchan" userId="0aed6edd-c1c3-437c-a7e1-a633be4294be" providerId="ADAL" clId="{AC6709BC-7D2B-43C2-A18A-7BDBA454ABB3}" dt="2022-11-25T17:01:45.838" v="924" actId="1076"/>
          <ac:spMkLst>
            <pc:docMk/>
            <pc:sldMk cId="2933159867" sldId="300"/>
            <ac:spMk id="21" creationId="{13E041C2-CD6A-F89E-F6BB-3BA68AA1F36E}"/>
          </ac:spMkLst>
        </pc:spChg>
        <pc:spChg chg="add mod">
          <ac:chgData name="Kim, Myungchan" userId="0aed6edd-c1c3-437c-a7e1-a633be4294be" providerId="ADAL" clId="{AC6709BC-7D2B-43C2-A18A-7BDBA454ABB3}" dt="2022-11-25T17:01:45.838" v="924" actId="1076"/>
          <ac:spMkLst>
            <pc:docMk/>
            <pc:sldMk cId="2933159867" sldId="300"/>
            <ac:spMk id="28" creationId="{B91E255E-6D78-3FCB-0F7E-39059DF00D39}"/>
          </ac:spMkLst>
        </pc:spChg>
        <pc:spChg chg="add mod">
          <ac:chgData name="Kim, Myungchan" userId="0aed6edd-c1c3-437c-a7e1-a633be4294be" providerId="ADAL" clId="{AC6709BC-7D2B-43C2-A18A-7BDBA454ABB3}" dt="2022-11-25T16:53:24.510" v="694" actId="20577"/>
          <ac:spMkLst>
            <pc:docMk/>
            <pc:sldMk cId="2933159867" sldId="300"/>
            <ac:spMk id="33" creationId="{DBA80559-1AD6-82C9-2BAA-B3C6D7D62A85}"/>
          </ac:spMkLst>
        </pc:spChg>
        <pc:spChg chg="add mod">
          <ac:chgData name="Kim, Myungchan" userId="0aed6edd-c1c3-437c-a7e1-a633be4294be" providerId="ADAL" clId="{AC6709BC-7D2B-43C2-A18A-7BDBA454ABB3}" dt="2022-11-25T16:53:26.316" v="695" actId="20577"/>
          <ac:spMkLst>
            <pc:docMk/>
            <pc:sldMk cId="2933159867" sldId="300"/>
            <ac:spMk id="34" creationId="{65A0BF79-CA63-8EBD-B5F5-308F8470F3DD}"/>
          </ac:spMkLst>
        </pc:spChg>
        <pc:spChg chg="add mod">
          <ac:chgData name="Kim, Myungchan" userId="0aed6edd-c1c3-437c-a7e1-a633be4294be" providerId="ADAL" clId="{AC6709BC-7D2B-43C2-A18A-7BDBA454ABB3}" dt="2022-11-25T17:01:49.978" v="925" actId="1076"/>
          <ac:spMkLst>
            <pc:docMk/>
            <pc:sldMk cId="2933159867" sldId="300"/>
            <ac:spMk id="38" creationId="{64065219-6F6D-C7FD-C68D-CE01464BD350}"/>
          </ac:spMkLst>
        </pc:spChg>
        <pc:spChg chg="add mod">
          <ac:chgData name="Kim, Myungchan" userId="0aed6edd-c1c3-437c-a7e1-a633be4294be" providerId="ADAL" clId="{AC6709BC-7D2B-43C2-A18A-7BDBA454ABB3}" dt="2022-11-25T17:02:11.295" v="937" actId="1076"/>
          <ac:spMkLst>
            <pc:docMk/>
            <pc:sldMk cId="2933159867" sldId="300"/>
            <ac:spMk id="39" creationId="{CCC7A627-2986-1C4C-40EC-ADDC65A1A0C2}"/>
          </ac:spMkLst>
        </pc:spChg>
        <pc:picChg chg="del">
          <ac:chgData name="Kim, Myungchan" userId="0aed6edd-c1c3-437c-a7e1-a633be4294be" providerId="ADAL" clId="{AC6709BC-7D2B-43C2-A18A-7BDBA454ABB3}" dt="2022-11-25T16:42:50.919" v="331" actId="478"/>
          <ac:picMkLst>
            <pc:docMk/>
            <pc:sldMk cId="2933159867" sldId="300"/>
            <ac:picMk id="4" creationId="{81D09C25-DEBB-0141-B2CD-6AD23EEFE05A}"/>
          </ac:picMkLst>
        </pc:picChg>
        <pc:picChg chg="mod">
          <ac:chgData name="Kim, Myungchan" userId="0aed6edd-c1c3-437c-a7e1-a633be4294be" providerId="ADAL" clId="{AC6709BC-7D2B-43C2-A18A-7BDBA454ABB3}" dt="2022-11-25T16:57:36.350" v="752" actId="1076"/>
          <ac:picMkLst>
            <pc:docMk/>
            <pc:sldMk cId="2933159867" sldId="300"/>
            <ac:picMk id="12" creationId="{42762E68-26D7-954D-9326-13F07BA9C35F}"/>
          </ac:picMkLst>
        </pc:picChg>
        <pc:inkChg chg="del">
          <ac:chgData name="Kim, Myungchan" userId="0aed6edd-c1c3-437c-a7e1-a633be4294be" providerId="ADAL" clId="{AC6709BC-7D2B-43C2-A18A-7BDBA454ABB3}" dt="2022-11-25T16:42:54.782" v="334" actId="478"/>
          <ac:inkMkLst>
            <pc:docMk/>
            <pc:sldMk cId="2933159867" sldId="300"/>
            <ac:inkMk id="6" creationId="{6B9232DB-AD37-4648-A836-3E76B211DA23}"/>
          </ac:inkMkLst>
        </pc:inkChg>
        <pc:cxnChg chg="del mod">
          <ac:chgData name="Kim, Myungchan" userId="0aed6edd-c1c3-437c-a7e1-a633be4294be" providerId="ADAL" clId="{AC6709BC-7D2B-43C2-A18A-7BDBA454ABB3}" dt="2022-11-25T16:42:53.065" v="332" actId="478"/>
          <ac:cxnSpMkLst>
            <pc:docMk/>
            <pc:sldMk cId="2933159867" sldId="300"/>
            <ac:cxnSpMk id="9" creationId="{79905470-64B2-D648-9134-C437B31722E0}"/>
          </ac:cxnSpMkLst>
        </pc:cxnChg>
        <pc:cxnChg chg="add mod">
          <ac:chgData name="Kim, Myungchan" userId="0aed6edd-c1c3-437c-a7e1-a633be4294be" providerId="ADAL" clId="{AC6709BC-7D2B-43C2-A18A-7BDBA454ABB3}" dt="2022-11-25T17:13:50.898" v="968" actId="14100"/>
          <ac:cxnSpMkLst>
            <pc:docMk/>
            <pc:sldMk cId="2933159867" sldId="300"/>
            <ac:cxnSpMk id="18" creationId="{3D9DF0FE-71E3-833B-8461-7F4EB6017E9E}"/>
          </ac:cxnSpMkLst>
        </pc:cxnChg>
        <pc:cxnChg chg="add mod">
          <ac:chgData name="Kim, Myungchan" userId="0aed6edd-c1c3-437c-a7e1-a633be4294be" providerId="ADAL" clId="{AC6709BC-7D2B-43C2-A18A-7BDBA454ABB3}" dt="2022-11-25T17:13:50.898" v="968" actId="14100"/>
          <ac:cxnSpMkLst>
            <pc:docMk/>
            <pc:sldMk cId="2933159867" sldId="300"/>
            <ac:cxnSpMk id="19" creationId="{66C20B6A-EDEB-2FBC-6F59-57975B807693}"/>
          </ac:cxnSpMkLst>
        </pc:cxnChg>
        <pc:cxnChg chg="add mod">
          <ac:chgData name="Kim, Myungchan" userId="0aed6edd-c1c3-437c-a7e1-a633be4294be" providerId="ADAL" clId="{AC6709BC-7D2B-43C2-A18A-7BDBA454ABB3}" dt="2022-11-25T17:13:50.898" v="968" actId="14100"/>
          <ac:cxnSpMkLst>
            <pc:docMk/>
            <pc:sldMk cId="2933159867" sldId="300"/>
            <ac:cxnSpMk id="20" creationId="{0C32C83A-450E-469F-A5EA-6AE453ABFAFC}"/>
          </ac:cxnSpMkLst>
        </pc:cxnChg>
        <pc:cxnChg chg="add mod">
          <ac:chgData name="Kim, Myungchan" userId="0aed6edd-c1c3-437c-a7e1-a633be4294be" providerId="ADAL" clId="{AC6709BC-7D2B-43C2-A18A-7BDBA454ABB3}" dt="2022-11-25T17:02:01.259" v="935" actId="14100"/>
          <ac:cxnSpMkLst>
            <pc:docMk/>
            <pc:sldMk cId="2933159867" sldId="300"/>
            <ac:cxnSpMk id="22" creationId="{D55B92AF-7403-8E90-15BD-ED11A85B8D5C}"/>
          </ac:cxnSpMkLst>
        </pc:cxnChg>
        <pc:cxnChg chg="add mod">
          <ac:chgData name="Kim, Myungchan" userId="0aed6edd-c1c3-437c-a7e1-a633be4294be" providerId="ADAL" clId="{AC6709BC-7D2B-43C2-A18A-7BDBA454ABB3}" dt="2022-11-25T17:13:50.898" v="968" actId="14100"/>
          <ac:cxnSpMkLst>
            <pc:docMk/>
            <pc:sldMk cId="2933159867" sldId="300"/>
            <ac:cxnSpMk id="27" creationId="{C54D06F0-68A4-F492-E973-93EA2FA2061F}"/>
          </ac:cxnSpMkLst>
        </pc:cxnChg>
        <pc:cxnChg chg="add mod">
          <ac:chgData name="Kim, Myungchan" userId="0aed6edd-c1c3-437c-a7e1-a633be4294be" providerId="ADAL" clId="{AC6709BC-7D2B-43C2-A18A-7BDBA454ABB3}" dt="2022-11-25T17:01:45.838" v="924" actId="1076"/>
          <ac:cxnSpMkLst>
            <pc:docMk/>
            <pc:sldMk cId="2933159867" sldId="300"/>
            <ac:cxnSpMk id="29" creationId="{F95E58FD-0BE1-567B-FD86-FC8F10DFB895}"/>
          </ac:cxnSpMkLst>
        </pc:cxnChg>
        <pc:cxnChg chg="add mod">
          <ac:chgData name="Kim, Myungchan" userId="0aed6edd-c1c3-437c-a7e1-a633be4294be" providerId="ADAL" clId="{AC6709BC-7D2B-43C2-A18A-7BDBA454ABB3}" dt="2022-11-25T17:01:45.838" v="924" actId="1076"/>
          <ac:cxnSpMkLst>
            <pc:docMk/>
            <pc:sldMk cId="2933159867" sldId="300"/>
            <ac:cxnSpMk id="35" creationId="{2E0A5935-5741-D328-1C94-FEC449E5BA12}"/>
          </ac:cxnSpMkLst>
        </pc:cxnChg>
        <pc:cxnChg chg="add mod">
          <ac:chgData name="Kim, Myungchan" userId="0aed6edd-c1c3-437c-a7e1-a633be4294be" providerId="ADAL" clId="{AC6709BC-7D2B-43C2-A18A-7BDBA454ABB3}" dt="2022-11-25T17:02:11.295" v="937" actId="1076"/>
          <ac:cxnSpMkLst>
            <pc:docMk/>
            <pc:sldMk cId="2933159867" sldId="300"/>
            <ac:cxnSpMk id="40" creationId="{02BB7424-F030-8E4A-41C5-7C57F5D5F554}"/>
          </ac:cxnSpMkLst>
        </pc:cxnChg>
      </pc:sldChg>
      <pc:sldChg chg="addSp delSp modSp mod">
        <pc:chgData name="Kim, Myungchan" userId="0aed6edd-c1c3-437c-a7e1-a633be4294be" providerId="ADAL" clId="{AC6709BC-7D2B-43C2-A18A-7BDBA454ABB3}" dt="2022-11-25T16:40:32.246" v="299"/>
        <pc:sldMkLst>
          <pc:docMk/>
          <pc:sldMk cId="1578046772" sldId="306"/>
        </pc:sldMkLst>
        <pc:spChg chg="del">
          <ac:chgData name="Kim, Myungchan" userId="0aed6edd-c1c3-437c-a7e1-a633be4294be" providerId="ADAL" clId="{AC6709BC-7D2B-43C2-A18A-7BDBA454ABB3}" dt="2022-11-25T16:40:12.474" v="292" actId="478"/>
          <ac:spMkLst>
            <pc:docMk/>
            <pc:sldMk cId="1578046772" sldId="306"/>
            <ac:spMk id="3" creationId="{86399387-56A8-5A44-A177-BCAAB4CE27D7}"/>
          </ac:spMkLst>
        </pc:spChg>
        <pc:spChg chg="add del mod">
          <ac:chgData name="Kim, Myungchan" userId="0aed6edd-c1c3-437c-a7e1-a633be4294be" providerId="ADAL" clId="{AC6709BC-7D2B-43C2-A18A-7BDBA454ABB3}" dt="2022-11-25T16:40:10.752" v="291"/>
          <ac:spMkLst>
            <pc:docMk/>
            <pc:sldMk cId="1578046772" sldId="306"/>
            <ac:spMk id="4" creationId="{CF3CBF8B-27AB-8920-BA3C-AB91638D035E}"/>
          </ac:spMkLst>
        </pc:spChg>
        <pc:spChg chg="add del mod">
          <ac:chgData name="Kim, Myungchan" userId="0aed6edd-c1c3-437c-a7e1-a633be4294be" providerId="ADAL" clId="{AC6709BC-7D2B-43C2-A18A-7BDBA454ABB3}" dt="2022-11-25T16:40:31.995" v="298" actId="478"/>
          <ac:spMkLst>
            <pc:docMk/>
            <pc:sldMk cId="1578046772" sldId="306"/>
            <ac:spMk id="5" creationId="{7A34C1B2-53D2-9277-BF9F-12E3ACCC8319}"/>
          </ac:spMkLst>
        </pc:spChg>
        <pc:spChg chg="add mod">
          <ac:chgData name="Kim, Myungchan" userId="0aed6edd-c1c3-437c-a7e1-a633be4294be" providerId="ADAL" clId="{AC6709BC-7D2B-43C2-A18A-7BDBA454ABB3}" dt="2022-11-25T16:40:32.246" v="299"/>
          <ac:spMkLst>
            <pc:docMk/>
            <pc:sldMk cId="1578046772" sldId="306"/>
            <ac:spMk id="6" creationId="{3476CAFD-6B0F-1901-97AE-990A1B0EBE45}"/>
          </ac:spMkLst>
        </pc:spChg>
      </pc:sldChg>
      <pc:sldChg chg="modSp mod">
        <pc:chgData name="Kim, Myungchan" userId="0aed6edd-c1c3-437c-a7e1-a633be4294be" providerId="ADAL" clId="{AC6709BC-7D2B-43C2-A18A-7BDBA454ABB3}" dt="2022-11-26T19:05:44.906" v="1934" actId="113"/>
        <pc:sldMkLst>
          <pc:docMk/>
          <pc:sldMk cId="1813530170" sldId="324"/>
        </pc:sldMkLst>
        <pc:spChg chg="mod">
          <ac:chgData name="Kim, Myungchan" userId="0aed6edd-c1c3-437c-a7e1-a633be4294be" providerId="ADAL" clId="{AC6709BC-7D2B-43C2-A18A-7BDBA454ABB3}" dt="2022-11-26T19:05:44.906" v="1934" actId="113"/>
          <ac:spMkLst>
            <pc:docMk/>
            <pc:sldMk cId="1813530170" sldId="324"/>
            <ac:spMk id="5" creationId="{694E0948-6FCC-5143-372F-4C6A7C79CF67}"/>
          </ac:spMkLst>
        </pc:spChg>
      </pc:sldChg>
      <pc:sldChg chg="addSp modSp mod">
        <pc:chgData name="Kim, Myungchan" userId="0aed6edd-c1c3-437c-a7e1-a633be4294be" providerId="ADAL" clId="{AC6709BC-7D2B-43C2-A18A-7BDBA454ABB3}" dt="2022-11-28T14:31:50.032" v="5506" actId="14100"/>
        <pc:sldMkLst>
          <pc:docMk/>
          <pc:sldMk cId="4138417216" sldId="325"/>
        </pc:sldMkLst>
        <pc:spChg chg="add mod">
          <ac:chgData name="Kim, Myungchan" userId="0aed6edd-c1c3-437c-a7e1-a633be4294be" providerId="ADAL" clId="{AC6709BC-7D2B-43C2-A18A-7BDBA454ABB3}" dt="2022-11-25T16:45:21.006" v="389" actId="20577"/>
          <ac:spMkLst>
            <pc:docMk/>
            <pc:sldMk cId="4138417216" sldId="325"/>
            <ac:spMk id="3" creationId="{55CD952F-11EC-66F8-99E4-B0E3C038A586}"/>
          </ac:spMkLst>
        </pc:spChg>
        <pc:spChg chg="mod">
          <ac:chgData name="Kim, Myungchan" userId="0aed6edd-c1c3-437c-a7e1-a633be4294be" providerId="ADAL" clId="{AC6709BC-7D2B-43C2-A18A-7BDBA454ABB3}" dt="2022-11-28T14:31:50.032" v="5506" actId="14100"/>
          <ac:spMkLst>
            <pc:docMk/>
            <pc:sldMk cId="4138417216" sldId="325"/>
            <ac:spMk id="7" creationId="{D0D4F12A-6EBC-9D7C-8D80-A1CB57BFA3F1}"/>
          </ac:spMkLst>
        </pc:spChg>
        <pc:spChg chg="mod">
          <ac:chgData name="Kim, Myungchan" userId="0aed6edd-c1c3-437c-a7e1-a633be4294be" providerId="ADAL" clId="{AC6709BC-7D2B-43C2-A18A-7BDBA454ABB3}" dt="2022-11-25T16:22:10.637" v="22" actId="1076"/>
          <ac:spMkLst>
            <pc:docMk/>
            <pc:sldMk cId="4138417216" sldId="325"/>
            <ac:spMk id="11" creationId="{0301A739-EFDF-7A65-CE2A-2C7596472EDF}"/>
          </ac:spMkLst>
        </pc:spChg>
        <pc:spChg chg="mod">
          <ac:chgData name="Kim, Myungchan" userId="0aed6edd-c1c3-437c-a7e1-a633be4294be" providerId="ADAL" clId="{AC6709BC-7D2B-43C2-A18A-7BDBA454ABB3}" dt="2022-11-25T16:22:10.637" v="22" actId="1076"/>
          <ac:spMkLst>
            <pc:docMk/>
            <pc:sldMk cId="4138417216" sldId="325"/>
            <ac:spMk id="13" creationId="{8481DEE1-89B4-3B2B-05D8-C3E9A573D915}"/>
          </ac:spMkLst>
        </pc:spChg>
        <pc:spChg chg="mod">
          <ac:chgData name="Kim, Myungchan" userId="0aed6edd-c1c3-437c-a7e1-a633be4294be" providerId="ADAL" clId="{AC6709BC-7D2B-43C2-A18A-7BDBA454ABB3}" dt="2022-11-25T16:45:15.442" v="385" actId="20577"/>
          <ac:spMkLst>
            <pc:docMk/>
            <pc:sldMk cId="4138417216" sldId="325"/>
            <ac:spMk id="14" creationId="{591198FC-430F-58C3-38EF-301C3E687132}"/>
          </ac:spMkLst>
        </pc:spChg>
        <pc:spChg chg="mod">
          <ac:chgData name="Kim, Myungchan" userId="0aed6edd-c1c3-437c-a7e1-a633be4294be" providerId="ADAL" clId="{AC6709BC-7D2B-43C2-A18A-7BDBA454ABB3}" dt="2022-11-25T16:22:10.637" v="22" actId="1076"/>
          <ac:spMkLst>
            <pc:docMk/>
            <pc:sldMk cId="4138417216" sldId="325"/>
            <ac:spMk id="15" creationId="{8C2016B9-439C-5231-5602-4941371216B9}"/>
          </ac:spMkLst>
        </pc:spChg>
        <pc:spChg chg="mod">
          <ac:chgData name="Kim, Myungchan" userId="0aed6edd-c1c3-437c-a7e1-a633be4294be" providerId="ADAL" clId="{AC6709BC-7D2B-43C2-A18A-7BDBA454ABB3}" dt="2022-11-25T16:22:31.233" v="50" actId="20577"/>
          <ac:spMkLst>
            <pc:docMk/>
            <pc:sldMk cId="4138417216" sldId="325"/>
            <ac:spMk id="32" creationId="{4339392E-A88D-0C11-F9A9-435A27E12EEF}"/>
          </ac:spMkLst>
        </pc:spChg>
        <pc:spChg chg="mod">
          <ac:chgData name="Kim, Myungchan" userId="0aed6edd-c1c3-437c-a7e1-a633be4294be" providerId="ADAL" clId="{AC6709BC-7D2B-43C2-A18A-7BDBA454ABB3}" dt="2022-11-25T16:45:47.825" v="404" actId="20577"/>
          <ac:spMkLst>
            <pc:docMk/>
            <pc:sldMk cId="4138417216" sldId="325"/>
            <ac:spMk id="33" creationId="{8DDBD8D9-3FC1-FC64-1E31-6B8A50D24995}"/>
          </ac:spMkLst>
        </pc:spChg>
        <pc:spChg chg="mod">
          <ac:chgData name="Kim, Myungchan" userId="0aed6edd-c1c3-437c-a7e1-a633be4294be" providerId="ADAL" clId="{AC6709BC-7D2B-43C2-A18A-7BDBA454ABB3}" dt="2022-11-25T16:46:05.842" v="417" actId="20577"/>
          <ac:spMkLst>
            <pc:docMk/>
            <pc:sldMk cId="4138417216" sldId="325"/>
            <ac:spMk id="35" creationId="{5CD02586-AE3A-BDC5-917F-36836154EAF3}"/>
          </ac:spMkLst>
        </pc:spChg>
        <pc:cxnChg chg="add mod">
          <ac:chgData name="Kim, Myungchan" userId="0aed6edd-c1c3-437c-a7e1-a633be4294be" providerId="ADAL" clId="{AC6709BC-7D2B-43C2-A18A-7BDBA454ABB3}" dt="2022-11-25T16:22:10.637" v="22" actId="1076"/>
          <ac:cxnSpMkLst>
            <pc:docMk/>
            <pc:sldMk cId="4138417216" sldId="325"/>
            <ac:cxnSpMk id="10" creationId="{9B965226-94C5-43F5-558A-9ED3C8727B6F}"/>
          </ac:cxnSpMkLst>
        </pc:cxnChg>
        <pc:cxnChg chg="mod">
          <ac:chgData name="Kim, Myungchan" userId="0aed6edd-c1c3-437c-a7e1-a633be4294be" providerId="ADAL" clId="{AC6709BC-7D2B-43C2-A18A-7BDBA454ABB3}" dt="2022-11-25T16:22:10.637" v="22" actId="1076"/>
          <ac:cxnSpMkLst>
            <pc:docMk/>
            <pc:sldMk cId="4138417216" sldId="325"/>
            <ac:cxnSpMk id="18" creationId="{A2C3EDAB-5894-2F9F-D4F6-7BBCB64E4723}"/>
          </ac:cxnSpMkLst>
        </pc:cxnChg>
        <pc:cxnChg chg="mod">
          <ac:chgData name="Kim, Myungchan" userId="0aed6edd-c1c3-437c-a7e1-a633be4294be" providerId="ADAL" clId="{AC6709BC-7D2B-43C2-A18A-7BDBA454ABB3}" dt="2022-11-25T16:22:10.637" v="22" actId="1076"/>
          <ac:cxnSpMkLst>
            <pc:docMk/>
            <pc:sldMk cId="4138417216" sldId="325"/>
            <ac:cxnSpMk id="20" creationId="{7C943851-C7C0-8D32-9034-CE7520769E93}"/>
          </ac:cxnSpMkLst>
        </pc:cxnChg>
        <pc:cxnChg chg="mod">
          <ac:chgData name="Kim, Myungchan" userId="0aed6edd-c1c3-437c-a7e1-a633be4294be" providerId="ADAL" clId="{AC6709BC-7D2B-43C2-A18A-7BDBA454ABB3}" dt="2022-11-25T16:22:10.637" v="22" actId="1076"/>
          <ac:cxnSpMkLst>
            <pc:docMk/>
            <pc:sldMk cId="4138417216" sldId="325"/>
            <ac:cxnSpMk id="27" creationId="{A1841DE9-EAE5-8AC2-612E-A3981B158A90}"/>
          </ac:cxnSpMkLst>
        </pc:cxnChg>
      </pc:sldChg>
      <pc:sldChg chg="addSp delSp modSp mod delAnim modAnim">
        <pc:chgData name="Kim, Myungchan" userId="0aed6edd-c1c3-437c-a7e1-a633be4294be" providerId="ADAL" clId="{AC6709BC-7D2B-43C2-A18A-7BDBA454ABB3}" dt="2022-11-26T20:52:55.557" v="3404" actId="20577"/>
        <pc:sldMkLst>
          <pc:docMk/>
          <pc:sldMk cId="3718540675" sldId="326"/>
        </pc:sldMkLst>
        <pc:spChg chg="add mod">
          <ac:chgData name="Kim, Myungchan" userId="0aed6edd-c1c3-437c-a7e1-a633be4294be" providerId="ADAL" clId="{AC6709BC-7D2B-43C2-A18A-7BDBA454ABB3}" dt="2022-11-25T16:46:19.666" v="418"/>
          <ac:spMkLst>
            <pc:docMk/>
            <pc:sldMk cId="3718540675" sldId="326"/>
            <ac:spMk id="3" creationId="{98930303-E6E3-A01C-4B09-0E2BD45FCB58}"/>
          </ac:spMkLst>
        </pc:spChg>
        <pc:spChg chg="mod">
          <ac:chgData name="Kim, Myungchan" userId="0aed6edd-c1c3-437c-a7e1-a633be4294be" providerId="ADAL" clId="{AC6709BC-7D2B-43C2-A18A-7BDBA454ABB3}" dt="2022-11-26T20:52:55.557" v="3404" actId="20577"/>
          <ac:spMkLst>
            <pc:docMk/>
            <pc:sldMk cId="3718540675" sldId="326"/>
            <ac:spMk id="4" creationId="{CA93C6DF-5404-83CD-7BBF-C5382A83D0CA}"/>
          </ac:spMkLst>
        </pc:spChg>
        <pc:spChg chg="add mod">
          <ac:chgData name="Kim, Myungchan" userId="0aed6edd-c1c3-437c-a7e1-a633be4294be" providerId="ADAL" clId="{AC6709BC-7D2B-43C2-A18A-7BDBA454ABB3}" dt="2022-11-25T16:46:23.416" v="421" actId="20577"/>
          <ac:spMkLst>
            <pc:docMk/>
            <pc:sldMk cId="3718540675" sldId="326"/>
            <ac:spMk id="8" creationId="{308961EA-32E8-E232-8DDA-AC2FDF942555}"/>
          </ac:spMkLst>
        </pc:spChg>
        <pc:spChg chg="del">
          <ac:chgData name="Kim, Myungchan" userId="0aed6edd-c1c3-437c-a7e1-a633be4294be" providerId="ADAL" clId="{AC6709BC-7D2B-43C2-A18A-7BDBA454ABB3}" dt="2022-11-26T19:23:27.653" v="2596" actId="478"/>
          <ac:spMkLst>
            <pc:docMk/>
            <pc:sldMk cId="3718540675" sldId="326"/>
            <ac:spMk id="12" creationId="{A7347F02-861B-1E0C-4C6D-9569D527E682}"/>
          </ac:spMkLst>
        </pc:spChg>
        <pc:spChg chg="mod">
          <ac:chgData name="Kim, Myungchan" userId="0aed6edd-c1c3-437c-a7e1-a633be4294be" providerId="ADAL" clId="{AC6709BC-7D2B-43C2-A18A-7BDBA454ABB3}" dt="2022-11-25T16:24:37.749" v="81" actId="1076"/>
          <ac:spMkLst>
            <pc:docMk/>
            <pc:sldMk cId="3718540675" sldId="326"/>
            <ac:spMk id="32" creationId="{4339392E-A88D-0C11-F9A9-435A27E12EEF}"/>
          </ac:spMkLst>
        </pc:spChg>
        <pc:spChg chg="del mod">
          <ac:chgData name="Kim, Myungchan" userId="0aed6edd-c1c3-437c-a7e1-a633be4294be" providerId="ADAL" clId="{AC6709BC-7D2B-43C2-A18A-7BDBA454ABB3}" dt="2022-11-25T16:24:15.837" v="77" actId="478"/>
          <ac:spMkLst>
            <pc:docMk/>
            <pc:sldMk cId="3718540675" sldId="326"/>
            <ac:spMk id="33" creationId="{8DDBD8D9-3FC1-FC64-1E31-6B8A50D24995}"/>
          </ac:spMkLst>
        </pc:spChg>
        <pc:spChg chg="del">
          <ac:chgData name="Kim, Myungchan" userId="0aed6edd-c1c3-437c-a7e1-a633be4294be" providerId="ADAL" clId="{AC6709BC-7D2B-43C2-A18A-7BDBA454ABB3}" dt="2022-11-25T16:24:15.837" v="77" actId="478"/>
          <ac:spMkLst>
            <pc:docMk/>
            <pc:sldMk cId="3718540675" sldId="326"/>
            <ac:spMk id="35" creationId="{5CD02586-AE3A-BDC5-917F-36836154EAF3}"/>
          </ac:spMkLst>
        </pc:spChg>
      </pc:sldChg>
      <pc:sldChg chg="addSp delSp modSp mod">
        <pc:chgData name="Kim, Myungchan" userId="0aed6edd-c1c3-437c-a7e1-a633be4294be" providerId="ADAL" clId="{AC6709BC-7D2B-43C2-A18A-7BDBA454ABB3}" dt="2022-11-26T23:46:35.219" v="4520" actId="1076"/>
        <pc:sldMkLst>
          <pc:docMk/>
          <pc:sldMk cId="3180521800" sldId="327"/>
        </pc:sldMkLst>
        <pc:spChg chg="mod">
          <ac:chgData name="Kim, Myungchan" userId="0aed6edd-c1c3-437c-a7e1-a633be4294be" providerId="ADAL" clId="{AC6709BC-7D2B-43C2-A18A-7BDBA454ABB3}" dt="2022-11-26T23:46:35.219" v="4520" actId="1076"/>
          <ac:spMkLst>
            <pc:docMk/>
            <pc:sldMk cId="3180521800" sldId="327"/>
            <ac:spMk id="3" creationId="{33D76557-8D41-FAA2-1E09-AA703B4F8991}"/>
          </ac:spMkLst>
        </pc:spChg>
        <pc:spChg chg="add mod">
          <ac:chgData name="Kim, Myungchan" userId="0aed6edd-c1c3-437c-a7e1-a633be4294be" providerId="ADAL" clId="{AC6709BC-7D2B-43C2-A18A-7BDBA454ABB3}" dt="2022-11-26T23:46:25.861" v="4519" actId="1076"/>
          <ac:spMkLst>
            <pc:docMk/>
            <pc:sldMk cId="3180521800" sldId="327"/>
            <ac:spMk id="5" creationId="{B395396A-2169-D958-D99E-047D8CA16B72}"/>
          </ac:spMkLst>
        </pc:spChg>
        <pc:spChg chg="mod">
          <ac:chgData name="Kim, Myungchan" userId="0aed6edd-c1c3-437c-a7e1-a633be4294be" providerId="ADAL" clId="{AC6709BC-7D2B-43C2-A18A-7BDBA454ABB3}" dt="2022-11-26T23:46:35.219" v="4520" actId="1076"/>
          <ac:spMkLst>
            <pc:docMk/>
            <pc:sldMk cId="3180521800" sldId="327"/>
            <ac:spMk id="8" creationId="{19CECB46-99AD-F269-9E60-F432941FA067}"/>
          </ac:spMkLst>
        </pc:spChg>
        <pc:spChg chg="del">
          <ac:chgData name="Kim, Myungchan" userId="0aed6edd-c1c3-437c-a7e1-a633be4294be" providerId="ADAL" clId="{AC6709BC-7D2B-43C2-A18A-7BDBA454ABB3}" dt="2022-11-26T19:23:21.935" v="2595" actId="478"/>
          <ac:spMkLst>
            <pc:docMk/>
            <pc:sldMk cId="3180521800" sldId="327"/>
            <ac:spMk id="12" creationId="{A7347F02-861B-1E0C-4C6D-9569D527E682}"/>
          </ac:spMkLst>
        </pc:spChg>
        <pc:spChg chg="mod">
          <ac:chgData name="Kim, Myungchan" userId="0aed6edd-c1c3-437c-a7e1-a633be4294be" providerId="ADAL" clId="{AC6709BC-7D2B-43C2-A18A-7BDBA454ABB3}" dt="2022-11-26T23:46:35.219" v="4520" actId="1076"/>
          <ac:spMkLst>
            <pc:docMk/>
            <pc:sldMk cId="3180521800" sldId="327"/>
            <ac:spMk id="13" creationId="{ABDF8087-51C6-BD97-732F-12D77DE77A15}"/>
          </ac:spMkLst>
        </pc:spChg>
        <pc:spChg chg="mod">
          <ac:chgData name="Kim, Myungchan" userId="0aed6edd-c1c3-437c-a7e1-a633be4294be" providerId="ADAL" clId="{AC6709BC-7D2B-43C2-A18A-7BDBA454ABB3}" dt="2022-11-26T23:46:35.219" v="4520" actId="1076"/>
          <ac:spMkLst>
            <pc:docMk/>
            <pc:sldMk cId="3180521800" sldId="327"/>
            <ac:spMk id="14" creationId="{27607AA1-8BBE-96AD-26E8-C2AD5FDC7B43}"/>
          </ac:spMkLst>
        </pc:spChg>
      </pc:sldChg>
      <pc:sldChg chg="delSp modSp mod">
        <pc:chgData name="Kim, Myungchan" userId="0aed6edd-c1c3-437c-a7e1-a633be4294be" providerId="ADAL" clId="{AC6709BC-7D2B-43C2-A18A-7BDBA454ABB3}" dt="2022-11-26T19:23:18.915" v="2594" actId="478"/>
        <pc:sldMkLst>
          <pc:docMk/>
          <pc:sldMk cId="482241435" sldId="328"/>
        </pc:sldMkLst>
        <pc:spChg chg="del">
          <ac:chgData name="Kim, Myungchan" userId="0aed6edd-c1c3-437c-a7e1-a633be4294be" providerId="ADAL" clId="{AC6709BC-7D2B-43C2-A18A-7BDBA454ABB3}" dt="2022-11-26T19:23:18.915" v="2594" actId="478"/>
          <ac:spMkLst>
            <pc:docMk/>
            <pc:sldMk cId="482241435" sldId="328"/>
            <ac:spMk id="12" creationId="{A7347F02-861B-1E0C-4C6D-9569D527E682}"/>
          </ac:spMkLst>
        </pc:spChg>
        <pc:spChg chg="mod">
          <ac:chgData name="Kim, Myungchan" userId="0aed6edd-c1c3-437c-a7e1-a633be4294be" providerId="ADAL" clId="{AC6709BC-7D2B-43C2-A18A-7BDBA454ABB3}" dt="2022-11-25T16:46:45.717" v="426"/>
          <ac:spMkLst>
            <pc:docMk/>
            <pc:sldMk cId="482241435" sldId="328"/>
            <ac:spMk id="33" creationId="{8DDBD8D9-3FC1-FC64-1E31-6B8A50D24995}"/>
          </ac:spMkLst>
        </pc:spChg>
        <pc:spChg chg="mod">
          <ac:chgData name="Kim, Myungchan" userId="0aed6edd-c1c3-437c-a7e1-a633be4294be" providerId="ADAL" clId="{AC6709BC-7D2B-43C2-A18A-7BDBA454ABB3}" dt="2022-11-25T16:46:50.628" v="429" actId="20577"/>
          <ac:spMkLst>
            <pc:docMk/>
            <pc:sldMk cId="482241435" sldId="328"/>
            <ac:spMk id="35" creationId="{5CD02586-AE3A-BDC5-917F-36836154EAF3}"/>
          </ac:spMkLst>
        </pc:spChg>
      </pc:sldChg>
      <pc:sldChg chg="addSp modSp mod modAnim">
        <pc:chgData name="Kim, Myungchan" userId="0aed6edd-c1c3-437c-a7e1-a633be4294be" providerId="ADAL" clId="{AC6709BC-7D2B-43C2-A18A-7BDBA454ABB3}" dt="2022-11-26T19:07:17.672" v="2097"/>
        <pc:sldMkLst>
          <pc:docMk/>
          <pc:sldMk cId="2747301694" sldId="329"/>
        </pc:sldMkLst>
        <pc:spChg chg="add mod">
          <ac:chgData name="Kim, Myungchan" userId="0aed6edd-c1c3-437c-a7e1-a633be4294be" providerId="ADAL" clId="{AC6709BC-7D2B-43C2-A18A-7BDBA454ABB3}" dt="2022-11-26T19:07:14.274" v="2096" actId="14100"/>
          <ac:spMkLst>
            <pc:docMk/>
            <pc:sldMk cId="2747301694" sldId="329"/>
            <ac:spMk id="3" creationId="{04DCD51C-77B0-6A0F-5ADC-37D84DDE443D}"/>
          </ac:spMkLst>
        </pc:spChg>
        <pc:spChg chg="mod">
          <ac:chgData name="Kim, Myungchan" userId="0aed6edd-c1c3-437c-a7e1-a633be4294be" providerId="ADAL" clId="{AC6709BC-7D2B-43C2-A18A-7BDBA454ABB3}" dt="2022-11-26T19:06:24.652" v="1937" actId="1076"/>
          <ac:spMkLst>
            <pc:docMk/>
            <pc:sldMk cId="2747301694" sldId="329"/>
            <ac:spMk id="11" creationId="{3D646079-B9BF-9AB3-9187-3B9CFBCA61E5}"/>
          </ac:spMkLst>
        </pc:spChg>
      </pc:sldChg>
      <pc:sldChg chg="delSp modSp mod">
        <pc:chgData name="Kim, Myungchan" userId="0aed6edd-c1c3-437c-a7e1-a633be4294be" providerId="ADAL" clId="{AC6709BC-7D2B-43C2-A18A-7BDBA454ABB3}" dt="2022-11-26T19:23:02.458" v="2592" actId="478"/>
        <pc:sldMkLst>
          <pc:docMk/>
          <pc:sldMk cId="2320251490" sldId="332"/>
        </pc:sldMkLst>
        <pc:spChg chg="del">
          <ac:chgData name="Kim, Myungchan" userId="0aed6edd-c1c3-437c-a7e1-a633be4294be" providerId="ADAL" clId="{AC6709BC-7D2B-43C2-A18A-7BDBA454ABB3}" dt="2022-11-26T19:23:02.458" v="2592" actId="478"/>
          <ac:spMkLst>
            <pc:docMk/>
            <pc:sldMk cId="2320251490" sldId="332"/>
            <ac:spMk id="12" creationId="{A7347F02-861B-1E0C-4C6D-9569D527E682}"/>
          </ac:spMkLst>
        </pc:spChg>
        <pc:spChg chg="mod">
          <ac:chgData name="Kim, Myungchan" userId="0aed6edd-c1c3-437c-a7e1-a633be4294be" providerId="ADAL" clId="{AC6709BC-7D2B-43C2-A18A-7BDBA454ABB3}" dt="2022-11-25T16:47:18.817" v="439" actId="20577"/>
          <ac:spMkLst>
            <pc:docMk/>
            <pc:sldMk cId="2320251490" sldId="332"/>
            <ac:spMk id="13" creationId="{940CB94A-5E14-A29A-8D42-1AC58409E15D}"/>
          </ac:spMkLst>
        </pc:spChg>
        <pc:spChg chg="mod">
          <ac:chgData name="Kim, Myungchan" userId="0aed6edd-c1c3-437c-a7e1-a633be4294be" providerId="ADAL" clId="{AC6709BC-7D2B-43C2-A18A-7BDBA454ABB3}" dt="2022-11-26T18:36:41.818" v="1340" actId="20577"/>
          <ac:spMkLst>
            <pc:docMk/>
            <pc:sldMk cId="2320251490" sldId="332"/>
            <ac:spMk id="15" creationId="{F72ACDBF-7BAF-7667-0757-B860F29799D6}"/>
          </ac:spMkLst>
        </pc:spChg>
        <pc:spChg chg="mod">
          <ac:chgData name="Kim, Myungchan" userId="0aed6edd-c1c3-437c-a7e1-a633be4294be" providerId="ADAL" clId="{AC6709BC-7D2B-43C2-A18A-7BDBA454ABB3}" dt="2022-11-25T16:47:31.712" v="448" actId="20577"/>
          <ac:spMkLst>
            <pc:docMk/>
            <pc:sldMk cId="2320251490" sldId="332"/>
            <ac:spMk id="17" creationId="{687BA24E-3D4A-460A-3A21-296BC8E1E0D5}"/>
          </ac:spMkLst>
        </pc:spChg>
        <pc:spChg chg="mod">
          <ac:chgData name="Kim, Myungchan" userId="0aed6edd-c1c3-437c-a7e1-a633be4294be" providerId="ADAL" clId="{AC6709BC-7D2B-43C2-A18A-7BDBA454ABB3}" dt="2022-11-26T19:20:12.447" v="2555"/>
          <ac:spMkLst>
            <pc:docMk/>
            <pc:sldMk cId="2320251490" sldId="332"/>
            <ac:spMk id="38" creationId="{D37BF46B-08ED-6636-51F7-88BA63BD78A4}"/>
          </ac:spMkLst>
        </pc:spChg>
      </pc:sldChg>
      <pc:sldChg chg="addSp delSp modSp mod ord modAnim">
        <pc:chgData name="Kim, Myungchan" userId="0aed6edd-c1c3-437c-a7e1-a633be4294be" providerId="ADAL" clId="{AC6709BC-7D2B-43C2-A18A-7BDBA454ABB3}" dt="2022-11-26T19:27:20.244" v="2684" actId="21"/>
        <pc:sldMkLst>
          <pc:docMk/>
          <pc:sldMk cId="406053609" sldId="333"/>
        </pc:sldMkLst>
        <pc:spChg chg="add mod">
          <ac:chgData name="Kim, Myungchan" userId="0aed6edd-c1c3-437c-a7e1-a633be4294be" providerId="ADAL" clId="{AC6709BC-7D2B-43C2-A18A-7BDBA454ABB3}" dt="2022-11-26T18:49:45.381" v="1411" actId="20577"/>
          <ac:spMkLst>
            <pc:docMk/>
            <pc:sldMk cId="406053609" sldId="333"/>
            <ac:spMk id="4" creationId="{89A977F2-08B9-B1FD-EC7C-F6BB0981C871}"/>
          </ac:spMkLst>
        </pc:spChg>
        <pc:spChg chg="add del mod">
          <ac:chgData name="Kim, Myungchan" userId="0aed6edd-c1c3-437c-a7e1-a633be4294be" providerId="ADAL" clId="{AC6709BC-7D2B-43C2-A18A-7BDBA454ABB3}" dt="2022-11-26T19:27:20.244" v="2684" actId="21"/>
          <ac:spMkLst>
            <pc:docMk/>
            <pc:sldMk cId="406053609" sldId="333"/>
            <ac:spMk id="5" creationId="{28A76007-6D9D-D383-1C68-58FEFB26963A}"/>
          </ac:spMkLst>
        </pc:spChg>
        <pc:spChg chg="add del mod">
          <ac:chgData name="Kim, Myungchan" userId="0aed6edd-c1c3-437c-a7e1-a633be4294be" providerId="ADAL" clId="{AC6709BC-7D2B-43C2-A18A-7BDBA454ABB3}" dt="2022-11-26T18:58:17.185" v="1780"/>
          <ac:spMkLst>
            <pc:docMk/>
            <pc:sldMk cId="406053609" sldId="333"/>
            <ac:spMk id="6" creationId="{C1D98554-3018-0656-0F6F-A8D3C9A81BEF}"/>
          </ac:spMkLst>
        </pc:spChg>
        <pc:spChg chg="del">
          <ac:chgData name="Kim, Myungchan" userId="0aed6edd-c1c3-437c-a7e1-a633be4294be" providerId="ADAL" clId="{AC6709BC-7D2B-43C2-A18A-7BDBA454ABB3}" dt="2022-11-26T18:49:39.944" v="1388" actId="478"/>
          <ac:spMkLst>
            <pc:docMk/>
            <pc:sldMk cId="406053609" sldId="333"/>
            <ac:spMk id="7" creationId="{D0D4F12A-6EBC-9D7C-8D80-A1CB57BFA3F1}"/>
          </ac:spMkLst>
        </pc:spChg>
        <pc:spChg chg="add del mod">
          <ac:chgData name="Kim, Myungchan" userId="0aed6edd-c1c3-437c-a7e1-a633be4294be" providerId="ADAL" clId="{AC6709BC-7D2B-43C2-A18A-7BDBA454ABB3}" dt="2022-11-26T18:58:17.185" v="1780"/>
          <ac:spMkLst>
            <pc:docMk/>
            <pc:sldMk cId="406053609" sldId="333"/>
            <ac:spMk id="8" creationId="{BDB4F81E-A595-EF9F-414D-F3500401B06E}"/>
          </ac:spMkLst>
        </pc:spChg>
        <pc:spChg chg="add del mod">
          <ac:chgData name="Kim, Myungchan" userId="0aed6edd-c1c3-437c-a7e1-a633be4294be" providerId="ADAL" clId="{AC6709BC-7D2B-43C2-A18A-7BDBA454ABB3}" dt="2022-11-26T18:58:17.185" v="1780"/>
          <ac:spMkLst>
            <pc:docMk/>
            <pc:sldMk cId="406053609" sldId="333"/>
            <ac:spMk id="9" creationId="{449E64FA-6F57-0D85-7C23-370915E192B4}"/>
          </ac:spMkLst>
        </pc:spChg>
        <pc:spChg chg="add del mod">
          <ac:chgData name="Kim, Myungchan" userId="0aed6edd-c1c3-437c-a7e1-a633be4294be" providerId="ADAL" clId="{AC6709BC-7D2B-43C2-A18A-7BDBA454ABB3}" dt="2022-11-26T18:58:17.185" v="1780"/>
          <ac:spMkLst>
            <pc:docMk/>
            <pc:sldMk cId="406053609" sldId="333"/>
            <ac:spMk id="13" creationId="{3B82C3FB-9679-33AC-0F30-5DEF75F6E1B8}"/>
          </ac:spMkLst>
        </pc:spChg>
        <pc:spChg chg="add del mod">
          <ac:chgData name="Kim, Myungchan" userId="0aed6edd-c1c3-437c-a7e1-a633be4294be" providerId="ADAL" clId="{AC6709BC-7D2B-43C2-A18A-7BDBA454ABB3}" dt="2022-11-26T18:58:17.185" v="1780"/>
          <ac:spMkLst>
            <pc:docMk/>
            <pc:sldMk cId="406053609" sldId="333"/>
            <ac:spMk id="14" creationId="{31F4C3BF-CBAC-EF68-AE5E-AFA9786C385C}"/>
          </ac:spMkLst>
        </pc:spChg>
        <pc:spChg chg="add del mod">
          <ac:chgData name="Kim, Myungchan" userId="0aed6edd-c1c3-437c-a7e1-a633be4294be" providerId="ADAL" clId="{AC6709BC-7D2B-43C2-A18A-7BDBA454ABB3}" dt="2022-11-26T18:58:17.185" v="1780"/>
          <ac:spMkLst>
            <pc:docMk/>
            <pc:sldMk cId="406053609" sldId="333"/>
            <ac:spMk id="17" creationId="{D5ADD41A-4EF7-11F6-8648-78F908D3513D}"/>
          </ac:spMkLst>
        </pc:spChg>
        <pc:spChg chg="add del mod">
          <ac:chgData name="Kim, Myungchan" userId="0aed6edd-c1c3-437c-a7e1-a633be4294be" providerId="ADAL" clId="{AC6709BC-7D2B-43C2-A18A-7BDBA454ABB3}" dt="2022-11-26T18:58:17.185" v="1780"/>
          <ac:spMkLst>
            <pc:docMk/>
            <pc:sldMk cId="406053609" sldId="333"/>
            <ac:spMk id="19" creationId="{1F577349-0D01-830A-D692-5C797AEFE99F}"/>
          </ac:spMkLst>
        </pc:spChg>
        <pc:spChg chg="add mod">
          <ac:chgData name="Kim, Myungchan" userId="0aed6edd-c1c3-437c-a7e1-a633be4294be" providerId="ADAL" clId="{AC6709BC-7D2B-43C2-A18A-7BDBA454ABB3}" dt="2022-11-26T18:58:57.680" v="1800" actId="1076"/>
          <ac:spMkLst>
            <pc:docMk/>
            <pc:sldMk cId="406053609" sldId="333"/>
            <ac:spMk id="20" creationId="{E938FE02-B97C-ED89-4D25-C100D8A26B67}"/>
          </ac:spMkLst>
        </pc:spChg>
        <pc:spChg chg="add mod">
          <ac:chgData name="Kim, Myungchan" userId="0aed6edd-c1c3-437c-a7e1-a633be4294be" providerId="ADAL" clId="{AC6709BC-7D2B-43C2-A18A-7BDBA454ABB3}" dt="2022-11-26T18:58:57.680" v="1800" actId="1076"/>
          <ac:spMkLst>
            <pc:docMk/>
            <pc:sldMk cId="406053609" sldId="333"/>
            <ac:spMk id="21" creationId="{7ED73853-4CB5-6094-C4B7-89DE7777BF72}"/>
          </ac:spMkLst>
        </pc:spChg>
        <pc:spChg chg="add mod">
          <ac:chgData name="Kim, Myungchan" userId="0aed6edd-c1c3-437c-a7e1-a633be4294be" providerId="ADAL" clId="{AC6709BC-7D2B-43C2-A18A-7BDBA454ABB3}" dt="2022-11-26T18:58:57.680" v="1800" actId="1076"/>
          <ac:spMkLst>
            <pc:docMk/>
            <pc:sldMk cId="406053609" sldId="333"/>
            <ac:spMk id="22" creationId="{E1076E45-2C1B-59AD-7751-3C75D552DDE7}"/>
          </ac:spMkLst>
        </pc:spChg>
        <pc:spChg chg="add mod">
          <ac:chgData name="Kim, Myungchan" userId="0aed6edd-c1c3-437c-a7e1-a633be4294be" providerId="ADAL" clId="{AC6709BC-7D2B-43C2-A18A-7BDBA454ABB3}" dt="2022-11-26T19:00:11.633" v="1833" actId="20577"/>
          <ac:spMkLst>
            <pc:docMk/>
            <pc:sldMk cId="406053609" sldId="333"/>
            <ac:spMk id="25" creationId="{F9821FAA-250B-EF4D-D383-CAF744B81CE6}"/>
          </ac:spMkLst>
        </pc:spChg>
        <pc:spChg chg="add mod">
          <ac:chgData name="Kim, Myungchan" userId="0aed6edd-c1c3-437c-a7e1-a633be4294be" providerId="ADAL" clId="{AC6709BC-7D2B-43C2-A18A-7BDBA454ABB3}" dt="2022-11-26T18:59:44.003" v="1819" actId="20577"/>
          <ac:spMkLst>
            <pc:docMk/>
            <pc:sldMk cId="406053609" sldId="333"/>
            <ac:spMk id="26" creationId="{A4739122-D5F2-FFDA-1C3C-65848A11F886}"/>
          </ac:spMkLst>
        </pc:spChg>
        <pc:spChg chg="add mod">
          <ac:chgData name="Kim, Myungchan" userId="0aed6edd-c1c3-437c-a7e1-a633be4294be" providerId="ADAL" clId="{AC6709BC-7D2B-43C2-A18A-7BDBA454ABB3}" dt="2022-11-26T18:59:55.456" v="1824" actId="20577"/>
          <ac:spMkLst>
            <pc:docMk/>
            <pc:sldMk cId="406053609" sldId="333"/>
            <ac:spMk id="29" creationId="{38EBCB73-15D5-6AC0-0007-81684ED1120A}"/>
          </ac:spMkLst>
        </pc:spChg>
        <pc:spChg chg="add mod">
          <ac:chgData name="Kim, Myungchan" userId="0aed6edd-c1c3-437c-a7e1-a633be4294be" providerId="ADAL" clId="{AC6709BC-7D2B-43C2-A18A-7BDBA454ABB3}" dt="2022-11-26T18:58:57.680" v="1800" actId="1076"/>
          <ac:spMkLst>
            <pc:docMk/>
            <pc:sldMk cId="406053609" sldId="333"/>
            <ac:spMk id="31" creationId="{98BA2FC3-4FA7-EA9E-A32E-F028B4A5D654}"/>
          </ac:spMkLst>
        </pc:spChg>
        <pc:spChg chg="add mod">
          <ac:chgData name="Kim, Myungchan" userId="0aed6edd-c1c3-437c-a7e1-a633be4294be" providerId="ADAL" clId="{AC6709BC-7D2B-43C2-A18A-7BDBA454ABB3}" dt="2022-11-26T18:58:57.680" v="1800" actId="1076"/>
          <ac:spMkLst>
            <pc:docMk/>
            <pc:sldMk cId="406053609" sldId="333"/>
            <ac:spMk id="32" creationId="{92097293-A90D-9FA2-CD41-3B4967F0626F}"/>
          </ac:spMkLst>
        </pc:spChg>
        <pc:spChg chg="add del mod">
          <ac:chgData name="Kim, Myungchan" userId="0aed6edd-c1c3-437c-a7e1-a633be4294be" providerId="ADAL" clId="{AC6709BC-7D2B-43C2-A18A-7BDBA454ABB3}" dt="2022-11-26T18:58:49.791" v="1799"/>
          <ac:spMkLst>
            <pc:docMk/>
            <pc:sldMk cId="406053609" sldId="333"/>
            <ac:spMk id="33" creationId="{DDEA8673-524D-18DE-FC55-B76CC3500F87}"/>
          </ac:spMkLst>
        </pc:spChg>
        <pc:spChg chg="add del mod">
          <ac:chgData name="Kim, Myungchan" userId="0aed6edd-c1c3-437c-a7e1-a633be4294be" providerId="ADAL" clId="{AC6709BC-7D2B-43C2-A18A-7BDBA454ABB3}" dt="2022-11-26T18:58:49.791" v="1799"/>
          <ac:spMkLst>
            <pc:docMk/>
            <pc:sldMk cId="406053609" sldId="333"/>
            <ac:spMk id="34" creationId="{7207039A-F7F0-162E-0D33-43923BB14168}"/>
          </ac:spMkLst>
        </pc:spChg>
        <pc:spChg chg="add del mod">
          <ac:chgData name="Kim, Myungchan" userId="0aed6edd-c1c3-437c-a7e1-a633be4294be" providerId="ADAL" clId="{AC6709BC-7D2B-43C2-A18A-7BDBA454ABB3}" dt="2022-11-26T18:58:49.791" v="1799"/>
          <ac:spMkLst>
            <pc:docMk/>
            <pc:sldMk cId="406053609" sldId="333"/>
            <ac:spMk id="35" creationId="{6C162BB7-BABC-FB70-B67A-937A96FCB824}"/>
          </ac:spMkLst>
        </pc:spChg>
        <pc:spChg chg="add del mod">
          <ac:chgData name="Kim, Myungchan" userId="0aed6edd-c1c3-437c-a7e1-a633be4294be" providerId="ADAL" clId="{AC6709BC-7D2B-43C2-A18A-7BDBA454ABB3}" dt="2022-11-26T18:58:49.791" v="1799"/>
          <ac:spMkLst>
            <pc:docMk/>
            <pc:sldMk cId="406053609" sldId="333"/>
            <ac:spMk id="38" creationId="{2EB39796-89FB-4E2A-A177-B560167763BA}"/>
          </ac:spMkLst>
        </pc:spChg>
        <pc:spChg chg="add del mod">
          <ac:chgData name="Kim, Myungchan" userId="0aed6edd-c1c3-437c-a7e1-a633be4294be" providerId="ADAL" clId="{AC6709BC-7D2B-43C2-A18A-7BDBA454ABB3}" dt="2022-11-26T18:58:49.791" v="1799"/>
          <ac:spMkLst>
            <pc:docMk/>
            <pc:sldMk cId="406053609" sldId="333"/>
            <ac:spMk id="39" creationId="{7EB74B30-034D-C685-6EE9-1A492B65D4A7}"/>
          </ac:spMkLst>
        </pc:spChg>
        <pc:spChg chg="add del mod">
          <ac:chgData name="Kim, Myungchan" userId="0aed6edd-c1c3-437c-a7e1-a633be4294be" providerId="ADAL" clId="{AC6709BC-7D2B-43C2-A18A-7BDBA454ABB3}" dt="2022-11-26T18:58:49.791" v="1799"/>
          <ac:spMkLst>
            <pc:docMk/>
            <pc:sldMk cId="406053609" sldId="333"/>
            <ac:spMk id="42" creationId="{E9BE9F0A-54ED-8084-1976-7AD38DE71B47}"/>
          </ac:spMkLst>
        </pc:spChg>
        <pc:spChg chg="add del mod">
          <ac:chgData name="Kim, Myungchan" userId="0aed6edd-c1c3-437c-a7e1-a633be4294be" providerId="ADAL" clId="{AC6709BC-7D2B-43C2-A18A-7BDBA454ABB3}" dt="2022-11-26T18:58:49.791" v="1799"/>
          <ac:spMkLst>
            <pc:docMk/>
            <pc:sldMk cId="406053609" sldId="333"/>
            <ac:spMk id="44" creationId="{3AD76E96-B515-AD7E-B770-987DF512466B}"/>
          </ac:spMkLst>
        </pc:spChg>
        <pc:spChg chg="add del mod">
          <ac:chgData name="Kim, Myungchan" userId="0aed6edd-c1c3-437c-a7e1-a633be4294be" providerId="ADAL" clId="{AC6709BC-7D2B-43C2-A18A-7BDBA454ABB3}" dt="2022-11-26T18:58:49.791" v="1799"/>
          <ac:spMkLst>
            <pc:docMk/>
            <pc:sldMk cId="406053609" sldId="333"/>
            <ac:spMk id="45" creationId="{9318F282-5B3A-0FB2-B0AA-973A926B38B3}"/>
          </ac:spMkLst>
        </pc:spChg>
        <pc:spChg chg="add mod">
          <ac:chgData name="Kim, Myungchan" userId="0aed6edd-c1c3-437c-a7e1-a633be4294be" providerId="ADAL" clId="{AC6709BC-7D2B-43C2-A18A-7BDBA454ABB3}" dt="2022-11-26T18:59:06.037" v="1802" actId="1076"/>
          <ac:spMkLst>
            <pc:docMk/>
            <pc:sldMk cId="406053609" sldId="333"/>
            <ac:spMk id="46" creationId="{9EA4A76B-7A75-87DE-A29F-45E8475BC752}"/>
          </ac:spMkLst>
        </pc:spChg>
        <pc:spChg chg="add mod">
          <ac:chgData name="Kim, Myungchan" userId="0aed6edd-c1c3-437c-a7e1-a633be4294be" providerId="ADAL" clId="{AC6709BC-7D2B-43C2-A18A-7BDBA454ABB3}" dt="2022-11-26T19:00:29.921" v="1835" actId="1076"/>
          <ac:spMkLst>
            <pc:docMk/>
            <pc:sldMk cId="406053609" sldId="333"/>
            <ac:spMk id="47" creationId="{694960A3-F7FF-DA38-7DF0-FFC9DE851195}"/>
          </ac:spMkLst>
        </pc:spChg>
        <pc:spChg chg="add mod">
          <ac:chgData name="Kim, Myungchan" userId="0aed6edd-c1c3-437c-a7e1-a633be4294be" providerId="ADAL" clId="{AC6709BC-7D2B-43C2-A18A-7BDBA454ABB3}" dt="2022-11-26T19:00:41.127" v="1839" actId="1076"/>
          <ac:spMkLst>
            <pc:docMk/>
            <pc:sldMk cId="406053609" sldId="333"/>
            <ac:spMk id="48" creationId="{3B0A324C-064B-22DE-0479-5A8A5D8263E2}"/>
          </ac:spMkLst>
        </pc:spChg>
        <pc:spChg chg="add mod">
          <ac:chgData name="Kim, Myungchan" userId="0aed6edd-c1c3-437c-a7e1-a633be4294be" providerId="ADAL" clId="{AC6709BC-7D2B-43C2-A18A-7BDBA454ABB3}" dt="2022-11-26T19:01:28.826" v="1853" actId="20577"/>
          <ac:spMkLst>
            <pc:docMk/>
            <pc:sldMk cId="406053609" sldId="333"/>
            <ac:spMk id="51" creationId="{E876381C-5F3E-D324-661F-78EF8CBBE6DE}"/>
          </ac:spMkLst>
        </pc:spChg>
        <pc:spChg chg="add mod">
          <ac:chgData name="Kim, Myungchan" userId="0aed6edd-c1c3-437c-a7e1-a633be4294be" providerId="ADAL" clId="{AC6709BC-7D2B-43C2-A18A-7BDBA454ABB3}" dt="2022-11-26T19:01:14.846" v="1845"/>
          <ac:spMkLst>
            <pc:docMk/>
            <pc:sldMk cId="406053609" sldId="333"/>
            <ac:spMk id="52" creationId="{EB4B20C9-21CC-E1E6-1F09-1C3141B32D98}"/>
          </ac:spMkLst>
        </pc:spChg>
        <pc:spChg chg="add mod">
          <ac:chgData name="Kim, Myungchan" userId="0aed6edd-c1c3-437c-a7e1-a633be4294be" providerId="ADAL" clId="{AC6709BC-7D2B-43C2-A18A-7BDBA454ABB3}" dt="2022-11-26T19:01:22.930" v="1850" actId="20577"/>
          <ac:spMkLst>
            <pc:docMk/>
            <pc:sldMk cId="406053609" sldId="333"/>
            <ac:spMk id="55" creationId="{752A64E0-CD0D-AEFD-CFC1-67006790A50B}"/>
          </ac:spMkLst>
        </pc:spChg>
        <pc:spChg chg="add mod">
          <ac:chgData name="Kim, Myungchan" userId="0aed6edd-c1c3-437c-a7e1-a633be4294be" providerId="ADAL" clId="{AC6709BC-7D2B-43C2-A18A-7BDBA454ABB3}" dt="2022-11-26T18:59:06.037" v="1802" actId="1076"/>
          <ac:spMkLst>
            <pc:docMk/>
            <pc:sldMk cId="406053609" sldId="333"/>
            <ac:spMk id="57" creationId="{D2FED0EE-9B10-7A26-1716-964850B8E551}"/>
          </ac:spMkLst>
        </pc:spChg>
        <pc:spChg chg="add del mod">
          <ac:chgData name="Kim, Myungchan" userId="0aed6edd-c1c3-437c-a7e1-a633be4294be" providerId="ADAL" clId="{AC6709BC-7D2B-43C2-A18A-7BDBA454ABB3}" dt="2022-11-26T19:00:35.136" v="1837" actId="478"/>
          <ac:spMkLst>
            <pc:docMk/>
            <pc:sldMk cId="406053609" sldId="333"/>
            <ac:spMk id="58" creationId="{3F82D423-BBBD-98B3-C7A6-27E2AF66420E}"/>
          </ac:spMkLst>
        </pc:spChg>
        <pc:spChg chg="add mod">
          <ac:chgData name="Kim, Myungchan" userId="0aed6edd-c1c3-437c-a7e1-a633be4294be" providerId="ADAL" clId="{AC6709BC-7D2B-43C2-A18A-7BDBA454ABB3}" dt="2022-11-26T19:00:49.082" v="1844" actId="20577"/>
          <ac:spMkLst>
            <pc:docMk/>
            <pc:sldMk cId="406053609" sldId="333"/>
            <ac:spMk id="67" creationId="{5ACFB07E-B931-5174-8E0A-B27F7C25EF98}"/>
          </ac:spMkLst>
        </pc:spChg>
        <pc:spChg chg="add mod">
          <ac:chgData name="Kim, Myungchan" userId="0aed6edd-c1c3-437c-a7e1-a633be4294be" providerId="ADAL" clId="{AC6709BC-7D2B-43C2-A18A-7BDBA454ABB3}" dt="2022-11-26T19:02:26.206" v="1905" actId="20577"/>
          <ac:spMkLst>
            <pc:docMk/>
            <pc:sldMk cId="406053609" sldId="333"/>
            <ac:spMk id="68" creationId="{774F88A6-B4D8-8987-02F5-0BE55EB94529}"/>
          </ac:spMkLst>
        </pc:spChg>
        <pc:picChg chg="add mod">
          <ac:chgData name="Kim, Myungchan" userId="0aed6edd-c1c3-437c-a7e1-a633be4294be" providerId="ADAL" clId="{AC6709BC-7D2B-43C2-A18A-7BDBA454ABB3}" dt="2022-11-26T19:02:43.477" v="1910" actId="14100"/>
          <ac:picMkLst>
            <pc:docMk/>
            <pc:sldMk cId="406053609" sldId="333"/>
            <ac:picMk id="69" creationId="{A8C3A1EB-4F8C-C947-C827-33E8449E53EC}"/>
          </ac:picMkLst>
        </pc:picChg>
        <pc:cxnChg chg="add del mod">
          <ac:chgData name="Kim, Myungchan" userId="0aed6edd-c1c3-437c-a7e1-a633be4294be" providerId="ADAL" clId="{AC6709BC-7D2B-43C2-A18A-7BDBA454ABB3}" dt="2022-11-26T18:58:17.185" v="1780"/>
          <ac:cxnSpMkLst>
            <pc:docMk/>
            <pc:sldMk cId="406053609" sldId="333"/>
            <ac:cxnSpMk id="10" creationId="{CBB13E39-4ECB-1361-4E81-3F6D67F0112D}"/>
          </ac:cxnSpMkLst>
        </pc:cxnChg>
        <pc:cxnChg chg="add del mod">
          <ac:chgData name="Kim, Myungchan" userId="0aed6edd-c1c3-437c-a7e1-a633be4294be" providerId="ADAL" clId="{AC6709BC-7D2B-43C2-A18A-7BDBA454ABB3}" dt="2022-11-26T18:58:17.185" v="1780"/>
          <ac:cxnSpMkLst>
            <pc:docMk/>
            <pc:sldMk cId="406053609" sldId="333"/>
            <ac:cxnSpMk id="11" creationId="{45661044-152E-E373-FCC3-E306077EE1AA}"/>
          </ac:cxnSpMkLst>
        </pc:cxnChg>
        <pc:cxnChg chg="add del mod">
          <ac:chgData name="Kim, Myungchan" userId="0aed6edd-c1c3-437c-a7e1-a633be4294be" providerId="ADAL" clId="{AC6709BC-7D2B-43C2-A18A-7BDBA454ABB3}" dt="2022-11-26T18:58:17.185" v="1780"/>
          <ac:cxnSpMkLst>
            <pc:docMk/>
            <pc:sldMk cId="406053609" sldId="333"/>
            <ac:cxnSpMk id="15" creationId="{DAF4F35B-F55E-A667-36C0-D936634ED505}"/>
          </ac:cxnSpMkLst>
        </pc:cxnChg>
        <pc:cxnChg chg="add del mod">
          <ac:chgData name="Kim, Myungchan" userId="0aed6edd-c1c3-437c-a7e1-a633be4294be" providerId="ADAL" clId="{AC6709BC-7D2B-43C2-A18A-7BDBA454ABB3}" dt="2022-11-26T18:58:17.185" v="1780"/>
          <ac:cxnSpMkLst>
            <pc:docMk/>
            <pc:sldMk cId="406053609" sldId="333"/>
            <ac:cxnSpMk id="16" creationId="{279191EA-FD3A-7E2F-165C-8C4C16818578}"/>
          </ac:cxnSpMkLst>
        </pc:cxnChg>
        <pc:cxnChg chg="add del mod">
          <ac:chgData name="Kim, Myungchan" userId="0aed6edd-c1c3-437c-a7e1-a633be4294be" providerId="ADAL" clId="{AC6709BC-7D2B-43C2-A18A-7BDBA454ABB3}" dt="2022-11-26T18:58:17.185" v="1780"/>
          <ac:cxnSpMkLst>
            <pc:docMk/>
            <pc:sldMk cId="406053609" sldId="333"/>
            <ac:cxnSpMk id="18" creationId="{D323B61E-21F6-BF0D-51B7-19EC3DEF1D1F}"/>
          </ac:cxnSpMkLst>
        </pc:cxnChg>
        <pc:cxnChg chg="add mod">
          <ac:chgData name="Kim, Myungchan" userId="0aed6edd-c1c3-437c-a7e1-a633be4294be" providerId="ADAL" clId="{AC6709BC-7D2B-43C2-A18A-7BDBA454ABB3}" dt="2022-11-26T18:58:57.680" v="1800" actId="1076"/>
          <ac:cxnSpMkLst>
            <pc:docMk/>
            <pc:sldMk cId="406053609" sldId="333"/>
            <ac:cxnSpMk id="23" creationId="{2FA05D5E-646C-2C29-6E05-83DD981E631E}"/>
          </ac:cxnSpMkLst>
        </pc:cxnChg>
        <pc:cxnChg chg="add mod">
          <ac:chgData name="Kim, Myungchan" userId="0aed6edd-c1c3-437c-a7e1-a633be4294be" providerId="ADAL" clId="{AC6709BC-7D2B-43C2-A18A-7BDBA454ABB3}" dt="2022-11-26T18:58:57.680" v="1800" actId="1076"/>
          <ac:cxnSpMkLst>
            <pc:docMk/>
            <pc:sldMk cId="406053609" sldId="333"/>
            <ac:cxnSpMk id="24" creationId="{05CF7474-5339-C329-0035-8311127095B5}"/>
          </ac:cxnSpMkLst>
        </pc:cxnChg>
        <pc:cxnChg chg="add mod">
          <ac:chgData name="Kim, Myungchan" userId="0aed6edd-c1c3-437c-a7e1-a633be4294be" providerId="ADAL" clId="{AC6709BC-7D2B-43C2-A18A-7BDBA454ABB3}" dt="2022-11-26T18:58:57.680" v="1800" actId="1076"/>
          <ac:cxnSpMkLst>
            <pc:docMk/>
            <pc:sldMk cId="406053609" sldId="333"/>
            <ac:cxnSpMk id="27" creationId="{3A501CE1-8B1A-78A1-5929-5D6625BCBBB1}"/>
          </ac:cxnSpMkLst>
        </pc:cxnChg>
        <pc:cxnChg chg="add mod">
          <ac:chgData name="Kim, Myungchan" userId="0aed6edd-c1c3-437c-a7e1-a633be4294be" providerId="ADAL" clId="{AC6709BC-7D2B-43C2-A18A-7BDBA454ABB3}" dt="2022-11-26T18:58:57.680" v="1800" actId="1076"/>
          <ac:cxnSpMkLst>
            <pc:docMk/>
            <pc:sldMk cId="406053609" sldId="333"/>
            <ac:cxnSpMk id="28" creationId="{276E3652-2264-CB84-55B4-A580A4CF8E28}"/>
          </ac:cxnSpMkLst>
        </pc:cxnChg>
        <pc:cxnChg chg="add mod">
          <ac:chgData name="Kim, Myungchan" userId="0aed6edd-c1c3-437c-a7e1-a633be4294be" providerId="ADAL" clId="{AC6709BC-7D2B-43C2-A18A-7BDBA454ABB3}" dt="2022-11-26T18:58:57.680" v="1800" actId="1076"/>
          <ac:cxnSpMkLst>
            <pc:docMk/>
            <pc:sldMk cId="406053609" sldId="333"/>
            <ac:cxnSpMk id="30" creationId="{90126404-C56F-E68B-CA53-BB57FA3598DE}"/>
          </ac:cxnSpMkLst>
        </pc:cxnChg>
        <pc:cxnChg chg="add del mod">
          <ac:chgData name="Kim, Myungchan" userId="0aed6edd-c1c3-437c-a7e1-a633be4294be" providerId="ADAL" clId="{AC6709BC-7D2B-43C2-A18A-7BDBA454ABB3}" dt="2022-11-26T18:58:49.791" v="1799"/>
          <ac:cxnSpMkLst>
            <pc:docMk/>
            <pc:sldMk cId="406053609" sldId="333"/>
            <ac:cxnSpMk id="36" creationId="{46CC6CED-C0EF-64B7-E26B-43F3308F6CA2}"/>
          </ac:cxnSpMkLst>
        </pc:cxnChg>
        <pc:cxnChg chg="add del mod">
          <ac:chgData name="Kim, Myungchan" userId="0aed6edd-c1c3-437c-a7e1-a633be4294be" providerId="ADAL" clId="{AC6709BC-7D2B-43C2-A18A-7BDBA454ABB3}" dt="2022-11-26T18:58:49.791" v="1799"/>
          <ac:cxnSpMkLst>
            <pc:docMk/>
            <pc:sldMk cId="406053609" sldId="333"/>
            <ac:cxnSpMk id="37" creationId="{DF9BAC14-4C33-4038-486A-DCB09A1F1A6C}"/>
          </ac:cxnSpMkLst>
        </pc:cxnChg>
        <pc:cxnChg chg="add del mod">
          <ac:chgData name="Kim, Myungchan" userId="0aed6edd-c1c3-437c-a7e1-a633be4294be" providerId="ADAL" clId="{AC6709BC-7D2B-43C2-A18A-7BDBA454ABB3}" dt="2022-11-26T18:58:49.791" v="1799"/>
          <ac:cxnSpMkLst>
            <pc:docMk/>
            <pc:sldMk cId="406053609" sldId="333"/>
            <ac:cxnSpMk id="40" creationId="{1F0175BF-4011-F8CD-263D-A849A9723089}"/>
          </ac:cxnSpMkLst>
        </pc:cxnChg>
        <pc:cxnChg chg="add del mod">
          <ac:chgData name="Kim, Myungchan" userId="0aed6edd-c1c3-437c-a7e1-a633be4294be" providerId="ADAL" clId="{AC6709BC-7D2B-43C2-A18A-7BDBA454ABB3}" dt="2022-11-26T18:58:49.791" v="1799"/>
          <ac:cxnSpMkLst>
            <pc:docMk/>
            <pc:sldMk cId="406053609" sldId="333"/>
            <ac:cxnSpMk id="41" creationId="{054B1FE9-D026-71D3-D814-98948C89D785}"/>
          </ac:cxnSpMkLst>
        </pc:cxnChg>
        <pc:cxnChg chg="add del mod">
          <ac:chgData name="Kim, Myungchan" userId="0aed6edd-c1c3-437c-a7e1-a633be4294be" providerId="ADAL" clId="{AC6709BC-7D2B-43C2-A18A-7BDBA454ABB3}" dt="2022-11-26T18:58:49.791" v="1799"/>
          <ac:cxnSpMkLst>
            <pc:docMk/>
            <pc:sldMk cId="406053609" sldId="333"/>
            <ac:cxnSpMk id="43" creationId="{0482C068-D582-F5C1-5018-30C035C8B6B3}"/>
          </ac:cxnSpMkLst>
        </pc:cxnChg>
        <pc:cxnChg chg="add mod">
          <ac:chgData name="Kim, Myungchan" userId="0aed6edd-c1c3-437c-a7e1-a633be4294be" providerId="ADAL" clId="{AC6709BC-7D2B-43C2-A18A-7BDBA454ABB3}" dt="2022-11-26T19:00:29.921" v="1835" actId="1076"/>
          <ac:cxnSpMkLst>
            <pc:docMk/>
            <pc:sldMk cId="406053609" sldId="333"/>
            <ac:cxnSpMk id="49" creationId="{005437CF-D511-4298-6419-44C9D6087BAC}"/>
          </ac:cxnSpMkLst>
        </pc:cxnChg>
        <pc:cxnChg chg="add mod">
          <ac:chgData name="Kim, Myungchan" userId="0aed6edd-c1c3-437c-a7e1-a633be4294be" providerId="ADAL" clId="{AC6709BC-7D2B-43C2-A18A-7BDBA454ABB3}" dt="2022-11-26T19:00:32.818" v="1836" actId="1076"/>
          <ac:cxnSpMkLst>
            <pc:docMk/>
            <pc:sldMk cId="406053609" sldId="333"/>
            <ac:cxnSpMk id="50" creationId="{4F41565E-2093-E346-2276-05BF41A512AD}"/>
          </ac:cxnSpMkLst>
        </pc:cxnChg>
        <pc:cxnChg chg="add mod">
          <ac:chgData name="Kim, Myungchan" userId="0aed6edd-c1c3-437c-a7e1-a633be4294be" providerId="ADAL" clId="{AC6709BC-7D2B-43C2-A18A-7BDBA454ABB3}" dt="2022-11-26T19:00:29.921" v="1835" actId="1076"/>
          <ac:cxnSpMkLst>
            <pc:docMk/>
            <pc:sldMk cId="406053609" sldId="333"/>
            <ac:cxnSpMk id="53" creationId="{5BADE465-FFEF-5F27-1286-CAB5236B531F}"/>
          </ac:cxnSpMkLst>
        </pc:cxnChg>
        <pc:cxnChg chg="add mod">
          <ac:chgData name="Kim, Myungchan" userId="0aed6edd-c1c3-437c-a7e1-a633be4294be" providerId="ADAL" clId="{AC6709BC-7D2B-43C2-A18A-7BDBA454ABB3}" dt="2022-11-26T19:00:29.921" v="1835" actId="1076"/>
          <ac:cxnSpMkLst>
            <pc:docMk/>
            <pc:sldMk cId="406053609" sldId="333"/>
            <ac:cxnSpMk id="54" creationId="{41CE8A20-9706-52C9-AEA7-092CE45646C4}"/>
          </ac:cxnSpMkLst>
        </pc:cxnChg>
        <pc:cxnChg chg="add mod">
          <ac:chgData name="Kim, Myungchan" userId="0aed6edd-c1c3-437c-a7e1-a633be4294be" providerId="ADAL" clId="{AC6709BC-7D2B-43C2-A18A-7BDBA454ABB3}" dt="2022-11-26T19:00:29.921" v="1835" actId="1076"/>
          <ac:cxnSpMkLst>
            <pc:docMk/>
            <pc:sldMk cId="406053609" sldId="333"/>
            <ac:cxnSpMk id="56" creationId="{2C3737C4-30DB-2AAD-9E75-68744C5926A2}"/>
          </ac:cxnSpMkLst>
        </pc:cxnChg>
      </pc:sldChg>
      <pc:sldChg chg="delSp modSp mod">
        <pc:chgData name="Kim, Myungchan" userId="0aed6edd-c1c3-437c-a7e1-a633be4294be" providerId="ADAL" clId="{AC6709BC-7D2B-43C2-A18A-7BDBA454ABB3}" dt="2022-11-26T19:35:16.587" v="2858" actId="478"/>
        <pc:sldMkLst>
          <pc:docMk/>
          <pc:sldMk cId="1463939857" sldId="334"/>
        </pc:sldMkLst>
        <pc:spChg chg="del">
          <ac:chgData name="Kim, Myungchan" userId="0aed6edd-c1c3-437c-a7e1-a633be4294be" providerId="ADAL" clId="{AC6709BC-7D2B-43C2-A18A-7BDBA454ABB3}" dt="2022-11-26T19:35:16.587" v="2858" actId="478"/>
          <ac:spMkLst>
            <pc:docMk/>
            <pc:sldMk cId="1463939857" sldId="334"/>
            <ac:spMk id="5" creationId="{694E0948-6FCC-5143-372F-4C6A7C79CF67}"/>
          </ac:spMkLst>
        </pc:spChg>
        <pc:spChg chg="mod">
          <ac:chgData name="Kim, Myungchan" userId="0aed6edd-c1c3-437c-a7e1-a633be4294be" providerId="ADAL" clId="{AC6709BC-7D2B-43C2-A18A-7BDBA454ABB3}" dt="2022-11-25T16:53:59.585" v="721" actId="20577"/>
          <ac:spMkLst>
            <pc:docMk/>
            <pc:sldMk cId="1463939857" sldId="334"/>
            <ac:spMk id="7" creationId="{D0D4F12A-6EBC-9D7C-8D80-A1CB57BFA3F1}"/>
          </ac:spMkLst>
        </pc:spChg>
        <pc:spChg chg="del">
          <ac:chgData name="Kim, Myungchan" userId="0aed6edd-c1c3-437c-a7e1-a633be4294be" providerId="ADAL" clId="{AC6709BC-7D2B-43C2-A18A-7BDBA454ABB3}" dt="2022-11-26T19:22:37.792" v="2587" actId="478"/>
          <ac:spMkLst>
            <pc:docMk/>
            <pc:sldMk cId="1463939857" sldId="334"/>
            <ac:spMk id="12" creationId="{A7347F02-861B-1E0C-4C6D-9569D527E682}"/>
          </ac:spMkLst>
        </pc:spChg>
      </pc:sldChg>
      <pc:sldChg chg="addSp delSp modSp mod modAnim">
        <pc:chgData name="Kim, Myungchan" userId="0aed6edd-c1c3-437c-a7e1-a633be4294be" providerId="ADAL" clId="{AC6709BC-7D2B-43C2-A18A-7BDBA454ABB3}" dt="2022-11-26T23:47:53.633" v="4523" actId="20577"/>
        <pc:sldMkLst>
          <pc:docMk/>
          <pc:sldMk cId="1124040526" sldId="337"/>
        </pc:sldMkLst>
        <pc:spChg chg="mod">
          <ac:chgData name="Kim, Myungchan" userId="0aed6edd-c1c3-437c-a7e1-a633be4294be" providerId="ADAL" clId="{AC6709BC-7D2B-43C2-A18A-7BDBA454ABB3}" dt="2022-11-26T19:09:39.894" v="2240" actId="1076"/>
          <ac:spMkLst>
            <pc:docMk/>
            <pc:sldMk cId="1124040526" sldId="337"/>
            <ac:spMk id="3" creationId="{43517D3D-0A19-5079-0036-26D1E4EAC7B4}"/>
          </ac:spMkLst>
        </pc:spChg>
        <pc:spChg chg="add mod">
          <ac:chgData name="Kim, Myungchan" userId="0aed6edd-c1c3-437c-a7e1-a633be4294be" providerId="ADAL" clId="{AC6709BC-7D2B-43C2-A18A-7BDBA454ABB3}" dt="2022-11-26T19:09:51.117" v="2241" actId="1076"/>
          <ac:spMkLst>
            <pc:docMk/>
            <pc:sldMk cId="1124040526" sldId="337"/>
            <ac:spMk id="4" creationId="{D8D74F85-1D78-F486-5A93-F81731501E74}"/>
          </ac:spMkLst>
        </pc:spChg>
        <pc:spChg chg="add mod">
          <ac:chgData name="Kim, Myungchan" userId="0aed6edd-c1c3-437c-a7e1-a633be4294be" providerId="ADAL" clId="{AC6709BC-7D2B-43C2-A18A-7BDBA454ABB3}" dt="2022-11-26T19:10:48.281" v="2295" actId="20577"/>
          <ac:spMkLst>
            <pc:docMk/>
            <pc:sldMk cId="1124040526" sldId="337"/>
            <ac:spMk id="5" creationId="{D39D1D63-BFE8-53E9-E13F-6974DF339F2B}"/>
          </ac:spMkLst>
        </pc:spChg>
        <pc:spChg chg="mod">
          <ac:chgData name="Kim, Myungchan" userId="0aed6edd-c1c3-437c-a7e1-a633be4294be" providerId="ADAL" clId="{AC6709BC-7D2B-43C2-A18A-7BDBA454ABB3}" dt="2022-11-26T19:09:39.894" v="2240" actId="1076"/>
          <ac:spMkLst>
            <pc:docMk/>
            <pc:sldMk cId="1124040526" sldId="337"/>
            <ac:spMk id="6" creationId="{5E934A1A-39B0-0914-FD6C-EE0426D217DB}"/>
          </ac:spMkLst>
        </pc:spChg>
        <pc:spChg chg="mod">
          <ac:chgData name="Kim, Myungchan" userId="0aed6edd-c1c3-437c-a7e1-a633be4294be" providerId="ADAL" clId="{AC6709BC-7D2B-43C2-A18A-7BDBA454ABB3}" dt="2022-11-26T19:09:39.894" v="2240" actId="1076"/>
          <ac:spMkLst>
            <pc:docMk/>
            <pc:sldMk cId="1124040526" sldId="337"/>
            <ac:spMk id="8" creationId="{86771A63-BD1A-F91B-C97C-DFA95598CB33}"/>
          </ac:spMkLst>
        </pc:spChg>
        <pc:spChg chg="del">
          <ac:chgData name="Kim, Myungchan" userId="0aed6edd-c1c3-437c-a7e1-a633be4294be" providerId="ADAL" clId="{AC6709BC-7D2B-43C2-A18A-7BDBA454ABB3}" dt="2022-11-26T19:23:09.560" v="2593" actId="478"/>
          <ac:spMkLst>
            <pc:docMk/>
            <pc:sldMk cId="1124040526" sldId="337"/>
            <ac:spMk id="12" creationId="{A7347F02-861B-1E0C-4C6D-9569D527E682}"/>
          </ac:spMkLst>
        </pc:spChg>
        <pc:spChg chg="mod">
          <ac:chgData name="Kim, Myungchan" userId="0aed6edd-c1c3-437c-a7e1-a633be4294be" providerId="ADAL" clId="{AC6709BC-7D2B-43C2-A18A-7BDBA454ABB3}" dt="2022-11-26T19:09:39.894" v="2240" actId="1076"/>
          <ac:spMkLst>
            <pc:docMk/>
            <pc:sldMk cId="1124040526" sldId="337"/>
            <ac:spMk id="13" creationId="{B33D51ED-AAA0-701A-0249-4E6F3D7D6B4A}"/>
          </ac:spMkLst>
        </pc:spChg>
        <pc:spChg chg="mod">
          <ac:chgData name="Kim, Myungchan" userId="0aed6edd-c1c3-437c-a7e1-a633be4294be" providerId="ADAL" clId="{AC6709BC-7D2B-43C2-A18A-7BDBA454ABB3}" dt="2022-11-26T23:47:53.633" v="4523" actId="20577"/>
          <ac:spMkLst>
            <pc:docMk/>
            <pc:sldMk cId="1124040526" sldId="337"/>
            <ac:spMk id="18" creationId="{2823D9BF-E443-1B8E-D33F-107E8EF1A32C}"/>
          </ac:spMkLst>
        </pc:spChg>
        <pc:spChg chg="mod">
          <ac:chgData name="Kim, Myungchan" userId="0aed6edd-c1c3-437c-a7e1-a633be4294be" providerId="ADAL" clId="{AC6709BC-7D2B-43C2-A18A-7BDBA454ABB3}" dt="2022-11-26T19:09:51.117" v="2241" actId="1076"/>
          <ac:spMkLst>
            <pc:docMk/>
            <pc:sldMk cId="1124040526" sldId="337"/>
            <ac:spMk id="23" creationId="{841AB581-F0BE-BF69-9512-21AC862D19B3}"/>
          </ac:spMkLst>
        </pc:spChg>
        <pc:spChg chg="mod">
          <ac:chgData name="Kim, Myungchan" userId="0aed6edd-c1c3-437c-a7e1-a633be4294be" providerId="ADAL" clId="{AC6709BC-7D2B-43C2-A18A-7BDBA454ABB3}" dt="2022-11-26T19:09:51.117" v="2241" actId="1076"/>
          <ac:spMkLst>
            <pc:docMk/>
            <pc:sldMk cId="1124040526" sldId="337"/>
            <ac:spMk id="24" creationId="{0E4B0A2B-7C0B-1B4D-F768-31965B23CAD7}"/>
          </ac:spMkLst>
        </pc:spChg>
        <pc:spChg chg="mod">
          <ac:chgData name="Kim, Myungchan" userId="0aed6edd-c1c3-437c-a7e1-a633be4294be" providerId="ADAL" clId="{AC6709BC-7D2B-43C2-A18A-7BDBA454ABB3}" dt="2022-11-26T19:09:51.117" v="2241" actId="1076"/>
          <ac:spMkLst>
            <pc:docMk/>
            <pc:sldMk cId="1124040526" sldId="337"/>
            <ac:spMk id="25" creationId="{457F8CCD-00C9-51F5-9771-229F8B1BCACA}"/>
          </ac:spMkLst>
        </pc:spChg>
        <pc:spChg chg="mod">
          <ac:chgData name="Kim, Myungchan" userId="0aed6edd-c1c3-437c-a7e1-a633be4294be" providerId="ADAL" clId="{AC6709BC-7D2B-43C2-A18A-7BDBA454ABB3}" dt="2022-11-26T19:09:51.117" v="2241" actId="1076"/>
          <ac:spMkLst>
            <pc:docMk/>
            <pc:sldMk cId="1124040526" sldId="337"/>
            <ac:spMk id="26" creationId="{7F5F7E59-48F1-F6DF-18DD-9157BA07EBAF}"/>
          </ac:spMkLst>
        </pc:spChg>
        <pc:spChg chg="mod">
          <ac:chgData name="Kim, Myungchan" userId="0aed6edd-c1c3-437c-a7e1-a633be4294be" providerId="ADAL" clId="{AC6709BC-7D2B-43C2-A18A-7BDBA454ABB3}" dt="2022-11-26T19:07:58.239" v="2110" actId="1076"/>
          <ac:spMkLst>
            <pc:docMk/>
            <pc:sldMk cId="1124040526" sldId="337"/>
            <ac:spMk id="34" creationId="{0E6AFD4E-76D3-FC63-F7C4-1A80BABB8131}"/>
          </ac:spMkLst>
        </pc:spChg>
        <pc:spChg chg="mod">
          <ac:chgData name="Kim, Myungchan" userId="0aed6edd-c1c3-437c-a7e1-a633be4294be" providerId="ADAL" clId="{AC6709BC-7D2B-43C2-A18A-7BDBA454ABB3}" dt="2022-11-26T19:09:51.117" v="2241" actId="1076"/>
          <ac:spMkLst>
            <pc:docMk/>
            <pc:sldMk cId="1124040526" sldId="337"/>
            <ac:spMk id="35" creationId="{4CE24C78-2411-366C-0643-E9A714208E1F}"/>
          </ac:spMkLst>
        </pc:spChg>
        <pc:spChg chg="mod">
          <ac:chgData name="Kim, Myungchan" userId="0aed6edd-c1c3-437c-a7e1-a633be4294be" providerId="ADAL" clId="{AC6709BC-7D2B-43C2-A18A-7BDBA454ABB3}" dt="2022-11-26T19:09:51.117" v="2241" actId="1076"/>
          <ac:spMkLst>
            <pc:docMk/>
            <pc:sldMk cId="1124040526" sldId="337"/>
            <ac:spMk id="36" creationId="{2EDF1A33-CAF8-2BD4-87C9-E09487A4B05F}"/>
          </ac:spMkLst>
        </pc:spChg>
        <pc:cxnChg chg="mod">
          <ac:chgData name="Kim, Myungchan" userId="0aed6edd-c1c3-437c-a7e1-a633be4294be" providerId="ADAL" clId="{AC6709BC-7D2B-43C2-A18A-7BDBA454ABB3}" dt="2022-11-26T19:09:39.894" v="2240" actId="1076"/>
          <ac:cxnSpMkLst>
            <pc:docMk/>
            <pc:sldMk cId="1124040526" sldId="337"/>
            <ac:cxnSpMk id="9" creationId="{2081643E-2887-FEB0-8FE9-4E623C519E5F}"/>
          </ac:cxnSpMkLst>
        </pc:cxnChg>
        <pc:cxnChg chg="mod">
          <ac:chgData name="Kim, Myungchan" userId="0aed6edd-c1c3-437c-a7e1-a633be4294be" providerId="ADAL" clId="{AC6709BC-7D2B-43C2-A18A-7BDBA454ABB3}" dt="2022-11-26T19:09:39.894" v="2240" actId="1076"/>
          <ac:cxnSpMkLst>
            <pc:docMk/>
            <pc:sldMk cId="1124040526" sldId="337"/>
            <ac:cxnSpMk id="10" creationId="{0DFCE581-87ED-E11B-7C31-91BD632DAB84}"/>
          </ac:cxnSpMkLst>
        </pc:cxnChg>
        <pc:cxnChg chg="mod">
          <ac:chgData name="Kim, Myungchan" userId="0aed6edd-c1c3-437c-a7e1-a633be4294be" providerId="ADAL" clId="{AC6709BC-7D2B-43C2-A18A-7BDBA454ABB3}" dt="2022-11-26T19:09:39.894" v="2240" actId="1076"/>
          <ac:cxnSpMkLst>
            <pc:docMk/>
            <pc:sldMk cId="1124040526" sldId="337"/>
            <ac:cxnSpMk id="14" creationId="{136FD684-F94D-5D5F-5E39-1144735D542B}"/>
          </ac:cxnSpMkLst>
        </pc:cxnChg>
        <pc:cxnChg chg="mod">
          <ac:chgData name="Kim, Myungchan" userId="0aed6edd-c1c3-437c-a7e1-a633be4294be" providerId="ADAL" clId="{AC6709BC-7D2B-43C2-A18A-7BDBA454ABB3}" dt="2022-11-26T19:09:39.894" v="2240" actId="1076"/>
          <ac:cxnSpMkLst>
            <pc:docMk/>
            <pc:sldMk cId="1124040526" sldId="337"/>
            <ac:cxnSpMk id="15" creationId="{ABCD4F59-2791-AEF0-82C7-F3898918712F}"/>
          </ac:cxnSpMkLst>
        </pc:cxnChg>
        <pc:cxnChg chg="mod">
          <ac:chgData name="Kim, Myungchan" userId="0aed6edd-c1c3-437c-a7e1-a633be4294be" providerId="ADAL" clId="{AC6709BC-7D2B-43C2-A18A-7BDBA454ABB3}" dt="2022-11-26T23:47:14.764" v="4521" actId="1076"/>
          <ac:cxnSpMkLst>
            <pc:docMk/>
            <pc:sldMk cId="1124040526" sldId="337"/>
            <ac:cxnSpMk id="30" creationId="{DC2DF456-53DE-8B32-0081-FAA9676459EC}"/>
          </ac:cxnSpMkLst>
        </pc:cxnChg>
        <pc:cxnChg chg="mod">
          <ac:chgData name="Kim, Myungchan" userId="0aed6edd-c1c3-437c-a7e1-a633be4294be" providerId="ADAL" clId="{AC6709BC-7D2B-43C2-A18A-7BDBA454ABB3}" dt="2022-11-26T23:47:18.691" v="4522" actId="1076"/>
          <ac:cxnSpMkLst>
            <pc:docMk/>
            <pc:sldMk cId="1124040526" sldId="337"/>
            <ac:cxnSpMk id="31" creationId="{E5118981-3D13-E226-3870-DD90E3A267D7}"/>
          </ac:cxnSpMkLst>
        </pc:cxnChg>
      </pc:sldChg>
      <pc:sldChg chg="addSp delSp modSp add mod addAnim delAnim modAnim">
        <pc:chgData name="Kim, Myungchan" userId="0aed6edd-c1c3-437c-a7e1-a633be4294be" providerId="ADAL" clId="{AC6709BC-7D2B-43C2-A18A-7BDBA454ABB3}" dt="2022-11-26T23:43:58.067" v="4505"/>
        <pc:sldMkLst>
          <pc:docMk/>
          <pc:sldMk cId="2158250622" sldId="338"/>
        </pc:sldMkLst>
        <pc:spChg chg="del mod">
          <ac:chgData name="Kim, Myungchan" userId="0aed6edd-c1c3-437c-a7e1-a633be4294be" providerId="ADAL" clId="{AC6709BC-7D2B-43C2-A18A-7BDBA454ABB3}" dt="2022-11-25T17:00:11.828" v="898" actId="478"/>
          <ac:spMkLst>
            <pc:docMk/>
            <pc:sldMk cId="2158250622" sldId="338"/>
            <ac:spMk id="5" creationId="{694E0948-6FCC-5143-372F-4C6A7C79CF67}"/>
          </ac:spMkLst>
        </pc:spChg>
        <pc:spChg chg="add del mod">
          <ac:chgData name="Kim, Myungchan" userId="0aed6edd-c1c3-437c-a7e1-a633be4294be" providerId="ADAL" clId="{AC6709BC-7D2B-43C2-A18A-7BDBA454ABB3}" dt="2022-11-25T17:02:24.762" v="938" actId="478"/>
          <ac:spMkLst>
            <pc:docMk/>
            <pc:sldMk cId="2158250622" sldId="338"/>
            <ac:spMk id="6" creationId="{72F74211-1C06-C8F0-8C17-F2103692CB39}"/>
          </ac:spMkLst>
        </pc:spChg>
        <pc:spChg chg="mod">
          <ac:chgData name="Kim, Myungchan" userId="0aed6edd-c1c3-437c-a7e1-a633be4294be" providerId="ADAL" clId="{AC6709BC-7D2B-43C2-A18A-7BDBA454ABB3}" dt="2022-11-25T17:00:06.513" v="895" actId="14100"/>
          <ac:spMkLst>
            <pc:docMk/>
            <pc:sldMk cId="2158250622" sldId="338"/>
            <ac:spMk id="7" creationId="{D0D4F12A-6EBC-9D7C-8D80-A1CB57BFA3F1}"/>
          </ac:spMkLst>
        </pc:spChg>
        <pc:spChg chg="add del mod">
          <ac:chgData name="Kim, Myungchan" userId="0aed6edd-c1c3-437c-a7e1-a633be4294be" providerId="ADAL" clId="{AC6709BC-7D2B-43C2-A18A-7BDBA454ABB3}" dt="2022-11-25T17:02:24.762" v="938" actId="478"/>
          <ac:spMkLst>
            <pc:docMk/>
            <pc:sldMk cId="2158250622" sldId="338"/>
            <ac:spMk id="8" creationId="{97D796DB-C462-52BF-6C38-BF2A11A1CE64}"/>
          </ac:spMkLst>
        </pc:spChg>
        <pc:spChg chg="add del mod">
          <ac:chgData name="Kim, Myungchan" userId="0aed6edd-c1c3-437c-a7e1-a633be4294be" providerId="ADAL" clId="{AC6709BC-7D2B-43C2-A18A-7BDBA454ABB3}" dt="2022-11-25T17:02:24.762" v="938" actId="478"/>
          <ac:spMkLst>
            <pc:docMk/>
            <pc:sldMk cId="2158250622" sldId="338"/>
            <ac:spMk id="9" creationId="{179304BD-8E53-8295-ADB9-8617E72D7033}"/>
          </ac:spMkLst>
        </pc:spChg>
        <pc:spChg chg="add del mod">
          <ac:chgData name="Kim, Myungchan" userId="0aed6edd-c1c3-437c-a7e1-a633be4294be" providerId="ADAL" clId="{AC6709BC-7D2B-43C2-A18A-7BDBA454ABB3}" dt="2022-11-25T17:02:24.762" v="938" actId="478"/>
          <ac:spMkLst>
            <pc:docMk/>
            <pc:sldMk cId="2158250622" sldId="338"/>
            <ac:spMk id="10" creationId="{A1A9BF72-49F3-6524-B56C-AE22A9675134}"/>
          </ac:spMkLst>
        </pc:spChg>
        <pc:spChg chg="del">
          <ac:chgData name="Kim, Myungchan" userId="0aed6edd-c1c3-437c-a7e1-a633be4294be" providerId="ADAL" clId="{AC6709BC-7D2B-43C2-A18A-7BDBA454ABB3}" dt="2022-11-26T19:22:34.043" v="2586" actId="478"/>
          <ac:spMkLst>
            <pc:docMk/>
            <pc:sldMk cId="2158250622" sldId="338"/>
            <ac:spMk id="12" creationId="{A7347F02-861B-1E0C-4C6D-9569D527E682}"/>
          </ac:spMkLst>
        </pc:spChg>
        <pc:spChg chg="add del mod">
          <ac:chgData name="Kim, Myungchan" userId="0aed6edd-c1c3-437c-a7e1-a633be4294be" providerId="ADAL" clId="{AC6709BC-7D2B-43C2-A18A-7BDBA454ABB3}" dt="2022-11-25T17:02:24.762" v="938" actId="478"/>
          <ac:spMkLst>
            <pc:docMk/>
            <pc:sldMk cId="2158250622" sldId="338"/>
            <ac:spMk id="15" creationId="{B8E27355-374D-DB28-1D23-B6866BBE21D6}"/>
          </ac:spMkLst>
        </pc:spChg>
        <pc:spChg chg="add del mod">
          <ac:chgData name="Kim, Myungchan" userId="0aed6edd-c1c3-437c-a7e1-a633be4294be" providerId="ADAL" clId="{AC6709BC-7D2B-43C2-A18A-7BDBA454ABB3}" dt="2022-11-25T17:02:33.785" v="942" actId="478"/>
          <ac:spMkLst>
            <pc:docMk/>
            <pc:sldMk cId="2158250622" sldId="338"/>
            <ac:spMk id="19" creationId="{51C98197-7B6B-5323-B94F-B4A10FC5BE9B}"/>
          </ac:spMkLst>
        </pc:spChg>
        <pc:spChg chg="add del mod">
          <ac:chgData name="Kim, Myungchan" userId="0aed6edd-c1c3-437c-a7e1-a633be4294be" providerId="ADAL" clId="{AC6709BC-7D2B-43C2-A18A-7BDBA454ABB3}" dt="2022-11-25T17:12:56.201" v="956" actId="20577"/>
          <ac:spMkLst>
            <pc:docMk/>
            <pc:sldMk cId="2158250622" sldId="338"/>
            <ac:spMk id="20" creationId="{C7D721E6-5C74-194D-0AC4-CCF8A037EEE8}"/>
          </ac:spMkLst>
        </pc:spChg>
        <pc:spChg chg="add del mod">
          <ac:chgData name="Kim, Myungchan" userId="0aed6edd-c1c3-437c-a7e1-a633be4294be" providerId="ADAL" clId="{AC6709BC-7D2B-43C2-A18A-7BDBA454ABB3}" dt="2022-11-25T17:13:18.289" v="963" actId="14100"/>
          <ac:spMkLst>
            <pc:docMk/>
            <pc:sldMk cId="2158250622" sldId="338"/>
            <ac:spMk id="21" creationId="{EA35B9DB-3422-34BC-91CA-529444EC6148}"/>
          </ac:spMkLst>
        </pc:spChg>
        <pc:spChg chg="add del mod">
          <ac:chgData name="Kim, Myungchan" userId="0aed6edd-c1c3-437c-a7e1-a633be4294be" providerId="ADAL" clId="{AC6709BC-7D2B-43C2-A18A-7BDBA454ABB3}" dt="2022-11-25T17:02:33.785" v="942" actId="478"/>
          <ac:spMkLst>
            <pc:docMk/>
            <pc:sldMk cId="2158250622" sldId="338"/>
            <ac:spMk id="22" creationId="{ECAA7961-6D95-5606-95B8-E4D7C46A4988}"/>
          </ac:spMkLst>
        </pc:spChg>
        <pc:spChg chg="add del mod">
          <ac:chgData name="Kim, Myungchan" userId="0aed6edd-c1c3-437c-a7e1-a633be4294be" providerId="ADAL" clId="{AC6709BC-7D2B-43C2-A18A-7BDBA454ABB3}" dt="2022-11-25T17:02:33.785" v="942" actId="478"/>
          <ac:spMkLst>
            <pc:docMk/>
            <pc:sldMk cId="2158250622" sldId="338"/>
            <ac:spMk id="26" creationId="{3235B5E7-8323-2EBE-4004-36837E02EF93}"/>
          </ac:spMkLst>
        </pc:spChg>
        <pc:spChg chg="add del mod">
          <ac:chgData name="Kim, Myungchan" userId="0aed6edd-c1c3-437c-a7e1-a633be4294be" providerId="ADAL" clId="{AC6709BC-7D2B-43C2-A18A-7BDBA454ABB3}" dt="2022-11-25T17:02:45.096" v="954" actId="20577"/>
          <ac:spMkLst>
            <pc:docMk/>
            <pc:sldMk cId="2158250622" sldId="338"/>
            <ac:spMk id="30" creationId="{706254D0-9E23-5B91-723E-30F24D44DA6B}"/>
          </ac:spMkLst>
        </pc:spChg>
        <pc:spChg chg="add del mod">
          <ac:chgData name="Kim, Myungchan" userId="0aed6edd-c1c3-437c-a7e1-a633be4294be" providerId="ADAL" clId="{AC6709BC-7D2B-43C2-A18A-7BDBA454ABB3}" dt="2022-11-25T17:02:40.820" v="952"/>
          <ac:spMkLst>
            <pc:docMk/>
            <pc:sldMk cId="2158250622" sldId="338"/>
            <ac:spMk id="32" creationId="{570F2AD6-4032-E836-F5A1-DDE478C9C1C9}"/>
          </ac:spMkLst>
        </pc:spChg>
        <pc:spChg chg="add del mod">
          <ac:chgData name="Kim, Myungchan" userId="0aed6edd-c1c3-437c-a7e1-a633be4294be" providerId="ADAL" clId="{AC6709BC-7D2B-43C2-A18A-7BDBA454ABB3}" dt="2022-11-25T17:02:40.820" v="952"/>
          <ac:spMkLst>
            <pc:docMk/>
            <pc:sldMk cId="2158250622" sldId="338"/>
            <ac:spMk id="33" creationId="{9F514EB3-9325-899B-ABFC-93136437774B}"/>
          </ac:spMkLst>
        </pc:spChg>
        <pc:spChg chg="add del mod">
          <ac:chgData name="Kim, Myungchan" userId="0aed6edd-c1c3-437c-a7e1-a633be4294be" providerId="ADAL" clId="{AC6709BC-7D2B-43C2-A18A-7BDBA454ABB3}" dt="2022-11-25T17:02:40.820" v="952"/>
          <ac:spMkLst>
            <pc:docMk/>
            <pc:sldMk cId="2158250622" sldId="338"/>
            <ac:spMk id="34" creationId="{A8ABFB47-A894-AE46-AC35-8DEAAB934487}"/>
          </ac:spMkLst>
        </pc:spChg>
        <pc:spChg chg="add del mod">
          <ac:chgData name="Kim, Myungchan" userId="0aed6edd-c1c3-437c-a7e1-a633be4294be" providerId="ADAL" clId="{AC6709BC-7D2B-43C2-A18A-7BDBA454ABB3}" dt="2022-11-25T17:02:40.820" v="952"/>
          <ac:spMkLst>
            <pc:docMk/>
            <pc:sldMk cId="2158250622" sldId="338"/>
            <ac:spMk id="35" creationId="{D433E4B4-46A4-46A4-1DAC-93EFCDD0AE0B}"/>
          </ac:spMkLst>
        </pc:spChg>
        <pc:spChg chg="add del mod">
          <ac:chgData name="Kim, Myungchan" userId="0aed6edd-c1c3-437c-a7e1-a633be4294be" providerId="ADAL" clId="{AC6709BC-7D2B-43C2-A18A-7BDBA454ABB3}" dt="2022-11-25T17:02:40.820" v="952"/>
          <ac:spMkLst>
            <pc:docMk/>
            <pc:sldMk cId="2158250622" sldId="338"/>
            <ac:spMk id="39" creationId="{CFC382D2-97B5-8302-8EDD-794A9D48E8DF}"/>
          </ac:spMkLst>
        </pc:spChg>
        <pc:spChg chg="add del mod">
          <ac:chgData name="Kim, Myungchan" userId="0aed6edd-c1c3-437c-a7e1-a633be4294be" providerId="ADAL" clId="{AC6709BC-7D2B-43C2-A18A-7BDBA454ABB3}" dt="2022-11-25T17:02:40.820" v="952"/>
          <ac:spMkLst>
            <pc:docMk/>
            <pc:sldMk cId="2158250622" sldId="338"/>
            <ac:spMk id="43" creationId="{EAB21672-2B7A-FA8B-B4D3-0DF79406A6CE}"/>
          </ac:spMkLst>
        </pc:spChg>
        <pc:spChg chg="add del mod">
          <ac:chgData name="Kim, Myungchan" userId="0aed6edd-c1c3-437c-a7e1-a633be4294be" providerId="ADAL" clId="{AC6709BC-7D2B-43C2-A18A-7BDBA454ABB3}" dt="2022-11-25T17:13:27.313" v="966" actId="478"/>
          <ac:spMkLst>
            <pc:docMk/>
            <pc:sldMk cId="2158250622" sldId="338"/>
            <ac:spMk id="48" creationId="{63AD7F0D-9FF6-7FFA-42CD-4EC380CC76E9}"/>
          </ac:spMkLst>
        </pc:spChg>
        <pc:spChg chg="add mod">
          <ac:chgData name="Kim, Myungchan" userId="0aed6edd-c1c3-437c-a7e1-a633be4294be" providerId="ADAL" clId="{AC6709BC-7D2B-43C2-A18A-7BDBA454ABB3}" dt="2022-11-26T18:16:09.674" v="1038" actId="1076"/>
          <ac:spMkLst>
            <pc:docMk/>
            <pc:sldMk cId="2158250622" sldId="338"/>
            <ac:spMk id="49" creationId="{A2864641-DF9C-34A6-600D-985012A8BB50}"/>
          </ac:spMkLst>
        </pc:spChg>
        <pc:spChg chg="add mod">
          <ac:chgData name="Kim, Myungchan" userId="0aed6edd-c1c3-437c-a7e1-a633be4294be" providerId="ADAL" clId="{AC6709BC-7D2B-43C2-A18A-7BDBA454ABB3}" dt="2022-11-26T18:16:05.062" v="1037" actId="14100"/>
          <ac:spMkLst>
            <pc:docMk/>
            <pc:sldMk cId="2158250622" sldId="338"/>
            <ac:spMk id="50" creationId="{3047E8D5-349E-4C9C-4904-A2DCBF9C4ED2}"/>
          </ac:spMkLst>
        </pc:spChg>
        <pc:spChg chg="add mod">
          <ac:chgData name="Kim, Myungchan" userId="0aed6edd-c1c3-437c-a7e1-a633be4294be" providerId="ADAL" clId="{AC6709BC-7D2B-43C2-A18A-7BDBA454ABB3}" dt="2022-11-26T18:21:09.795" v="1116" actId="1076"/>
          <ac:spMkLst>
            <pc:docMk/>
            <pc:sldMk cId="2158250622" sldId="338"/>
            <ac:spMk id="51" creationId="{E2891DAB-43D5-DCB2-4221-1D407EA0F41E}"/>
          </ac:spMkLst>
        </pc:spChg>
        <pc:spChg chg="add mod">
          <ac:chgData name="Kim, Myungchan" userId="0aed6edd-c1c3-437c-a7e1-a633be4294be" providerId="ADAL" clId="{AC6709BC-7D2B-43C2-A18A-7BDBA454ABB3}" dt="2022-11-26T18:21:12.841" v="1117" actId="1076"/>
          <ac:spMkLst>
            <pc:docMk/>
            <pc:sldMk cId="2158250622" sldId="338"/>
            <ac:spMk id="52" creationId="{711C6799-6E88-E1F3-D6D1-582B5FF5CEA3}"/>
          </ac:spMkLst>
        </pc:spChg>
        <pc:spChg chg="add mod">
          <ac:chgData name="Kim, Myungchan" userId="0aed6edd-c1c3-437c-a7e1-a633be4294be" providerId="ADAL" clId="{AC6709BC-7D2B-43C2-A18A-7BDBA454ABB3}" dt="2022-11-26T18:23:20.741" v="1132" actId="1076"/>
          <ac:spMkLst>
            <pc:docMk/>
            <pc:sldMk cId="2158250622" sldId="338"/>
            <ac:spMk id="53" creationId="{59BC8009-B4C3-F663-0413-A6675CBFC2E8}"/>
          </ac:spMkLst>
        </pc:spChg>
        <pc:spChg chg="add mod">
          <ac:chgData name="Kim, Myungchan" userId="0aed6edd-c1c3-437c-a7e1-a633be4294be" providerId="ADAL" clId="{AC6709BC-7D2B-43C2-A18A-7BDBA454ABB3}" dt="2022-11-26T18:21:17.001" v="1118" actId="1076"/>
          <ac:spMkLst>
            <pc:docMk/>
            <pc:sldMk cId="2158250622" sldId="338"/>
            <ac:spMk id="54" creationId="{D37E2A18-42D1-0B50-C011-FBFC57E6BE7C}"/>
          </ac:spMkLst>
        </pc:spChg>
        <pc:spChg chg="add del mod">
          <ac:chgData name="Kim, Myungchan" userId="0aed6edd-c1c3-437c-a7e1-a633be4294be" providerId="ADAL" clId="{AC6709BC-7D2B-43C2-A18A-7BDBA454ABB3}" dt="2022-11-26T23:43:48.069" v="4501" actId="478"/>
          <ac:spMkLst>
            <pc:docMk/>
            <pc:sldMk cId="2158250622" sldId="338"/>
            <ac:spMk id="55" creationId="{19385D7F-9BA3-C83D-00A8-95D4359B0158}"/>
          </ac:spMkLst>
        </pc:spChg>
        <pc:spChg chg="add mod">
          <ac:chgData name="Kim, Myungchan" userId="0aed6edd-c1c3-437c-a7e1-a633be4294be" providerId="ADAL" clId="{AC6709BC-7D2B-43C2-A18A-7BDBA454ABB3}" dt="2022-11-26T18:23:24.662" v="1133" actId="1076"/>
          <ac:spMkLst>
            <pc:docMk/>
            <pc:sldMk cId="2158250622" sldId="338"/>
            <ac:spMk id="56" creationId="{4380CB70-EBD0-08C3-8A0F-9FE724E27CDB}"/>
          </ac:spMkLst>
        </pc:spChg>
        <pc:spChg chg="add mod">
          <ac:chgData name="Kim, Myungchan" userId="0aed6edd-c1c3-437c-a7e1-a633be4294be" providerId="ADAL" clId="{AC6709BC-7D2B-43C2-A18A-7BDBA454ABB3}" dt="2022-11-26T23:43:52.699" v="4502" actId="1076"/>
          <ac:spMkLst>
            <pc:docMk/>
            <pc:sldMk cId="2158250622" sldId="338"/>
            <ac:spMk id="57" creationId="{CE95132B-4F22-F9C7-4A5E-5AE705AAB441}"/>
          </ac:spMkLst>
        </pc:spChg>
        <pc:picChg chg="del">
          <ac:chgData name="Kim, Myungchan" userId="0aed6edd-c1c3-437c-a7e1-a633be4294be" providerId="ADAL" clId="{AC6709BC-7D2B-43C2-A18A-7BDBA454ABB3}" dt="2022-11-25T16:59:56.414" v="854" actId="478"/>
          <ac:picMkLst>
            <pc:docMk/>
            <pc:sldMk cId="2158250622" sldId="338"/>
            <ac:picMk id="3" creationId="{91B70454-8029-5033-4A1C-9CF0CF49F8BC}"/>
          </ac:picMkLst>
        </pc:picChg>
        <pc:picChg chg="del">
          <ac:chgData name="Kim, Myungchan" userId="0aed6edd-c1c3-437c-a7e1-a633be4294be" providerId="ADAL" clId="{AC6709BC-7D2B-43C2-A18A-7BDBA454ABB3}" dt="2022-11-25T17:00:09.881" v="896" actId="478"/>
          <ac:picMkLst>
            <pc:docMk/>
            <pc:sldMk cId="2158250622" sldId="338"/>
            <ac:picMk id="4" creationId="{CFB80E76-3C2B-C5A9-B4AF-AB6A3C7899CF}"/>
          </ac:picMkLst>
        </pc:picChg>
        <pc:cxnChg chg="add del mod">
          <ac:chgData name="Kim, Myungchan" userId="0aed6edd-c1c3-437c-a7e1-a633be4294be" providerId="ADAL" clId="{AC6709BC-7D2B-43C2-A18A-7BDBA454ABB3}" dt="2022-11-25T17:02:24.762" v="938" actId="478"/>
          <ac:cxnSpMkLst>
            <pc:docMk/>
            <pc:sldMk cId="2158250622" sldId="338"/>
            <ac:cxnSpMk id="11" creationId="{84C43ECE-E438-6CAD-1B72-3AF2BF2347CF}"/>
          </ac:cxnSpMkLst>
        </pc:cxnChg>
        <pc:cxnChg chg="add del mod">
          <ac:chgData name="Kim, Myungchan" userId="0aed6edd-c1c3-437c-a7e1-a633be4294be" providerId="ADAL" clId="{AC6709BC-7D2B-43C2-A18A-7BDBA454ABB3}" dt="2022-11-25T17:02:24.762" v="938" actId="478"/>
          <ac:cxnSpMkLst>
            <pc:docMk/>
            <pc:sldMk cId="2158250622" sldId="338"/>
            <ac:cxnSpMk id="13" creationId="{5CA68DDC-36EC-4348-6F4D-CF497DC29EB6}"/>
          </ac:cxnSpMkLst>
        </pc:cxnChg>
        <pc:cxnChg chg="add del mod">
          <ac:chgData name="Kim, Myungchan" userId="0aed6edd-c1c3-437c-a7e1-a633be4294be" providerId="ADAL" clId="{AC6709BC-7D2B-43C2-A18A-7BDBA454ABB3}" dt="2022-11-25T17:02:24.762" v="938" actId="478"/>
          <ac:cxnSpMkLst>
            <pc:docMk/>
            <pc:sldMk cId="2158250622" sldId="338"/>
            <ac:cxnSpMk id="14" creationId="{46051A77-032A-05D1-6933-B938F52969C5}"/>
          </ac:cxnSpMkLst>
        </pc:cxnChg>
        <pc:cxnChg chg="add del mod">
          <ac:chgData name="Kim, Myungchan" userId="0aed6edd-c1c3-437c-a7e1-a633be4294be" providerId="ADAL" clId="{AC6709BC-7D2B-43C2-A18A-7BDBA454ABB3}" dt="2022-11-25T17:02:24.762" v="938" actId="478"/>
          <ac:cxnSpMkLst>
            <pc:docMk/>
            <pc:sldMk cId="2158250622" sldId="338"/>
            <ac:cxnSpMk id="16" creationId="{AA156888-E94B-3161-C477-2D3E3C2B8DC2}"/>
          </ac:cxnSpMkLst>
        </pc:cxnChg>
        <pc:cxnChg chg="add del mod">
          <ac:chgData name="Kim, Myungchan" userId="0aed6edd-c1c3-437c-a7e1-a633be4294be" providerId="ADAL" clId="{AC6709BC-7D2B-43C2-A18A-7BDBA454ABB3}" dt="2022-11-25T17:00:30.756" v="904" actId="478"/>
          <ac:cxnSpMkLst>
            <pc:docMk/>
            <pc:sldMk cId="2158250622" sldId="338"/>
            <ac:cxnSpMk id="17" creationId="{4D4A4E14-6E64-16CA-6AB0-6A84AAFFF117}"/>
          </ac:cxnSpMkLst>
        </pc:cxnChg>
        <pc:cxnChg chg="add del mod">
          <ac:chgData name="Kim, Myungchan" userId="0aed6edd-c1c3-437c-a7e1-a633be4294be" providerId="ADAL" clId="{AC6709BC-7D2B-43C2-A18A-7BDBA454ABB3}" dt="2022-11-25T17:00:29.756" v="903" actId="478"/>
          <ac:cxnSpMkLst>
            <pc:docMk/>
            <pc:sldMk cId="2158250622" sldId="338"/>
            <ac:cxnSpMk id="18" creationId="{2E3606DC-56D5-68E6-8E97-5997B1A465B9}"/>
          </ac:cxnSpMkLst>
        </pc:cxnChg>
        <pc:cxnChg chg="add del mod">
          <ac:chgData name="Kim, Myungchan" userId="0aed6edd-c1c3-437c-a7e1-a633be4294be" providerId="ADAL" clId="{AC6709BC-7D2B-43C2-A18A-7BDBA454ABB3}" dt="2022-11-25T17:13:18.289" v="963" actId="14100"/>
          <ac:cxnSpMkLst>
            <pc:docMk/>
            <pc:sldMk cId="2158250622" sldId="338"/>
            <ac:cxnSpMk id="23" creationId="{45A83008-6D54-80E0-20D1-32D00171F67B}"/>
          </ac:cxnSpMkLst>
        </pc:cxnChg>
        <pc:cxnChg chg="add del mod">
          <ac:chgData name="Kim, Myungchan" userId="0aed6edd-c1c3-437c-a7e1-a633be4294be" providerId="ADAL" clId="{AC6709BC-7D2B-43C2-A18A-7BDBA454ABB3}" dt="2022-11-25T17:13:18.289" v="963" actId="14100"/>
          <ac:cxnSpMkLst>
            <pc:docMk/>
            <pc:sldMk cId="2158250622" sldId="338"/>
            <ac:cxnSpMk id="24" creationId="{4F8BE609-54B3-F40A-B280-DCDAE16A4387}"/>
          </ac:cxnSpMkLst>
        </pc:cxnChg>
        <pc:cxnChg chg="add del mod">
          <ac:chgData name="Kim, Myungchan" userId="0aed6edd-c1c3-437c-a7e1-a633be4294be" providerId="ADAL" clId="{AC6709BC-7D2B-43C2-A18A-7BDBA454ABB3}" dt="2022-11-25T17:13:18.289" v="963" actId="14100"/>
          <ac:cxnSpMkLst>
            <pc:docMk/>
            <pc:sldMk cId="2158250622" sldId="338"/>
            <ac:cxnSpMk id="25" creationId="{E34D19D6-C5DC-A2FF-8032-9498CC050213}"/>
          </ac:cxnSpMkLst>
        </pc:cxnChg>
        <pc:cxnChg chg="add del mod">
          <ac:chgData name="Kim, Myungchan" userId="0aed6edd-c1c3-437c-a7e1-a633be4294be" providerId="ADAL" clId="{AC6709BC-7D2B-43C2-A18A-7BDBA454ABB3}" dt="2022-11-25T17:02:33.785" v="942" actId="478"/>
          <ac:cxnSpMkLst>
            <pc:docMk/>
            <pc:sldMk cId="2158250622" sldId="338"/>
            <ac:cxnSpMk id="27" creationId="{4AC7F492-7882-A55B-07ED-6E91981503F4}"/>
          </ac:cxnSpMkLst>
        </pc:cxnChg>
        <pc:cxnChg chg="add del mod">
          <ac:chgData name="Kim, Myungchan" userId="0aed6edd-c1c3-437c-a7e1-a633be4294be" providerId="ADAL" clId="{AC6709BC-7D2B-43C2-A18A-7BDBA454ABB3}" dt="2022-11-25T17:02:35.861" v="944" actId="478"/>
          <ac:cxnSpMkLst>
            <pc:docMk/>
            <pc:sldMk cId="2158250622" sldId="338"/>
            <ac:cxnSpMk id="28" creationId="{E7477EC0-EC75-C6EF-9F76-C339B9A05025}"/>
          </ac:cxnSpMkLst>
        </pc:cxnChg>
        <pc:cxnChg chg="add del mod">
          <ac:chgData name="Kim, Myungchan" userId="0aed6edd-c1c3-437c-a7e1-a633be4294be" providerId="ADAL" clId="{AC6709BC-7D2B-43C2-A18A-7BDBA454ABB3}" dt="2022-11-25T17:02:35.096" v="943" actId="478"/>
          <ac:cxnSpMkLst>
            <pc:docMk/>
            <pc:sldMk cId="2158250622" sldId="338"/>
            <ac:cxnSpMk id="29" creationId="{B2C08707-B615-1C93-89D1-3E46E658563B}"/>
          </ac:cxnSpMkLst>
        </pc:cxnChg>
        <pc:cxnChg chg="add del mod">
          <ac:chgData name="Kim, Myungchan" userId="0aed6edd-c1c3-437c-a7e1-a633be4294be" providerId="ADAL" clId="{AC6709BC-7D2B-43C2-A18A-7BDBA454ABB3}" dt="2022-11-25T17:02:33.785" v="942" actId="478"/>
          <ac:cxnSpMkLst>
            <pc:docMk/>
            <pc:sldMk cId="2158250622" sldId="338"/>
            <ac:cxnSpMk id="31" creationId="{6541F543-F899-0BDF-4082-73ABC838D4C7}"/>
          </ac:cxnSpMkLst>
        </pc:cxnChg>
        <pc:cxnChg chg="add del mod">
          <ac:chgData name="Kim, Myungchan" userId="0aed6edd-c1c3-437c-a7e1-a633be4294be" providerId="ADAL" clId="{AC6709BC-7D2B-43C2-A18A-7BDBA454ABB3}" dt="2022-11-25T17:02:40.820" v="952"/>
          <ac:cxnSpMkLst>
            <pc:docMk/>
            <pc:sldMk cId="2158250622" sldId="338"/>
            <ac:cxnSpMk id="36" creationId="{B305E9B5-EAF3-131B-F0F1-B468960B423E}"/>
          </ac:cxnSpMkLst>
        </pc:cxnChg>
        <pc:cxnChg chg="add del mod">
          <ac:chgData name="Kim, Myungchan" userId="0aed6edd-c1c3-437c-a7e1-a633be4294be" providerId="ADAL" clId="{AC6709BC-7D2B-43C2-A18A-7BDBA454ABB3}" dt="2022-11-25T17:02:40.820" v="952"/>
          <ac:cxnSpMkLst>
            <pc:docMk/>
            <pc:sldMk cId="2158250622" sldId="338"/>
            <ac:cxnSpMk id="37" creationId="{D1EF1FBD-EBB7-CD24-7A70-0D0C78D86FBE}"/>
          </ac:cxnSpMkLst>
        </pc:cxnChg>
        <pc:cxnChg chg="add del mod">
          <ac:chgData name="Kim, Myungchan" userId="0aed6edd-c1c3-437c-a7e1-a633be4294be" providerId="ADAL" clId="{AC6709BC-7D2B-43C2-A18A-7BDBA454ABB3}" dt="2022-11-25T17:02:40.820" v="952"/>
          <ac:cxnSpMkLst>
            <pc:docMk/>
            <pc:sldMk cId="2158250622" sldId="338"/>
            <ac:cxnSpMk id="38" creationId="{D5E6D09F-2AA8-0A8E-0A66-2C0587226237}"/>
          </ac:cxnSpMkLst>
        </pc:cxnChg>
        <pc:cxnChg chg="add del mod">
          <ac:chgData name="Kim, Myungchan" userId="0aed6edd-c1c3-437c-a7e1-a633be4294be" providerId="ADAL" clId="{AC6709BC-7D2B-43C2-A18A-7BDBA454ABB3}" dt="2022-11-25T17:02:40.820" v="952"/>
          <ac:cxnSpMkLst>
            <pc:docMk/>
            <pc:sldMk cId="2158250622" sldId="338"/>
            <ac:cxnSpMk id="40" creationId="{AB56E8AA-4C09-442E-2712-3909C35A5E5F}"/>
          </ac:cxnSpMkLst>
        </pc:cxnChg>
        <pc:cxnChg chg="add del mod">
          <ac:chgData name="Kim, Myungchan" userId="0aed6edd-c1c3-437c-a7e1-a633be4294be" providerId="ADAL" clId="{AC6709BC-7D2B-43C2-A18A-7BDBA454ABB3}" dt="2022-11-25T17:02:40.820" v="952"/>
          <ac:cxnSpMkLst>
            <pc:docMk/>
            <pc:sldMk cId="2158250622" sldId="338"/>
            <ac:cxnSpMk id="41" creationId="{0DD8D5EF-9731-8EBE-4FA4-3DD63B835DBB}"/>
          </ac:cxnSpMkLst>
        </pc:cxnChg>
        <pc:cxnChg chg="add del mod">
          <ac:chgData name="Kim, Myungchan" userId="0aed6edd-c1c3-437c-a7e1-a633be4294be" providerId="ADAL" clId="{AC6709BC-7D2B-43C2-A18A-7BDBA454ABB3}" dt="2022-11-25T17:02:40.820" v="952"/>
          <ac:cxnSpMkLst>
            <pc:docMk/>
            <pc:sldMk cId="2158250622" sldId="338"/>
            <ac:cxnSpMk id="42" creationId="{B6B57DED-74B8-AC34-3E69-AF658FD73C69}"/>
          </ac:cxnSpMkLst>
        </pc:cxnChg>
        <pc:cxnChg chg="add del mod">
          <ac:chgData name="Kim, Myungchan" userId="0aed6edd-c1c3-437c-a7e1-a633be4294be" providerId="ADAL" clId="{AC6709BC-7D2B-43C2-A18A-7BDBA454ABB3}" dt="2022-11-25T17:02:40.820" v="952"/>
          <ac:cxnSpMkLst>
            <pc:docMk/>
            <pc:sldMk cId="2158250622" sldId="338"/>
            <ac:cxnSpMk id="44" creationId="{3A8D0CD9-26D7-FAFB-2232-CCFF3B664EC0}"/>
          </ac:cxnSpMkLst>
        </pc:cxnChg>
      </pc:sldChg>
      <pc:sldChg chg="addSp delSp modSp add mod ord delAnim modAnim">
        <pc:chgData name="Kim, Myungchan" userId="0aed6edd-c1c3-437c-a7e1-a633be4294be" providerId="ADAL" clId="{AC6709BC-7D2B-43C2-A18A-7BDBA454ABB3}" dt="2022-11-26T19:22:28.013" v="2584" actId="478"/>
        <pc:sldMkLst>
          <pc:docMk/>
          <pc:sldMk cId="2221256111" sldId="339"/>
        </pc:sldMkLst>
        <pc:spChg chg="add mod">
          <ac:chgData name="Kim, Myungchan" userId="0aed6edd-c1c3-437c-a7e1-a633be4294be" providerId="ADAL" clId="{AC6709BC-7D2B-43C2-A18A-7BDBA454ABB3}" dt="2022-11-26T18:32:05.560" v="1256" actId="1076"/>
          <ac:spMkLst>
            <pc:docMk/>
            <pc:sldMk cId="2221256111" sldId="339"/>
            <ac:spMk id="4" creationId="{7EBF9537-72C9-620E-9511-01455C50993B}"/>
          </ac:spMkLst>
        </pc:spChg>
        <pc:spChg chg="add mod">
          <ac:chgData name="Kim, Myungchan" userId="0aed6edd-c1c3-437c-a7e1-a633be4294be" providerId="ADAL" clId="{AC6709BC-7D2B-43C2-A18A-7BDBA454ABB3}" dt="2022-11-26T18:35:34.485" v="1332" actId="1076"/>
          <ac:spMkLst>
            <pc:docMk/>
            <pc:sldMk cId="2221256111" sldId="339"/>
            <ac:spMk id="6" creationId="{F7FB955F-CA6D-3D88-2A4D-713A1EB0350D}"/>
          </ac:spMkLst>
        </pc:spChg>
        <pc:spChg chg="add mod">
          <ac:chgData name="Kim, Myungchan" userId="0aed6edd-c1c3-437c-a7e1-a633be4294be" providerId="ADAL" clId="{AC6709BC-7D2B-43C2-A18A-7BDBA454ABB3}" dt="2022-11-26T18:39:26.422" v="1365" actId="20577"/>
          <ac:spMkLst>
            <pc:docMk/>
            <pc:sldMk cId="2221256111" sldId="339"/>
            <ac:spMk id="8" creationId="{2CFA1309-7609-2F3A-B82F-0FF196D58E21}"/>
          </ac:spMkLst>
        </pc:spChg>
        <pc:spChg chg="add mod">
          <ac:chgData name="Kim, Myungchan" userId="0aed6edd-c1c3-437c-a7e1-a633be4294be" providerId="ADAL" clId="{AC6709BC-7D2B-43C2-A18A-7BDBA454ABB3}" dt="2022-11-26T18:39:48.757" v="1373" actId="1076"/>
          <ac:spMkLst>
            <pc:docMk/>
            <pc:sldMk cId="2221256111" sldId="339"/>
            <ac:spMk id="9" creationId="{B24412E8-75CB-C1D8-FABA-46D12EFB430B}"/>
          </ac:spMkLst>
        </pc:spChg>
        <pc:spChg chg="del">
          <ac:chgData name="Kim, Myungchan" userId="0aed6edd-c1c3-437c-a7e1-a633be4294be" providerId="ADAL" clId="{AC6709BC-7D2B-43C2-A18A-7BDBA454ABB3}" dt="2022-11-26T19:22:28.013" v="2584" actId="478"/>
          <ac:spMkLst>
            <pc:docMk/>
            <pc:sldMk cId="2221256111" sldId="339"/>
            <ac:spMk id="12" creationId="{A7347F02-861B-1E0C-4C6D-9569D527E682}"/>
          </ac:spMkLst>
        </pc:spChg>
        <pc:spChg chg="del">
          <ac:chgData name="Kim, Myungchan" userId="0aed6edd-c1c3-437c-a7e1-a633be4294be" providerId="ADAL" clId="{AC6709BC-7D2B-43C2-A18A-7BDBA454ABB3}" dt="2022-11-26T18:29:49.184" v="1208" actId="478"/>
          <ac:spMkLst>
            <pc:docMk/>
            <pc:sldMk cId="2221256111" sldId="339"/>
            <ac:spMk id="49" creationId="{A2864641-DF9C-34A6-600D-985012A8BB50}"/>
          </ac:spMkLst>
        </pc:spChg>
        <pc:spChg chg="mod">
          <ac:chgData name="Kim, Myungchan" userId="0aed6edd-c1c3-437c-a7e1-a633be4294be" providerId="ADAL" clId="{AC6709BC-7D2B-43C2-A18A-7BDBA454ABB3}" dt="2022-11-26T18:30:54.452" v="1243" actId="20577"/>
          <ac:spMkLst>
            <pc:docMk/>
            <pc:sldMk cId="2221256111" sldId="339"/>
            <ac:spMk id="50" creationId="{3047E8D5-349E-4C9C-4904-A2DCBF9C4ED2}"/>
          </ac:spMkLst>
        </pc:spChg>
        <pc:spChg chg="mod">
          <ac:chgData name="Kim, Myungchan" userId="0aed6edd-c1c3-437c-a7e1-a633be4294be" providerId="ADAL" clId="{AC6709BC-7D2B-43C2-A18A-7BDBA454ABB3}" dt="2022-11-26T18:29:58.413" v="1209" actId="1076"/>
          <ac:spMkLst>
            <pc:docMk/>
            <pc:sldMk cId="2221256111" sldId="339"/>
            <ac:spMk id="51" creationId="{E2891DAB-43D5-DCB2-4221-1D407EA0F41E}"/>
          </ac:spMkLst>
        </pc:spChg>
        <pc:spChg chg="mod">
          <ac:chgData name="Kim, Myungchan" userId="0aed6edd-c1c3-437c-a7e1-a633be4294be" providerId="ADAL" clId="{AC6709BC-7D2B-43C2-A18A-7BDBA454ABB3}" dt="2022-11-26T18:29:58.413" v="1209" actId="1076"/>
          <ac:spMkLst>
            <pc:docMk/>
            <pc:sldMk cId="2221256111" sldId="339"/>
            <ac:spMk id="52" creationId="{711C6799-6E88-E1F3-D6D1-582B5FF5CEA3}"/>
          </ac:spMkLst>
        </pc:spChg>
        <pc:spChg chg="del">
          <ac:chgData name="Kim, Myungchan" userId="0aed6edd-c1c3-437c-a7e1-a633be4294be" providerId="ADAL" clId="{AC6709BC-7D2B-43C2-A18A-7BDBA454ABB3}" dt="2022-11-26T18:30:02.558" v="1210" actId="478"/>
          <ac:spMkLst>
            <pc:docMk/>
            <pc:sldMk cId="2221256111" sldId="339"/>
            <ac:spMk id="53" creationId="{59BC8009-B4C3-F663-0413-A6675CBFC2E8}"/>
          </ac:spMkLst>
        </pc:spChg>
        <pc:spChg chg="del mod">
          <ac:chgData name="Kim, Myungchan" userId="0aed6edd-c1c3-437c-a7e1-a633be4294be" providerId="ADAL" clId="{AC6709BC-7D2B-43C2-A18A-7BDBA454ABB3}" dt="2022-11-26T18:30:04.804" v="1212" actId="478"/>
          <ac:spMkLst>
            <pc:docMk/>
            <pc:sldMk cId="2221256111" sldId="339"/>
            <ac:spMk id="54" creationId="{D37E2A18-42D1-0B50-C011-FBFC57E6BE7C}"/>
          </ac:spMkLst>
        </pc:spChg>
        <pc:spChg chg="del">
          <ac:chgData name="Kim, Myungchan" userId="0aed6edd-c1c3-437c-a7e1-a633be4294be" providerId="ADAL" clId="{AC6709BC-7D2B-43C2-A18A-7BDBA454ABB3}" dt="2022-11-26T18:30:02.558" v="1210" actId="478"/>
          <ac:spMkLst>
            <pc:docMk/>
            <pc:sldMk cId="2221256111" sldId="339"/>
            <ac:spMk id="55" creationId="{19385D7F-9BA3-C83D-00A8-95D4359B0158}"/>
          </ac:spMkLst>
        </pc:spChg>
        <pc:spChg chg="del">
          <ac:chgData name="Kim, Myungchan" userId="0aed6edd-c1c3-437c-a7e1-a633be4294be" providerId="ADAL" clId="{AC6709BC-7D2B-43C2-A18A-7BDBA454ABB3}" dt="2022-11-26T18:30:02.558" v="1210" actId="478"/>
          <ac:spMkLst>
            <pc:docMk/>
            <pc:sldMk cId="2221256111" sldId="339"/>
            <ac:spMk id="56" creationId="{4380CB70-EBD0-08C3-8A0F-9FE724E27CDB}"/>
          </ac:spMkLst>
        </pc:spChg>
      </pc:sldChg>
      <pc:sldChg chg="modSp add mod ord">
        <pc:chgData name="Kim, Myungchan" userId="0aed6edd-c1c3-437c-a7e1-a633be4294be" providerId="ADAL" clId="{AC6709BC-7D2B-43C2-A18A-7BDBA454ABB3}" dt="2022-11-26T18:49:49.624" v="1413"/>
        <pc:sldMkLst>
          <pc:docMk/>
          <pc:sldMk cId="468421154" sldId="340"/>
        </pc:sldMkLst>
        <pc:spChg chg="mod">
          <ac:chgData name="Kim, Myungchan" userId="0aed6edd-c1c3-437c-a7e1-a633be4294be" providerId="ADAL" clId="{AC6709BC-7D2B-43C2-A18A-7BDBA454ABB3}" dt="2022-11-26T18:49:34.678" v="1387" actId="20577"/>
          <ac:spMkLst>
            <pc:docMk/>
            <pc:sldMk cId="468421154" sldId="340"/>
            <ac:spMk id="2" creationId="{F14DE1B3-C7C9-F944-A2A5-96292D579B33}"/>
          </ac:spMkLst>
        </pc:spChg>
      </pc:sldChg>
      <pc:sldChg chg="addSp delSp modSp add del mod delAnim">
        <pc:chgData name="Kim, Myungchan" userId="0aed6edd-c1c3-437c-a7e1-a633be4294be" providerId="ADAL" clId="{AC6709BC-7D2B-43C2-A18A-7BDBA454ABB3}" dt="2022-11-26T18:34:32.407" v="1305" actId="47"/>
        <pc:sldMkLst>
          <pc:docMk/>
          <pc:sldMk cId="4264942628" sldId="340"/>
        </pc:sldMkLst>
        <pc:spChg chg="del">
          <ac:chgData name="Kim, Myungchan" userId="0aed6edd-c1c3-437c-a7e1-a633be4294be" providerId="ADAL" clId="{AC6709BC-7D2B-43C2-A18A-7BDBA454ABB3}" dt="2022-11-26T18:32:55.822" v="1290" actId="478"/>
          <ac:spMkLst>
            <pc:docMk/>
            <pc:sldMk cId="4264942628" sldId="340"/>
            <ac:spMk id="5" creationId="{694E0948-6FCC-5143-372F-4C6A7C79CF67}"/>
          </ac:spMkLst>
        </pc:spChg>
        <pc:spChg chg="del">
          <ac:chgData name="Kim, Myungchan" userId="0aed6edd-c1c3-437c-a7e1-a633be4294be" providerId="ADAL" clId="{AC6709BC-7D2B-43C2-A18A-7BDBA454ABB3}" dt="2022-11-26T18:33:00.182" v="1292" actId="478"/>
          <ac:spMkLst>
            <pc:docMk/>
            <pc:sldMk cId="4264942628" sldId="340"/>
            <ac:spMk id="6" creationId="{A05ECB4D-B261-DD8B-488C-96AFD4CD1008}"/>
          </ac:spMkLst>
        </pc:spChg>
        <pc:spChg chg="mod">
          <ac:chgData name="Kim, Myungchan" userId="0aed6edd-c1c3-437c-a7e1-a633be4294be" providerId="ADAL" clId="{AC6709BC-7D2B-43C2-A18A-7BDBA454ABB3}" dt="2022-11-26T18:32:41.892" v="1286" actId="20577"/>
          <ac:spMkLst>
            <pc:docMk/>
            <pc:sldMk cId="4264942628" sldId="340"/>
            <ac:spMk id="7" creationId="{D0D4F12A-6EBC-9D7C-8D80-A1CB57BFA3F1}"/>
          </ac:spMkLst>
        </pc:spChg>
        <pc:spChg chg="del">
          <ac:chgData name="Kim, Myungchan" userId="0aed6edd-c1c3-437c-a7e1-a633be4294be" providerId="ADAL" clId="{AC6709BC-7D2B-43C2-A18A-7BDBA454ABB3}" dt="2022-11-26T18:32:58.870" v="1291" actId="478"/>
          <ac:spMkLst>
            <pc:docMk/>
            <pc:sldMk cId="4264942628" sldId="340"/>
            <ac:spMk id="8" creationId="{B971982E-24FB-FE4F-08E7-85C4AA1AE6C7}"/>
          </ac:spMkLst>
        </pc:spChg>
        <pc:spChg chg="del">
          <ac:chgData name="Kim, Myungchan" userId="0aed6edd-c1c3-437c-a7e1-a633be4294be" providerId="ADAL" clId="{AC6709BC-7D2B-43C2-A18A-7BDBA454ABB3}" dt="2022-11-26T18:33:00.182" v="1292" actId="478"/>
          <ac:spMkLst>
            <pc:docMk/>
            <pc:sldMk cId="4264942628" sldId="340"/>
            <ac:spMk id="9" creationId="{F47DBE25-52B4-88F2-FD16-1553942C984A}"/>
          </ac:spMkLst>
        </pc:spChg>
        <pc:spChg chg="add mod">
          <ac:chgData name="Kim, Myungchan" userId="0aed6edd-c1c3-437c-a7e1-a633be4294be" providerId="ADAL" clId="{AC6709BC-7D2B-43C2-A18A-7BDBA454ABB3}" dt="2022-11-26T18:32:53.164" v="1289" actId="1076"/>
          <ac:spMkLst>
            <pc:docMk/>
            <pc:sldMk cId="4264942628" sldId="340"/>
            <ac:spMk id="10" creationId="{A2882AE9-85E1-5139-E47A-D02446C139EF}"/>
          </ac:spMkLst>
        </pc:spChg>
        <pc:spChg chg="add mod">
          <ac:chgData name="Kim, Myungchan" userId="0aed6edd-c1c3-437c-a7e1-a633be4294be" providerId="ADAL" clId="{AC6709BC-7D2B-43C2-A18A-7BDBA454ABB3}" dt="2022-11-26T18:33:50.012" v="1304" actId="20577"/>
          <ac:spMkLst>
            <pc:docMk/>
            <pc:sldMk cId="4264942628" sldId="340"/>
            <ac:spMk id="11" creationId="{F93E316F-EBB9-427E-36E0-5A57AC1F568B}"/>
          </ac:spMkLst>
        </pc:spChg>
        <pc:spChg chg="del">
          <ac:chgData name="Kim, Myungchan" userId="0aed6edd-c1c3-437c-a7e1-a633be4294be" providerId="ADAL" clId="{AC6709BC-7D2B-43C2-A18A-7BDBA454ABB3}" dt="2022-11-26T18:33:00.182" v="1292" actId="478"/>
          <ac:spMkLst>
            <pc:docMk/>
            <pc:sldMk cId="4264942628" sldId="340"/>
            <ac:spMk id="14" creationId="{5CEF7501-ECE3-F9EF-FD30-3137014AFE22}"/>
          </ac:spMkLst>
        </pc:spChg>
        <pc:spChg chg="del">
          <ac:chgData name="Kim, Myungchan" userId="0aed6edd-c1c3-437c-a7e1-a633be4294be" providerId="ADAL" clId="{AC6709BC-7D2B-43C2-A18A-7BDBA454ABB3}" dt="2022-11-26T18:32:58.870" v="1291" actId="478"/>
          <ac:spMkLst>
            <pc:docMk/>
            <pc:sldMk cId="4264942628" sldId="340"/>
            <ac:spMk id="18" creationId="{9C120797-B531-330B-BC29-A4EE1F03C614}"/>
          </ac:spMkLst>
        </pc:spChg>
        <pc:picChg chg="del">
          <ac:chgData name="Kim, Myungchan" userId="0aed6edd-c1c3-437c-a7e1-a633be4294be" providerId="ADAL" clId="{AC6709BC-7D2B-43C2-A18A-7BDBA454ABB3}" dt="2022-11-26T18:32:43.534" v="1287" actId="478"/>
          <ac:picMkLst>
            <pc:docMk/>
            <pc:sldMk cId="4264942628" sldId="340"/>
            <ac:picMk id="3" creationId="{91B70454-8029-5033-4A1C-9CF0CF49F8BC}"/>
          </ac:picMkLst>
        </pc:picChg>
        <pc:picChg chg="add mod">
          <ac:chgData name="Kim, Myungchan" userId="0aed6edd-c1c3-437c-a7e1-a633be4294be" providerId="ADAL" clId="{AC6709BC-7D2B-43C2-A18A-7BDBA454ABB3}" dt="2022-11-26T18:32:53.164" v="1289" actId="1076"/>
          <ac:picMkLst>
            <pc:docMk/>
            <pc:sldMk cId="4264942628" sldId="340"/>
            <ac:picMk id="4" creationId="{BC84242D-25E4-44AB-A7D6-00F7485627A5}"/>
          </ac:picMkLst>
        </pc:picChg>
      </pc:sldChg>
      <pc:sldChg chg="addSp delSp modSp add mod delAnim modAnim">
        <pc:chgData name="Kim, Myungchan" userId="0aed6edd-c1c3-437c-a7e1-a633be4294be" providerId="ADAL" clId="{AC6709BC-7D2B-43C2-A18A-7BDBA454ABB3}" dt="2022-11-26T18:57:19.688" v="1653" actId="20577"/>
        <pc:sldMkLst>
          <pc:docMk/>
          <pc:sldMk cId="3141851877" sldId="341"/>
        </pc:sldMkLst>
        <pc:spChg chg="mod">
          <ac:chgData name="Kim, Myungchan" userId="0aed6edd-c1c3-437c-a7e1-a633be4294be" providerId="ADAL" clId="{AC6709BC-7D2B-43C2-A18A-7BDBA454ABB3}" dt="2022-11-26T18:56:52.847" v="1584" actId="20577"/>
          <ac:spMkLst>
            <pc:docMk/>
            <pc:sldMk cId="3141851877" sldId="341"/>
            <ac:spMk id="2" creationId="{9CE0904C-8391-F24F-8823-FE26EA45BDE2}"/>
          </ac:spMkLst>
        </pc:spChg>
        <pc:spChg chg="add mod">
          <ac:chgData name="Kim, Myungchan" userId="0aed6edd-c1c3-437c-a7e1-a633be4294be" providerId="ADAL" clId="{AC6709BC-7D2B-43C2-A18A-7BDBA454ABB3}" dt="2022-11-26T18:54:11.862" v="1475" actId="1076"/>
          <ac:spMkLst>
            <pc:docMk/>
            <pc:sldMk cId="3141851877" sldId="341"/>
            <ac:spMk id="3" creationId="{5588C25E-2EF5-7B23-989D-685E8A086524}"/>
          </ac:spMkLst>
        </pc:spChg>
        <pc:spChg chg="del">
          <ac:chgData name="Kim, Myungchan" userId="0aed6edd-c1c3-437c-a7e1-a633be4294be" providerId="ADAL" clId="{AC6709BC-7D2B-43C2-A18A-7BDBA454ABB3}" dt="2022-11-26T18:50:42.281" v="1421" actId="478"/>
          <ac:spMkLst>
            <pc:docMk/>
            <pc:sldMk cId="3141851877" sldId="341"/>
            <ac:spMk id="4" creationId="{89E3FDA0-6F37-704D-97F1-114AEA3EB6A2}"/>
          </ac:spMkLst>
        </pc:spChg>
        <pc:spChg chg="del mod">
          <ac:chgData name="Kim, Myungchan" userId="0aed6edd-c1c3-437c-a7e1-a633be4294be" providerId="ADAL" clId="{AC6709BC-7D2B-43C2-A18A-7BDBA454ABB3}" dt="2022-11-26T18:50:41.586" v="1420" actId="478"/>
          <ac:spMkLst>
            <pc:docMk/>
            <pc:sldMk cId="3141851877" sldId="341"/>
            <ac:spMk id="5" creationId="{3A06755D-1F87-454E-8FA2-C853401F8C25}"/>
          </ac:spMkLst>
        </pc:spChg>
        <pc:spChg chg="del topLvl">
          <ac:chgData name="Kim, Myungchan" userId="0aed6edd-c1c3-437c-a7e1-a633be4294be" providerId="ADAL" clId="{AC6709BC-7D2B-43C2-A18A-7BDBA454ABB3}" dt="2022-11-26T18:50:43.376" v="1422" actId="478"/>
          <ac:spMkLst>
            <pc:docMk/>
            <pc:sldMk cId="3141851877" sldId="341"/>
            <ac:spMk id="6" creationId="{CC7E2DCA-FCFC-4542-8CC4-520BC32DC484}"/>
          </ac:spMkLst>
        </pc:spChg>
        <pc:spChg chg="del topLvl">
          <ac:chgData name="Kim, Myungchan" userId="0aed6edd-c1c3-437c-a7e1-a633be4294be" providerId="ADAL" clId="{AC6709BC-7D2B-43C2-A18A-7BDBA454ABB3}" dt="2022-11-26T18:50:39.912" v="1418" actId="478"/>
          <ac:spMkLst>
            <pc:docMk/>
            <pc:sldMk cId="3141851877" sldId="341"/>
            <ac:spMk id="7" creationId="{7DCDA14E-543A-654F-89D5-492AFC097CC4}"/>
          </ac:spMkLst>
        </pc:spChg>
        <pc:spChg chg="del">
          <ac:chgData name="Kim, Myungchan" userId="0aed6edd-c1c3-437c-a7e1-a633be4294be" providerId="ADAL" clId="{AC6709BC-7D2B-43C2-A18A-7BDBA454ABB3}" dt="2022-11-26T18:50:38.722" v="1417" actId="478"/>
          <ac:spMkLst>
            <pc:docMk/>
            <pc:sldMk cId="3141851877" sldId="341"/>
            <ac:spMk id="9" creationId="{6C4C95D0-ED74-EE41-8A9A-518AEA95ED3F}"/>
          </ac:spMkLst>
        </pc:spChg>
        <pc:spChg chg="add mod">
          <ac:chgData name="Kim, Myungchan" userId="0aed6edd-c1c3-437c-a7e1-a633be4294be" providerId="ADAL" clId="{AC6709BC-7D2B-43C2-A18A-7BDBA454ABB3}" dt="2022-11-26T18:55:38.069" v="1505" actId="1076"/>
          <ac:spMkLst>
            <pc:docMk/>
            <pc:sldMk cId="3141851877" sldId="341"/>
            <ac:spMk id="12" creationId="{3C54889D-C117-1A34-F03D-5E68B447AE4D}"/>
          </ac:spMkLst>
        </pc:spChg>
        <pc:spChg chg="del">
          <ac:chgData name="Kim, Myungchan" userId="0aed6edd-c1c3-437c-a7e1-a633be4294be" providerId="ADAL" clId="{AC6709BC-7D2B-43C2-A18A-7BDBA454ABB3}" dt="2022-11-26T18:50:48.914" v="1423" actId="478"/>
          <ac:spMkLst>
            <pc:docMk/>
            <pc:sldMk cId="3141851877" sldId="341"/>
            <ac:spMk id="13" creationId="{47DFF615-F65C-2E89-762C-05ACFB9928EB}"/>
          </ac:spMkLst>
        </pc:spChg>
        <pc:spChg chg="add mod">
          <ac:chgData name="Kim, Myungchan" userId="0aed6edd-c1c3-437c-a7e1-a633be4294be" providerId="ADAL" clId="{AC6709BC-7D2B-43C2-A18A-7BDBA454ABB3}" dt="2022-11-26T18:55:41.116" v="1506" actId="1076"/>
          <ac:spMkLst>
            <pc:docMk/>
            <pc:sldMk cId="3141851877" sldId="341"/>
            <ac:spMk id="14" creationId="{2097D41C-62E8-3FC4-BDBA-FF2A713D381D}"/>
          </ac:spMkLst>
        </pc:spChg>
        <pc:spChg chg="add mod">
          <ac:chgData name="Kim, Myungchan" userId="0aed6edd-c1c3-437c-a7e1-a633be4294be" providerId="ADAL" clId="{AC6709BC-7D2B-43C2-A18A-7BDBA454ABB3}" dt="2022-11-26T18:56:38.251" v="1525" actId="20577"/>
          <ac:spMkLst>
            <pc:docMk/>
            <pc:sldMk cId="3141851877" sldId="341"/>
            <ac:spMk id="17" creationId="{6F42E50A-ECA2-8A45-38CC-6B3015FA7114}"/>
          </ac:spMkLst>
        </pc:spChg>
        <pc:spChg chg="add mod">
          <ac:chgData name="Kim, Myungchan" userId="0aed6edd-c1c3-437c-a7e1-a633be4294be" providerId="ADAL" clId="{AC6709BC-7D2B-43C2-A18A-7BDBA454ABB3}" dt="2022-11-26T18:56:18.623" v="1514" actId="20577"/>
          <ac:spMkLst>
            <pc:docMk/>
            <pc:sldMk cId="3141851877" sldId="341"/>
            <ac:spMk id="18" creationId="{4A399D39-2E1B-2067-6878-C05676A352CB}"/>
          </ac:spMkLst>
        </pc:spChg>
        <pc:spChg chg="add mod">
          <ac:chgData name="Kim, Myungchan" userId="0aed6edd-c1c3-437c-a7e1-a633be4294be" providerId="ADAL" clId="{AC6709BC-7D2B-43C2-A18A-7BDBA454ABB3}" dt="2022-11-26T18:56:28.490" v="1519" actId="20577"/>
          <ac:spMkLst>
            <pc:docMk/>
            <pc:sldMk cId="3141851877" sldId="341"/>
            <ac:spMk id="21" creationId="{BC7DB338-3898-1701-6F87-AAC5CC17F176}"/>
          </ac:spMkLst>
        </pc:spChg>
        <pc:spChg chg="add del mod">
          <ac:chgData name="Kim, Myungchan" userId="0aed6edd-c1c3-437c-a7e1-a633be4294be" providerId="ADAL" clId="{AC6709BC-7D2B-43C2-A18A-7BDBA454ABB3}" dt="2022-11-26T18:51:17.221" v="1429" actId="478"/>
          <ac:spMkLst>
            <pc:docMk/>
            <pc:sldMk cId="3141851877" sldId="341"/>
            <ac:spMk id="23" creationId="{9AB5B51F-55CD-733C-6639-037DB80B20DC}"/>
          </ac:spMkLst>
        </pc:spChg>
        <pc:spChg chg="add del mod">
          <ac:chgData name="Kim, Myungchan" userId="0aed6edd-c1c3-437c-a7e1-a633be4294be" providerId="ADAL" clId="{AC6709BC-7D2B-43C2-A18A-7BDBA454ABB3}" dt="2022-11-26T18:52:28.688" v="1454" actId="478"/>
          <ac:spMkLst>
            <pc:docMk/>
            <pc:sldMk cId="3141851877" sldId="341"/>
            <ac:spMk id="24" creationId="{B15D17CA-7C3E-6ACD-FF52-4D7E12D40513}"/>
          </ac:spMkLst>
        </pc:spChg>
        <pc:spChg chg="add mod">
          <ac:chgData name="Kim, Myungchan" userId="0aed6edd-c1c3-437c-a7e1-a633be4294be" providerId="ADAL" clId="{AC6709BC-7D2B-43C2-A18A-7BDBA454ABB3}" dt="2022-11-26T18:55:56.900" v="1509" actId="1076"/>
          <ac:spMkLst>
            <pc:docMk/>
            <pc:sldMk cId="3141851877" sldId="341"/>
            <ac:spMk id="95" creationId="{AA53D1E3-BF41-5552-DD02-95232071ADAE}"/>
          </ac:spMkLst>
        </pc:spChg>
        <pc:spChg chg="add mod">
          <ac:chgData name="Kim, Myungchan" userId="0aed6edd-c1c3-437c-a7e1-a633be4294be" providerId="ADAL" clId="{AC6709BC-7D2B-43C2-A18A-7BDBA454ABB3}" dt="2022-11-26T18:57:19.688" v="1653" actId="20577"/>
          <ac:spMkLst>
            <pc:docMk/>
            <pc:sldMk cId="3141851877" sldId="341"/>
            <ac:spMk id="97" creationId="{5173471D-F441-CC74-4DDD-8A9A448F2A4D}"/>
          </ac:spMkLst>
        </pc:spChg>
        <pc:spChg chg="del">
          <ac:chgData name="Kim, Myungchan" userId="0aed6edd-c1c3-437c-a7e1-a633be4294be" providerId="ADAL" clId="{AC6709BC-7D2B-43C2-A18A-7BDBA454ABB3}" dt="2022-11-26T18:50:48.914" v="1423" actId="478"/>
          <ac:spMkLst>
            <pc:docMk/>
            <pc:sldMk cId="3141851877" sldId="341"/>
            <ac:spMk id="114" creationId="{65F6A3E7-8CE8-EE40-B269-63CAC1BFAFDA}"/>
          </ac:spMkLst>
        </pc:spChg>
        <pc:grpChg chg="del">
          <ac:chgData name="Kim, Myungchan" userId="0aed6edd-c1c3-437c-a7e1-a633be4294be" providerId="ADAL" clId="{AC6709BC-7D2B-43C2-A18A-7BDBA454ABB3}" dt="2022-11-26T18:50:39.912" v="1418" actId="478"/>
          <ac:grpSpMkLst>
            <pc:docMk/>
            <pc:sldMk cId="3141851877" sldId="341"/>
            <ac:grpSpMk id="8" creationId="{3D96DC9E-2CB3-1B48-9FFE-CB6AB83890FB}"/>
          </ac:grpSpMkLst>
        </pc:grpChg>
        <pc:picChg chg="del">
          <ac:chgData name="Kim, Myungchan" userId="0aed6edd-c1c3-437c-a7e1-a633be4294be" providerId="ADAL" clId="{AC6709BC-7D2B-43C2-A18A-7BDBA454ABB3}" dt="2022-11-26T18:50:49.400" v="1424" actId="478"/>
          <ac:picMkLst>
            <pc:docMk/>
            <pc:sldMk cId="3141851877" sldId="341"/>
            <ac:picMk id="10" creationId="{85A39AA4-8A17-52FA-3A25-D6A58379C3BE}"/>
          </ac:picMkLst>
        </pc:picChg>
        <pc:picChg chg="add mod">
          <ac:chgData name="Kim, Myungchan" userId="0aed6edd-c1c3-437c-a7e1-a633be4294be" providerId="ADAL" clId="{AC6709BC-7D2B-43C2-A18A-7BDBA454ABB3}" dt="2022-11-26T18:57:02.718" v="1586" actId="1076"/>
          <ac:picMkLst>
            <pc:docMk/>
            <pc:sldMk cId="3141851877" sldId="341"/>
            <ac:picMk id="96" creationId="{5394130F-A07E-E2E7-02F0-0C3937082134}"/>
          </ac:picMkLst>
        </pc:picChg>
        <pc:picChg chg="del">
          <ac:chgData name="Kim, Myungchan" userId="0aed6edd-c1c3-437c-a7e1-a633be4294be" providerId="ADAL" clId="{AC6709BC-7D2B-43C2-A18A-7BDBA454ABB3}" dt="2022-11-26T18:50:48.914" v="1423" actId="478"/>
          <ac:picMkLst>
            <pc:docMk/>
            <pc:sldMk cId="3141851877" sldId="341"/>
            <ac:picMk id="115" creationId="{3CE9F6C7-3444-4E46-92DA-0B8C3B0EF081}"/>
          </ac:picMkLst>
        </pc:picChg>
        <pc:cxnChg chg="add mod">
          <ac:chgData name="Kim, Myungchan" userId="0aed6edd-c1c3-437c-a7e1-a633be4294be" providerId="ADAL" clId="{AC6709BC-7D2B-43C2-A18A-7BDBA454ABB3}" dt="2022-11-26T18:55:38.069" v="1505" actId="1076"/>
          <ac:cxnSpMkLst>
            <pc:docMk/>
            <pc:sldMk cId="3141851877" sldId="341"/>
            <ac:cxnSpMk id="15" creationId="{6714E1D0-5BDB-48A0-D5CA-15327D48DCFF}"/>
          </ac:cxnSpMkLst>
        </pc:cxnChg>
        <pc:cxnChg chg="add mod">
          <ac:chgData name="Kim, Myungchan" userId="0aed6edd-c1c3-437c-a7e1-a633be4294be" providerId="ADAL" clId="{AC6709BC-7D2B-43C2-A18A-7BDBA454ABB3}" dt="2022-11-26T18:55:43.302" v="1507" actId="14100"/>
          <ac:cxnSpMkLst>
            <pc:docMk/>
            <pc:sldMk cId="3141851877" sldId="341"/>
            <ac:cxnSpMk id="16" creationId="{A4E946F7-BFED-6A47-20E5-3C5E47BF93F3}"/>
          </ac:cxnSpMkLst>
        </pc:cxnChg>
        <pc:cxnChg chg="add mod">
          <ac:chgData name="Kim, Myungchan" userId="0aed6edd-c1c3-437c-a7e1-a633be4294be" providerId="ADAL" clId="{AC6709BC-7D2B-43C2-A18A-7BDBA454ABB3}" dt="2022-11-26T18:55:38.069" v="1505" actId="1076"/>
          <ac:cxnSpMkLst>
            <pc:docMk/>
            <pc:sldMk cId="3141851877" sldId="341"/>
            <ac:cxnSpMk id="19" creationId="{63C716CD-52E3-9D9B-2E28-0C352A5B3006}"/>
          </ac:cxnSpMkLst>
        </pc:cxnChg>
        <pc:cxnChg chg="add mod">
          <ac:chgData name="Kim, Myungchan" userId="0aed6edd-c1c3-437c-a7e1-a633be4294be" providerId="ADAL" clId="{AC6709BC-7D2B-43C2-A18A-7BDBA454ABB3}" dt="2022-11-26T18:55:38.069" v="1505" actId="1076"/>
          <ac:cxnSpMkLst>
            <pc:docMk/>
            <pc:sldMk cId="3141851877" sldId="341"/>
            <ac:cxnSpMk id="20" creationId="{9F8459BD-7B4D-B40D-C536-FB1B6894E8D4}"/>
          </ac:cxnSpMkLst>
        </pc:cxnChg>
        <pc:cxnChg chg="add mod">
          <ac:chgData name="Kim, Myungchan" userId="0aed6edd-c1c3-437c-a7e1-a633be4294be" providerId="ADAL" clId="{AC6709BC-7D2B-43C2-A18A-7BDBA454ABB3}" dt="2022-11-26T18:55:38.069" v="1505" actId="1076"/>
          <ac:cxnSpMkLst>
            <pc:docMk/>
            <pc:sldMk cId="3141851877" sldId="341"/>
            <ac:cxnSpMk id="22" creationId="{39C962F4-50DE-96CE-A8D1-AEB1F38B125E}"/>
          </ac:cxnSpMkLst>
        </pc:cxnChg>
      </pc:sldChg>
      <pc:sldChg chg="delSp modSp add mod">
        <pc:chgData name="Kim, Myungchan" userId="0aed6edd-c1c3-437c-a7e1-a633be4294be" providerId="ADAL" clId="{AC6709BC-7D2B-43C2-A18A-7BDBA454ABB3}" dt="2022-11-26T19:22:57.289" v="2591" actId="478"/>
        <pc:sldMkLst>
          <pc:docMk/>
          <pc:sldMk cId="2418096116" sldId="342"/>
        </pc:sldMkLst>
        <pc:spChg chg="mod">
          <ac:chgData name="Kim, Myungchan" userId="0aed6edd-c1c3-437c-a7e1-a633be4294be" providerId="ADAL" clId="{AC6709BC-7D2B-43C2-A18A-7BDBA454ABB3}" dt="2022-11-26T19:21:49.207" v="2569" actId="27636"/>
          <ac:spMkLst>
            <pc:docMk/>
            <pc:sldMk cId="2418096116" sldId="342"/>
            <ac:spMk id="7" creationId="{D0D4F12A-6EBC-9D7C-8D80-A1CB57BFA3F1}"/>
          </ac:spMkLst>
        </pc:spChg>
        <pc:spChg chg="del">
          <ac:chgData name="Kim, Myungchan" userId="0aed6edd-c1c3-437c-a7e1-a633be4294be" providerId="ADAL" clId="{AC6709BC-7D2B-43C2-A18A-7BDBA454ABB3}" dt="2022-11-26T19:22:57.289" v="2591" actId="478"/>
          <ac:spMkLst>
            <pc:docMk/>
            <pc:sldMk cId="2418096116" sldId="342"/>
            <ac:spMk id="12" creationId="{A7347F02-861B-1E0C-4C6D-9569D527E682}"/>
          </ac:spMkLst>
        </pc:spChg>
        <pc:spChg chg="mod">
          <ac:chgData name="Kim, Myungchan" userId="0aed6edd-c1c3-437c-a7e1-a633be4294be" providerId="ADAL" clId="{AC6709BC-7D2B-43C2-A18A-7BDBA454ABB3}" dt="2022-11-26T19:11:47.661" v="2297" actId="20577"/>
          <ac:spMkLst>
            <pc:docMk/>
            <pc:sldMk cId="2418096116" sldId="342"/>
            <ac:spMk id="13" creationId="{B33D51ED-AAA0-701A-0249-4E6F3D7D6B4A}"/>
          </ac:spMkLst>
        </pc:spChg>
        <pc:spChg chg="mod">
          <ac:chgData name="Kim, Myungchan" userId="0aed6edd-c1c3-437c-a7e1-a633be4294be" providerId="ADAL" clId="{AC6709BC-7D2B-43C2-A18A-7BDBA454ABB3}" dt="2022-11-26T19:14:39.952" v="2370" actId="20577"/>
          <ac:spMkLst>
            <pc:docMk/>
            <pc:sldMk cId="2418096116" sldId="342"/>
            <ac:spMk id="18" creationId="{2823D9BF-E443-1B8E-D33F-107E8EF1A32C}"/>
          </ac:spMkLst>
        </pc:spChg>
        <pc:spChg chg="mod">
          <ac:chgData name="Kim, Myungchan" userId="0aed6edd-c1c3-437c-a7e1-a633be4294be" providerId="ADAL" clId="{AC6709BC-7D2B-43C2-A18A-7BDBA454ABB3}" dt="2022-11-26T19:12:26.075" v="2314" actId="20577"/>
          <ac:spMkLst>
            <pc:docMk/>
            <pc:sldMk cId="2418096116" sldId="342"/>
            <ac:spMk id="24" creationId="{0E4B0A2B-7C0B-1B4D-F768-31965B23CAD7}"/>
          </ac:spMkLst>
        </pc:spChg>
        <pc:spChg chg="mod">
          <ac:chgData name="Kim, Myungchan" userId="0aed6edd-c1c3-437c-a7e1-a633be4294be" providerId="ADAL" clId="{AC6709BC-7D2B-43C2-A18A-7BDBA454ABB3}" dt="2022-11-26T19:12:54.905" v="2326" actId="1076"/>
          <ac:spMkLst>
            <pc:docMk/>
            <pc:sldMk cId="2418096116" sldId="342"/>
            <ac:spMk id="35" creationId="{4CE24C78-2411-366C-0643-E9A714208E1F}"/>
          </ac:spMkLst>
        </pc:spChg>
      </pc:sldChg>
      <pc:sldChg chg="delSp modSp add mod">
        <pc:chgData name="Kim, Myungchan" userId="0aed6edd-c1c3-437c-a7e1-a633be4294be" providerId="ADAL" clId="{AC6709BC-7D2B-43C2-A18A-7BDBA454ABB3}" dt="2022-11-27T12:03:49.913" v="4524" actId="20577"/>
        <pc:sldMkLst>
          <pc:docMk/>
          <pc:sldMk cId="3144214850" sldId="343"/>
        </pc:sldMkLst>
        <pc:spChg chg="mod">
          <ac:chgData name="Kim, Myungchan" userId="0aed6edd-c1c3-437c-a7e1-a633be4294be" providerId="ADAL" clId="{AC6709BC-7D2B-43C2-A18A-7BDBA454ABB3}" dt="2022-11-26T19:14:05.700" v="2358" actId="20577"/>
          <ac:spMkLst>
            <pc:docMk/>
            <pc:sldMk cId="3144214850" sldId="343"/>
            <ac:spMk id="6" creationId="{5E934A1A-39B0-0914-FD6C-EE0426D217DB}"/>
          </ac:spMkLst>
        </pc:spChg>
        <pc:spChg chg="mod">
          <ac:chgData name="Kim, Myungchan" userId="0aed6edd-c1c3-437c-a7e1-a633be4294be" providerId="ADAL" clId="{AC6709BC-7D2B-43C2-A18A-7BDBA454ABB3}" dt="2022-11-26T19:21:40.510" v="2567" actId="27636"/>
          <ac:spMkLst>
            <pc:docMk/>
            <pc:sldMk cId="3144214850" sldId="343"/>
            <ac:spMk id="7" creationId="{D0D4F12A-6EBC-9D7C-8D80-A1CB57BFA3F1}"/>
          </ac:spMkLst>
        </pc:spChg>
        <pc:spChg chg="del">
          <ac:chgData name="Kim, Myungchan" userId="0aed6edd-c1c3-437c-a7e1-a633be4294be" providerId="ADAL" clId="{AC6709BC-7D2B-43C2-A18A-7BDBA454ABB3}" dt="2022-11-26T19:22:25.295" v="2583" actId="478"/>
          <ac:spMkLst>
            <pc:docMk/>
            <pc:sldMk cId="3144214850" sldId="343"/>
            <ac:spMk id="12" creationId="{A7347F02-861B-1E0C-4C6D-9569D527E682}"/>
          </ac:spMkLst>
        </pc:spChg>
        <pc:spChg chg="mod">
          <ac:chgData name="Kim, Myungchan" userId="0aed6edd-c1c3-437c-a7e1-a633be4294be" providerId="ADAL" clId="{AC6709BC-7D2B-43C2-A18A-7BDBA454ABB3}" dt="2022-11-27T12:03:49.913" v="4524" actId="20577"/>
          <ac:spMkLst>
            <pc:docMk/>
            <pc:sldMk cId="3144214850" sldId="343"/>
            <ac:spMk id="18" creationId="{2823D9BF-E443-1B8E-D33F-107E8EF1A32C}"/>
          </ac:spMkLst>
        </pc:spChg>
        <pc:spChg chg="mod">
          <ac:chgData name="Kim, Myungchan" userId="0aed6edd-c1c3-437c-a7e1-a633be4294be" providerId="ADAL" clId="{AC6709BC-7D2B-43C2-A18A-7BDBA454ABB3}" dt="2022-11-26T19:16:09.132" v="2421" actId="20577"/>
          <ac:spMkLst>
            <pc:docMk/>
            <pc:sldMk cId="3144214850" sldId="343"/>
            <ac:spMk id="24" creationId="{0E4B0A2B-7C0B-1B4D-F768-31965B23CAD7}"/>
          </ac:spMkLst>
        </pc:spChg>
        <pc:spChg chg="mod">
          <ac:chgData name="Kim, Myungchan" userId="0aed6edd-c1c3-437c-a7e1-a633be4294be" providerId="ADAL" clId="{AC6709BC-7D2B-43C2-A18A-7BDBA454ABB3}" dt="2022-11-26T19:15:58.452" v="2416" actId="20577"/>
          <ac:spMkLst>
            <pc:docMk/>
            <pc:sldMk cId="3144214850" sldId="343"/>
            <ac:spMk id="25" creationId="{457F8CCD-00C9-51F5-9771-229F8B1BCACA}"/>
          </ac:spMkLst>
        </pc:spChg>
        <pc:spChg chg="mod">
          <ac:chgData name="Kim, Myungchan" userId="0aed6edd-c1c3-437c-a7e1-a633be4294be" providerId="ADAL" clId="{AC6709BC-7D2B-43C2-A18A-7BDBA454ABB3}" dt="2022-11-26T19:16:42.902" v="2424" actId="1076"/>
          <ac:spMkLst>
            <pc:docMk/>
            <pc:sldMk cId="3144214850" sldId="343"/>
            <ac:spMk id="35" creationId="{4CE24C78-2411-366C-0643-E9A714208E1F}"/>
          </ac:spMkLst>
        </pc:spChg>
        <pc:cxnChg chg="mod">
          <ac:chgData name="Kim, Myungchan" userId="0aed6edd-c1c3-437c-a7e1-a633be4294be" providerId="ADAL" clId="{AC6709BC-7D2B-43C2-A18A-7BDBA454ABB3}" dt="2022-11-26T19:13:54.461" v="2343" actId="14100"/>
          <ac:cxnSpMkLst>
            <pc:docMk/>
            <pc:sldMk cId="3144214850" sldId="343"/>
            <ac:cxnSpMk id="14" creationId="{136FD684-F94D-5D5F-5E39-1144735D542B}"/>
          </ac:cxnSpMkLst>
        </pc:cxnChg>
        <pc:cxnChg chg="mod">
          <ac:chgData name="Kim, Myungchan" userId="0aed6edd-c1c3-437c-a7e1-a633be4294be" providerId="ADAL" clId="{AC6709BC-7D2B-43C2-A18A-7BDBA454ABB3}" dt="2022-11-26T19:13:54.461" v="2343" actId="14100"/>
          <ac:cxnSpMkLst>
            <pc:docMk/>
            <pc:sldMk cId="3144214850" sldId="343"/>
            <ac:cxnSpMk id="15" creationId="{ABCD4F59-2791-AEF0-82C7-F3898918712F}"/>
          </ac:cxnSpMkLst>
        </pc:cxnChg>
      </pc:sldChg>
      <pc:sldChg chg="addSp delSp modSp add del mod delAnim modAnim">
        <pc:chgData name="Kim, Myungchan" userId="0aed6edd-c1c3-437c-a7e1-a633be4294be" providerId="ADAL" clId="{AC6709BC-7D2B-43C2-A18A-7BDBA454ABB3}" dt="2022-11-26T23:02:59.123" v="3429" actId="47"/>
        <pc:sldMkLst>
          <pc:docMk/>
          <pc:sldMk cId="157366618" sldId="344"/>
        </pc:sldMkLst>
        <pc:spChg chg="add del mod">
          <ac:chgData name="Kim, Myungchan" userId="0aed6edd-c1c3-437c-a7e1-a633be4294be" providerId="ADAL" clId="{AC6709BC-7D2B-43C2-A18A-7BDBA454ABB3}" dt="2022-11-26T23:02:56.078" v="3428" actId="478"/>
          <ac:spMkLst>
            <pc:docMk/>
            <pc:sldMk cId="157366618" sldId="344"/>
            <ac:spMk id="3" creationId="{94D2742A-7937-4E46-E195-79BC95BB97AC}"/>
          </ac:spMkLst>
        </pc:spChg>
        <pc:spChg chg="add del mod">
          <ac:chgData name="Kim, Myungchan" userId="0aed6edd-c1c3-437c-a7e1-a633be4294be" providerId="ADAL" clId="{AC6709BC-7D2B-43C2-A18A-7BDBA454ABB3}" dt="2022-11-26T23:02:56.078" v="3428" actId="478"/>
          <ac:spMkLst>
            <pc:docMk/>
            <pc:sldMk cId="157366618" sldId="344"/>
            <ac:spMk id="5" creationId="{A4E9855A-13CD-C667-F77E-7E0555897A8B}"/>
          </ac:spMkLst>
        </pc:spChg>
        <pc:spChg chg="add del mod">
          <ac:chgData name="Kim, Myungchan" userId="0aed6edd-c1c3-437c-a7e1-a633be4294be" providerId="ADAL" clId="{AC6709BC-7D2B-43C2-A18A-7BDBA454ABB3}" dt="2022-11-26T23:02:56.078" v="3428" actId="478"/>
          <ac:spMkLst>
            <pc:docMk/>
            <pc:sldMk cId="157366618" sldId="344"/>
            <ac:spMk id="7" creationId="{B824EC2C-E248-51B3-3CD7-64C5CBBB5082}"/>
          </ac:spMkLst>
        </pc:spChg>
        <pc:spChg chg="del">
          <ac:chgData name="Kim, Myungchan" userId="0aed6edd-c1c3-437c-a7e1-a633be4294be" providerId="ADAL" clId="{AC6709BC-7D2B-43C2-A18A-7BDBA454ABB3}" dt="2022-11-26T20:03:34.300" v="3351" actId="478"/>
          <ac:spMkLst>
            <pc:docMk/>
            <pc:sldMk cId="157366618" sldId="344"/>
            <ac:spMk id="15" creationId="{3A90E57C-1C47-A3F5-0390-5F57AAF07226}"/>
          </ac:spMkLst>
        </pc:spChg>
        <pc:spChg chg="del">
          <ac:chgData name="Kim, Myungchan" userId="0aed6edd-c1c3-437c-a7e1-a633be4294be" providerId="ADAL" clId="{AC6709BC-7D2B-43C2-A18A-7BDBA454ABB3}" dt="2022-11-26T20:03:32.367" v="3350" actId="478"/>
          <ac:spMkLst>
            <pc:docMk/>
            <pc:sldMk cId="157366618" sldId="344"/>
            <ac:spMk id="16" creationId="{EF71DFE1-6045-C0E9-082E-AEBD6CD14E30}"/>
          </ac:spMkLst>
        </pc:spChg>
      </pc:sldChg>
      <pc:sldChg chg="addSp delSp modSp add mod delAnim modAnim">
        <pc:chgData name="Kim, Myungchan" userId="0aed6edd-c1c3-437c-a7e1-a633be4294be" providerId="ADAL" clId="{AC6709BC-7D2B-43C2-A18A-7BDBA454ABB3}" dt="2022-11-26T23:34:53.029" v="4090" actId="20577"/>
        <pc:sldMkLst>
          <pc:docMk/>
          <pc:sldMk cId="2190911023" sldId="344"/>
        </pc:sldMkLst>
        <pc:spChg chg="add del mod">
          <ac:chgData name="Kim, Myungchan" userId="0aed6edd-c1c3-437c-a7e1-a633be4294be" providerId="ADAL" clId="{AC6709BC-7D2B-43C2-A18A-7BDBA454ABB3}" dt="2022-11-26T23:27:22.718" v="3901" actId="478"/>
          <ac:spMkLst>
            <pc:docMk/>
            <pc:sldMk cId="2190911023" sldId="344"/>
            <ac:spMk id="3" creationId="{A9EC9385-4DB8-481E-799C-F34EAF00267E}"/>
          </ac:spMkLst>
        </pc:spChg>
        <pc:spChg chg="add del mod">
          <ac:chgData name="Kim, Myungchan" userId="0aed6edd-c1c3-437c-a7e1-a633be4294be" providerId="ADAL" clId="{AC6709BC-7D2B-43C2-A18A-7BDBA454ABB3}" dt="2022-11-26T23:27:21.022" v="3899" actId="478"/>
          <ac:spMkLst>
            <pc:docMk/>
            <pc:sldMk cId="2190911023" sldId="344"/>
            <ac:spMk id="5" creationId="{93A01FD1-361A-B13B-283B-82E762FF4D7F}"/>
          </ac:spMkLst>
        </pc:spChg>
        <pc:spChg chg="mod">
          <ac:chgData name="Kim, Myungchan" userId="0aed6edd-c1c3-437c-a7e1-a633be4294be" providerId="ADAL" clId="{AC6709BC-7D2B-43C2-A18A-7BDBA454ABB3}" dt="2022-11-26T23:27:47.941" v="3985" actId="20577"/>
          <ac:spMkLst>
            <pc:docMk/>
            <pc:sldMk cId="2190911023" sldId="344"/>
            <ac:spMk id="6" creationId="{DD2208F5-69FA-AA61-F743-93F33AA0CDAD}"/>
          </ac:spMkLst>
        </pc:spChg>
        <pc:spChg chg="add del mod">
          <ac:chgData name="Kim, Myungchan" userId="0aed6edd-c1c3-437c-a7e1-a633be4294be" providerId="ADAL" clId="{AC6709BC-7D2B-43C2-A18A-7BDBA454ABB3}" dt="2022-11-26T23:27:26.136" v="3904" actId="478"/>
          <ac:spMkLst>
            <pc:docMk/>
            <pc:sldMk cId="2190911023" sldId="344"/>
            <ac:spMk id="7" creationId="{6820E093-32FB-5104-E79E-078B0F53A657}"/>
          </ac:spMkLst>
        </pc:spChg>
        <pc:spChg chg="mod">
          <ac:chgData name="Kim, Myungchan" userId="0aed6edd-c1c3-437c-a7e1-a633be4294be" providerId="ADAL" clId="{AC6709BC-7D2B-43C2-A18A-7BDBA454ABB3}" dt="2022-11-26T23:27:17.240" v="3898" actId="1076"/>
          <ac:spMkLst>
            <pc:docMk/>
            <pc:sldMk cId="2190911023" sldId="344"/>
            <ac:spMk id="9" creationId="{FD7A68A3-F21A-3FFA-252D-8126872F021E}"/>
          </ac:spMkLst>
        </pc:spChg>
        <pc:spChg chg="mod">
          <ac:chgData name="Kim, Myungchan" userId="0aed6edd-c1c3-437c-a7e1-a633be4294be" providerId="ADAL" clId="{AC6709BC-7D2B-43C2-A18A-7BDBA454ABB3}" dt="2022-11-26T23:27:17.240" v="3898" actId="1076"/>
          <ac:spMkLst>
            <pc:docMk/>
            <pc:sldMk cId="2190911023" sldId="344"/>
            <ac:spMk id="10" creationId="{320A0940-6978-9F9C-8062-A83990429D71}"/>
          </ac:spMkLst>
        </pc:spChg>
        <pc:spChg chg="mod">
          <ac:chgData name="Kim, Myungchan" userId="0aed6edd-c1c3-437c-a7e1-a633be4294be" providerId="ADAL" clId="{AC6709BC-7D2B-43C2-A18A-7BDBA454ABB3}" dt="2022-11-26T23:27:17.240" v="3898" actId="1076"/>
          <ac:spMkLst>
            <pc:docMk/>
            <pc:sldMk cId="2190911023" sldId="344"/>
            <ac:spMk id="11" creationId="{40EE4B0A-E5A1-ECA8-E282-9255102EF5C7}"/>
          </ac:spMkLst>
        </pc:spChg>
        <pc:spChg chg="add del mod">
          <ac:chgData name="Kim, Myungchan" userId="0aed6edd-c1c3-437c-a7e1-a633be4294be" providerId="ADAL" clId="{AC6709BC-7D2B-43C2-A18A-7BDBA454ABB3}" dt="2022-11-26T23:27:24.438" v="3903" actId="478"/>
          <ac:spMkLst>
            <pc:docMk/>
            <pc:sldMk cId="2190911023" sldId="344"/>
            <ac:spMk id="12" creationId="{41B08200-016D-5359-8A33-7826DBD7CB70}"/>
          </ac:spMkLst>
        </pc:spChg>
        <pc:spChg chg="mod">
          <ac:chgData name="Kim, Myungchan" userId="0aed6edd-c1c3-437c-a7e1-a633be4294be" providerId="ADAL" clId="{AC6709BC-7D2B-43C2-A18A-7BDBA454ABB3}" dt="2022-11-26T23:27:17.240" v="3898" actId="1076"/>
          <ac:spMkLst>
            <pc:docMk/>
            <pc:sldMk cId="2190911023" sldId="344"/>
            <ac:spMk id="13" creationId="{2E168DD2-0EF2-3C3A-7EFA-A1D1A0F2C97C}"/>
          </ac:spMkLst>
        </pc:spChg>
        <pc:spChg chg="add del mod">
          <ac:chgData name="Kim, Myungchan" userId="0aed6edd-c1c3-437c-a7e1-a633be4294be" providerId="ADAL" clId="{AC6709BC-7D2B-43C2-A18A-7BDBA454ABB3}" dt="2022-11-26T23:27:21.932" v="3900" actId="478"/>
          <ac:spMkLst>
            <pc:docMk/>
            <pc:sldMk cId="2190911023" sldId="344"/>
            <ac:spMk id="14" creationId="{674DEEF1-9C52-7233-6B64-78FBC73F2BB1}"/>
          </ac:spMkLst>
        </pc:spChg>
        <pc:spChg chg="del">
          <ac:chgData name="Kim, Myungchan" userId="0aed6edd-c1c3-437c-a7e1-a633be4294be" providerId="ADAL" clId="{AC6709BC-7D2B-43C2-A18A-7BDBA454ABB3}" dt="2022-11-26T23:04:30.400" v="3438" actId="478"/>
          <ac:spMkLst>
            <pc:docMk/>
            <pc:sldMk cId="2190911023" sldId="344"/>
            <ac:spMk id="15" creationId="{3A90E57C-1C47-A3F5-0390-5F57AAF07226}"/>
          </ac:spMkLst>
        </pc:spChg>
        <pc:spChg chg="add del mod">
          <ac:chgData name="Kim, Myungchan" userId="0aed6edd-c1c3-437c-a7e1-a633be4294be" providerId="ADAL" clId="{AC6709BC-7D2B-43C2-A18A-7BDBA454ABB3}" dt="2022-11-26T23:27:27.567" v="3905" actId="478"/>
          <ac:spMkLst>
            <pc:docMk/>
            <pc:sldMk cId="2190911023" sldId="344"/>
            <ac:spMk id="16" creationId="{EDF25E9E-5858-50F2-317F-18322AB528CA}"/>
          </ac:spMkLst>
        </pc:spChg>
        <pc:spChg chg="add mod">
          <ac:chgData name="Kim, Myungchan" userId="0aed6edd-c1c3-437c-a7e1-a633be4294be" providerId="ADAL" clId="{AC6709BC-7D2B-43C2-A18A-7BDBA454ABB3}" dt="2022-11-26T23:34:53.029" v="4090" actId="20577"/>
          <ac:spMkLst>
            <pc:docMk/>
            <pc:sldMk cId="2190911023" sldId="344"/>
            <ac:spMk id="17" creationId="{C3B2F260-A190-3F0A-B398-363890A97D98}"/>
          </ac:spMkLst>
        </pc:spChg>
      </pc:sldChg>
      <pc:sldChg chg="addSp delSp modSp add mod delAnim modAnim">
        <pc:chgData name="Kim, Myungchan" userId="0aed6edd-c1c3-437c-a7e1-a633be4294be" providerId="ADAL" clId="{AC6709BC-7D2B-43C2-A18A-7BDBA454ABB3}" dt="2022-11-28T13:08:44.720" v="4865"/>
        <pc:sldMkLst>
          <pc:docMk/>
          <pc:sldMk cId="1596230166" sldId="345"/>
        </pc:sldMkLst>
        <pc:spChg chg="add mod">
          <ac:chgData name="Kim, Myungchan" userId="0aed6edd-c1c3-437c-a7e1-a633be4294be" providerId="ADAL" clId="{AC6709BC-7D2B-43C2-A18A-7BDBA454ABB3}" dt="2022-11-26T23:34:17.658" v="4072" actId="20577"/>
          <ac:spMkLst>
            <pc:docMk/>
            <pc:sldMk cId="1596230166" sldId="345"/>
            <ac:spMk id="3" creationId="{EC3FF7DC-5B3F-767F-4468-C250FE74F1C5}"/>
          </ac:spMkLst>
        </pc:spChg>
        <pc:spChg chg="add del mod">
          <ac:chgData name="Kim, Myungchan" userId="0aed6edd-c1c3-437c-a7e1-a633be4294be" providerId="ADAL" clId="{AC6709BC-7D2B-43C2-A18A-7BDBA454ABB3}" dt="2022-11-26T23:17:59.466" v="3591"/>
          <ac:spMkLst>
            <pc:docMk/>
            <pc:sldMk cId="1596230166" sldId="345"/>
            <ac:spMk id="5" creationId="{608D55C6-8EBC-A097-86C5-477A92B2FCE6}"/>
          </ac:spMkLst>
        </pc:spChg>
        <pc:spChg chg="add del mod">
          <ac:chgData name="Kim, Myungchan" userId="0aed6edd-c1c3-437c-a7e1-a633be4294be" providerId="ADAL" clId="{AC6709BC-7D2B-43C2-A18A-7BDBA454ABB3}" dt="2022-11-26T23:18:01.940" v="3593" actId="478"/>
          <ac:spMkLst>
            <pc:docMk/>
            <pc:sldMk cId="1596230166" sldId="345"/>
            <ac:spMk id="7" creationId="{725498DD-F2C4-03F6-79D1-6179C35FE810}"/>
          </ac:spMkLst>
        </pc:spChg>
        <pc:spChg chg="add mod">
          <ac:chgData name="Kim, Myungchan" userId="0aed6edd-c1c3-437c-a7e1-a633be4294be" providerId="ADAL" clId="{AC6709BC-7D2B-43C2-A18A-7BDBA454ABB3}" dt="2022-11-26T23:25:24.797" v="3755" actId="20577"/>
          <ac:spMkLst>
            <pc:docMk/>
            <pc:sldMk cId="1596230166" sldId="345"/>
            <ac:spMk id="12" creationId="{D3A9C36C-4901-7152-971E-704AD9D4C8F9}"/>
          </ac:spMkLst>
        </pc:spChg>
        <pc:spChg chg="del">
          <ac:chgData name="Kim, Myungchan" userId="0aed6edd-c1c3-437c-a7e1-a633be4294be" providerId="ADAL" clId="{AC6709BC-7D2B-43C2-A18A-7BDBA454ABB3}" dt="2022-11-26T23:17:43.051" v="3587" actId="478"/>
          <ac:spMkLst>
            <pc:docMk/>
            <pc:sldMk cId="1596230166" sldId="345"/>
            <ac:spMk id="15" creationId="{3A90E57C-1C47-A3F5-0390-5F57AAF07226}"/>
          </ac:spMkLst>
        </pc:spChg>
        <pc:spChg chg="del">
          <ac:chgData name="Kim, Myungchan" userId="0aed6edd-c1c3-437c-a7e1-a633be4294be" providerId="ADAL" clId="{AC6709BC-7D2B-43C2-A18A-7BDBA454ABB3}" dt="2022-11-26T23:17:43.051" v="3587" actId="478"/>
          <ac:spMkLst>
            <pc:docMk/>
            <pc:sldMk cId="1596230166" sldId="345"/>
            <ac:spMk id="30" creationId="{F4BB23AC-FFC1-CB19-5E91-8E9D3AEE6E1F}"/>
          </ac:spMkLst>
        </pc:spChg>
        <pc:spChg chg="del">
          <ac:chgData name="Kim, Myungchan" userId="0aed6edd-c1c3-437c-a7e1-a633be4294be" providerId="ADAL" clId="{AC6709BC-7D2B-43C2-A18A-7BDBA454ABB3}" dt="2022-11-26T23:17:43.051" v="3587" actId="478"/>
          <ac:spMkLst>
            <pc:docMk/>
            <pc:sldMk cId="1596230166" sldId="345"/>
            <ac:spMk id="31" creationId="{A78D0013-9E45-6AF2-48BB-783C56B98D6C}"/>
          </ac:spMkLst>
        </pc:spChg>
        <pc:spChg chg="del">
          <ac:chgData name="Kim, Myungchan" userId="0aed6edd-c1c3-437c-a7e1-a633be4294be" providerId="ADAL" clId="{AC6709BC-7D2B-43C2-A18A-7BDBA454ABB3}" dt="2022-11-26T23:17:43.051" v="3587" actId="478"/>
          <ac:spMkLst>
            <pc:docMk/>
            <pc:sldMk cId="1596230166" sldId="345"/>
            <ac:spMk id="38" creationId="{923B43AC-A888-71F7-055B-2B08FC3918C9}"/>
          </ac:spMkLst>
        </pc:spChg>
      </pc:sldChg>
      <pc:sldChg chg="add">
        <pc:chgData name="Kim, Myungchan" userId="0aed6edd-c1c3-437c-a7e1-a633be4294be" providerId="ADAL" clId="{AC6709BC-7D2B-43C2-A18A-7BDBA454ABB3}" dt="2022-11-26T23:35:26.213" v="4091" actId="2890"/>
        <pc:sldMkLst>
          <pc:docMk/>
          <pc:sldMk cId="2926827715" sldId="346"/>
        </pc:sldMkLst>
      </pc:sldChg>
      <pc:sldChg chg="addSp delSp modSp add mod modAnim">
        <pc:chgData name="Kim, Myungchan" userId="0aed6edd-c1c3-437c-a7e1-a633be4294be" providerId="ADAL" clId="{AC6709BC-7D2B-43C2-A18A-7BDBA454ABB3}" dt="2022-11-28T13:31:10.771" v="5070"/>
        <pc:sldMkLst>
          <pc:docMk/>
          <pc:sldMk cId="4082252952" sldId="347"/>
        </pc:sldMkLst>
        <pc:spChg chg="add mod">
          <ac:chgData name="Kim, Myungchan" userId="0aed6edd-c1c3-437c-a7e1-a633be4294be" providerId="ADAL" clId="{AC6709BC-7D2B-43C2-A18A-7BDBA454ABB3}" dt="2022-11-26T23:38:40.581" v="4289" actId="20577"/>
          <ac:spMkLst>
            <pc:docMk/>
            <pc:sldMk cId="4082252952" sldId="347"/>
            <ac:spMk id="3" creationId="{DD0B2EEE-2E84-2732-9216-F0397363A652}"/>
          </ac:spMkLst>
        </pc:spChg>
        <pc:spChg chg="add mod">
          <ac:chgData name="Kim, Myungchan" userId="0aed6edd-c1c3-437c-a7e1-a633be4294be" providerId="ADAL" clId="{AC6709BC-7D2B-43C2-A18A-7BDBA454ABB3}" dt="2022-11-26T23:42:12.049" v="4491" actId="20577"/>
          <ac:spMkLst>
            <pc:docMk/>
            <pc:sldMk cId="4082252952" sldId="347"/>
            <ac:spMk id="5" creationId="{8B55FB88-CCDA-D126-AA28-3BA758209D78}"/>
          </ac:spMkLst>
        </pc:spChg>
        <pc:spChg chg="mod">
          <ac:chgData name="Kim, Myungchan" userId="0aed6edd-c1c3-437c-a7e1-a633be4294be" providerId="ADAL" clId="{AC6709BC-7D2B-43C2-A18A-7BDBA454ABB3}" dt="2022-11-26T23:39:22.737" v="4330" actId="20577"/>
          <ac:spMkLst>
            <pc:docMk/>
            <pc:sldMk cId="4082252952" sldId="347"/>
            <ac:spMk id="6" creationId="{DD2208F5-69FA-AA61-F743-93F33AA0CDAD}"/>
          </ac:spMkLst>
        </pc:spChg>
        <pc:spChg chg="add mod">
          <ac:chgData name="Kim, Myungchan" userId="0aed6edd-c1c3-437c-a7e1-a633be4294be" providerId="ADAL" clId="{AC6709BC-7D2B-43C2-A18A-7BDBA454ABB3}" dt="2022-11-26T23:42:28.681" v="4493" actId="1076"/>
          <ac:spMkLst>
            <pc:docMk/>
            <pc:sldMk cId="4082252952" sldId="347"/>
            <ac:spMk id="7" creationId="{93298013-A249-B5B3-4665-0B197BE0D5A3}"/>
          </ac:spMkLst>
        </pc:spChg>
        <pc:spChg chg="del">
          <ac:chgData name="Kim, Myungchan" userId="0aed6edd-c1c3-437c-a7e1-a633be4294be" providerId="ADAL" clId="{AC6709BC-7D2B-43C2-A18A-7BDBA454ABB3}" dt="2022-11-26T23:36:57.346" v="4147" actId="478"/>
          <ac:spMkLst>
            <pc:docMk/>
            <pc:sldMk cId="4082252952" sldId="347"/>
            <ac:spMk id="9" creationId="{FD7A68A3-F21A-3FFA-252D-8126872F021E}"/>
          </ac:spMkLst>
        </pc:spChg>
        <pc:spChg chg="del">
          <ac:chgData name="Kim, Myungchan" userId="0aed6edd-c1c3-437c-a7e1-a633be4294be" providerId="ADAL" clId="{AC6709BC-7D2B-43C2-A18A-7BDBA454ABB3}" dt="2022-11-26T23:36:57.346" v="4147" actId="478"/>
          <ac:spMkLst>
            <pc:docMk/>
            <pc:sldMk cId="4082252952" sldId="347"/>
            <ac:spMk id="10" creationId="{320A0940-6978-9F9C-8062-A83990429D71}"/>
          </ac:spMkLst>
        </pc:spChg>
        <pc:spChg chg="del">
          <ac:chgData name="Kim, Myungchan" userId="0aed6edd-c1c3-437c-a7e1-a633be4294be" providerId="ADAL" clId="{AC6709BC-7D2B-43C2-A18A-7BDBA454ABB3}" dt="2022-11-26T23:36:57.346" v="4147" actId="478"/>
          <ac:spMkLst>
            <pc:docMk/>
            <pc:sldMk cId="4082252952" sldId="347"/>
            <ac:spMk id="11" creationId="{40EE4B0A-E5A1-ECA8-E282-9255102EF5C7}"/>
          </ac:spMkLst>
        </pc:spChg>
        <pc:spChg chg="add mod">
          <ac:chgData name="Kim, Myungchan" userId="0aed6edd-c1c3-437c-a7e1-a633be4294be" providerId="ADAL" clId="{AC6709BC-7D2B-43C2-A18A-7BDBA454ABB3}" dt="2022-11-26T23:43:01.204" v="4499" actId="20577"/>
          <ac:spMkLst>
            <pc:docMk/>
            <pc:sldMk cId="4082252952" sldId="347"/>
            <ac:spMk id="12" creationId="{B150DBD5-1AC5-5568-4D99-F78710885E56}"/>
          </ac:spMkLst>
        </pc:spChg>
        <pc:spChg chg="del">
          <ac:chgData name="Kim, Myungchan" userId="0aed6edd-c1c3-437c-a7e1-a633be4294be" providerId="ADAL" clId="{AC6709BC-7D2B-43C2-A18A-7BDBA454ABB3}" dt="2022-11-26T23:36:57.346" v="4147" actId="478"/>
          <ac:spMkLst>
            <pc:docMk/>
            <pc:sldMk cId="4082252952" sldId="347"/>
            <ac:spMk id="13" creationId="{2E168DD2-0EF2-3C3A-7EFA-A1D1A0F2C97C}"/>
          </ac:spMkLst>
        </pc:spChg>
        <pc:spChg chg="add mod">
          <ac:chgData name="Kim, Myungchan" userId="0aed6edd-c1c3-437c-a7e1-a633be4294be" providerId="ADAL" clId="{AC6709BC-7D2B-43C2-A18A-7BDBA454ABB3}" dt="2022-11-28T13:31:10.771" v="5070"/>
          <ac:spMkLst>
            <pc:docMk/>
            <pc:sldMk cId="4082252952" sldId="347"/>
            <ac:spMk id="14" creationId="{D7DBE369-D064-BB93-350F-69499C9E1E1C}"/>
          </ac:spMkLst>
        </pc:spChg>
        <pc:spChg chg="mod">
          <ac:chgData name="Kim, Myungchan" userId="0aed6edd-c1c3-437c-a7e1-a633be4294be" providerId="ADAL" clId="{AC6709BC-7D2B-43C2-A18A-7BDBA454ABB3}" dt="2022-11-26T23:39:14.984" v="4301" actId="20577"/>
          <ac:spMkLst>
            <pc:docMk/>
            <pc:sldMk cId="4082252952" sldId="347"/>
            <ac:spMk id="17" creationId="{C3B2F260-A190-3F0A-B398-363890A97D98}"/>
          </ac:spMkLst>
        </pc:spChg>
      </pc:sldChg>
      <pc:sldChg chg="addSp delSp modSp add mod ord delAnim modAnim">
        <pc:chgData name="Kim, Myungchan" userId="0aed6edd-c1c3-437c-a7e1-a633be4294be" providerId="ADAL" clId="{AC6709BC-7D2B-43C2-A18A-7BDBA454ABB3}" dt="2022-11-28T13:08:07.640" v="4863" actId="1076"/>
        <pc:sldMkLst>
          <pc:docMk/>
          <pc:sldMk cId="1864993397" sldId="348"/>
        </pc:sldMkLst>
        <pc:spChg chg="add mod">
          <ac:chgData name="Kim, Myungchan" userId="0aed6edd-c1c3-437c-a7e1-a633be4294be" providerId="ADAL" clId="{AC6709BC-7D2B-43C2-A18A-7BDBA454ABB3}" dt="2022-11-28T13:06:43.293" v="4594" actId="1076"/>
          <ac:spMkLst>
            <pc:docMk/>
            <pc:sldMk cId="1864993397" sldId="348"/>
            <ac:spMk id="3" creationId="{E36B9348-AED2-E2AE-2807-1883358061FD}"/>
          </ac:spMkLst>
        </pc:spChg>
        <pc:spChg chg="add del mod">
          <ac:chgData name="Kim, Myungchan" userId="0aed6edd-c1c3-437c-a7e1-a633be4294be" providerId="ADAL" clId="{AC6709BC-7D2B-43C2-A18A-7BDBA454ABB3}" dt="2022-11-28T13:06:28.666" v="4553" actId="1076"/>
          <ac:spMkLst>
            <pc:docMk/>
            <pc:sldMk cId="1864993397" sldId="348"/>
            <ac:spMk id="5" creationId="{28A76007-6D9D-D383-1C68-58FEFB26963A}"/>
          </ac:spMkLst>
        </pc:spChg>
        <pc:spChg chg="add mod">
          <ac:chgData name="Kim, Myungchan" userId="0aed6edd-c1c3-437c-a7e1-a633be4294be" providerId="ADAL" clId="{AC6709BC-7D2B-43C2-A18A-7BDBA454ABB3}" dt="2022-11-28T13:07:35.850" v="4801" actId="20577"/>
          <ac:spMkLst>
            <pc:docMk/>
            <pc:sldMk cId="1864993397" sldId="348"/>
            <ac:spMk id="6" creationId="{CDD45BC4-0009-00A1-4A76-E637E8DAC1AF}"/>
          </ac:spMkLst>
        </pc:spChg>
        <pc:spChg chg="add mod">
          <ac:chgData name="Kim, Myungchan" userId="0aed6edd-c1c3-437c-a7e1-a633be4294be" providerId="ADAL" clId="{AC6709BC-7D2B-43C2-A18A-7BDBA454ABB3}" dt="2022-11-28T13:08:07.640" v="4863" actId="1076"/>
          <ac:spMkLst>
            <pc:docMk/>
            <pc:sldMk cId="1864993397" sldId="348"/>
            <ac:spMk id="7" creationId="{AFC1A8CA-93F5-C5D6-F01A-5410AC87C76A}"/>
          </ac:spMkLst>
        </pc:spChg>
        <pc:spChg chg="del">
          <ac:chgData name="Kim, Myungchan" userId="0aed6edd-c1c3-437c-a7e1-a633be4294be" providerId="ADAL" clId="{AC6709BC-7D2B-43C2-A18A-7BDBA454ABB3}" dt="2022-11-28T13:06:11.820" v="4529" actId="478"/>
          <ac:spMkLst>
            <pc:docMk/>
            <pc:sldMk cId="1864993397" sldId="348"/>
            <ac:spMk id="68" creationId="{774F88A6-B4D8-8987-02F5-0BE55EB94529}"/>
          </ac:spMkLst>
        </pc:spChg>
        <pc:picChg chg="del">
          <ac:chgData name="Kim, Myungchan" userId="0aed6edd-c1c3-437c-a7e1-a633be4294be" providerId="ADAL" clId="{AC6709BC-7D2B-43C2-A18A-7BDBA454ABB3}" dt="2022-11-28T13:06:09.782" v="4528" actId="478"/>
          <ac:picMkLst>
            <pc:docMk/>
            <pc:sldMk cId="1864993397" sldId="348"/>
            <ac:picMk id="69" creationId="{A8C3A1EB-4F8C-C947-C827-33E8449E53EC}"/>
          </ac:picMkLst>
        </pc:picChg>
      </pc:sldChg>
      <pc:sldChg chg="modSp add mod ord">
        <pc:chgData name="Kim, Myungchan" userId="0aed6edd-c1c3-437c-a7e1-a633be4294be" providerId="ADAL" clId="{AC6709BC-7D2B-43C2-A18A-7BDBA454ABB3}" dt="2022-11-28T13:10:01.870" v="4888" actId="20577"/>
        <pc:sldMkLst>
          <pc:docMk/>
          <pc:sldMk cId="3227988731" sldId="349"/>
        </pc:sldMkLst>
        <pc:spChg chg="mod">
          <ac:chgData name="Kim, Myungchan" userId="0aed6edd-c1c3-437c-a7e1-a633be4294be" providerId="ADAL" clId="{AC6709BC-7D2B-43C2-A18A-7BDBA454ABB3}" dt="2022-11-28T13:10:01.870" v="4888" actId="20577"/>
          <ac:spMkLst>
            <pc:docMk/>
            <pc:sldMk cId="3227988731" sldId="349"/>
            <ac:spMk id="2" creationId="{F14DE1B3-C7C9-F944-A2A5-96292D579B33}"/>
          </ac:spMkLst>
        </pc:spChg>
      </pc:sldChg>
      <pc:sldChg chg="addSp delSp modSp add mod ord delAnim modAnim">
        <pc:chgData name="Kim, Myungchan" userId="0aed6edd-c1c3-437c-a7e1-a633be4294be" providerId="ADAL" clId="{AC6709BC-7D2B-43C2-A18A-7BDBA454ABB3}" dt="2022-11-28T21:13:33.779" v="5523"/>
        <pc:sldMkLst>
          <pc:docMk/>
          <pc:sldMk cId="4116452485" sldId="350"/>
        </pc:sldMkLst>
        <pc:spChg chg="mod">
          <ac:chgData name="Kim, Myungchan" userId="0aed6edd-c1c3-437c-a7e1-a633be4294be" providerId="ADAL" clId="{AC6709BC-7D2B-43C2-A18A-7BDBA454ABB3}" dt="2022-11-28T13:10:25.635" v="4914" actId="20577"/>
          <ac:spMkLst>
            <pc:docMk/>
            <pc:sldMk cId="4116452485" sldId="350"/>
            <ac:spMk id="4" creationId="{89A977F2-08B9-B1FD-EC7C-F6BB0981C871}"/>
          </ac:spMkLst>
        </pc:spChg>
        <pc:spChg chg="del mod">
          <ac:chgData name="Kim, Myungchan" userId="0aed6edd-c1c3-437c-a7e1-a633be4294be" providerId="ADAL" clId="{AC6709BC-7D2B-43C2-A18A-7BDBA454ABB3}" dt="2022-11-28T13:11:36.684" v="4935"/>
          <ac:spMkLst>
            <pc:docMk/>
            <pc:sldMk cId="4116452485" sldId="350"/>
            <ac:spMk id="5" creationId="{28A76007-6D9D-D383-1C68-58FEFB26963A}"/>
          </ac:spMkLst>
        </pc:spChg>
        <pc:spChg chg="add mod">
          <ac:chgData name="Kim, Myungchan" userId="0aed6edd-c1c3-437c-a7e1-a633be4294be" providerId="ADAL" clId="{AC6709BC-7D2B-43C2-A18A-7BDBA454ABB3}" dt="2022-11-28T13:25:54.594" v="4953" actId="1076"/>
          <ac:spMkLst>
            <pc:docMk/>
            <pc:sldMk cId="4116452485" sldId="350"/>
            <ac:spMk id="9" creationId="{49B32D35-435A-20A1-28F9-980AA63CEB69}"/>
          </ac:spMkLst>
        </pc:spChg>
        <pc:spChg chg="add mod">
          <ac:chgData name="Kim, Myungchan" userId="0aed6edd-c1c3-437c-a7e1-a633be4294be" providerId="ADAL" clId="{AC6709BC-7D2B-43C2-A18A-7BDBA454ABB3}" dt="2022-11-28T13:29:40.199" v="5041" actId="1076"/>
          <ac:spMkLst>
            <pc:docMk/>
            <pc:sldMk cId="4116452485" sldId="350"/>
            <ac:spMk id="11" creationId="{86C036A2-A2D7-E49F-1C03-E9E65DB283E1}"/>
          </ac:spMkLst>
        </pc:spChg>
        <pc:spChg chg="mod">
          <ac:chgData name="Kim, Myungchan" userId="0aed6edd-c1c3-437c-a7e1-a633be4294be" providerId="ADAL" clId="{AC6709BC-7D2B-43C2-A18A-7BDBA454ABB3}" dt="2022-11-28T13:27:08.829" v="4968" actId="20577"/>
          <ac:spMkLst>
            <pc:docMk/>
            <pc:sldMk cId="4116452485" sldId="350"/>
            <ac:spMk id="12" creationId="{A7347F02-861B-1E0C-4C6D-9569D527E682}"/>
          </ac:spMkLst>
        </pc:spChg>
        <pc:spChg chg="add mod">
          <ac:chgData name="Kim, Myungchan" userId="0aed6edd-c1c3-437c-a7e1-a633be4294be" providerId="ADAL" clId="{AC6709BC-7D2B-43C2-A18A-7BDBA454ABB3}" dt="2022-11-28T13:29:28.256" v="5039" actId="1076"/>
          <ac:spMkLst>
            <pc:docMk/>
            <pc:sldMk cId="4116452485" sldId="350"/>
            <ac:spMk id="13" creationId="{3BD39C4E-A034-B858-6FA5-C9420946382E}"/>
          </ac:spMkLst>
        </pc:spChg>
        <pc:spChg chg="add mod">
          <ac:chgData name="Kim, Myungchan" userId="0aed6edd-c1c3-437c-a7e1-a633be4294be" providerId="ADAL" clId="{AC6709BC-7D2B-43C2-A18A-7BDBA454ABB3}" dt="2022-11-28T13:29:17.832" v="5036" actId="1076"/>
          <ac:spMkLst>
            <pc:docMk/>
            <pc:sldMk cId="4116452485" sldId="350"/>
            <ac:spMk id="14" creationId="{80AA6361-85DC-D44D-93D6-223121228750}"/>
          </ac:spMkLst>
        </pc:spChg>
        <pc:spChg chg="add mod">
          <ac:chgData name="Kim, Myungchan" userId="0aed6edd-c1c3-437c-a7e1-a633be4294be" providerId="ADAL" clId="{AC6709BC-7D2B-43C2-A18A-7BDBA454ABB3}" dt="2022-11-28T21:12:37.149" v="5522" actId="1076"/>
          <ac:spMkLst>
            <pc:docMk/>
            <pc:sldMk cId="4116452485" sldId="350"/>
            <ac:spMk id="15" creationId="{CECB91C7-D2F7-9B35-7634-D08B07A7DC1D}"/>
          </ac:spMkLst>
        </pc:spChg>
        <pc:spChg chg="add del mod">
          <ac:chgData name="Kim, Myungchan" userId="0aed6edd-c1c3-437c-a7e1-a633be4294be" providerId="ADAL" clId="{AC6709BC-7D2B-43C2-A18A-7BDBA454ABB3}" dt="2022-11-28T13:31:22.425" v="5073" actId="478"/>
          <ac:spMkLst>
            <pc:docMk/>
            <pc:sldMk cId="4116452485" sldId="350"/>
            <ac:spMk id="16" creationId="{DFB79BDB-6C5E-3ABC-E71A-23D29E937D54}"/>
          </ac:spMkLst>
        </pc:spChg>
        <pc:spChg chg="del">
          <ac:chgData name="Kim, Myungchan" userId="0aed6edd-c1c3-437c-a7e1-a633be4294be" providerId="ADAL" clId="{AC6709BC-7D2B-43C2-A18A-7BDBA454ABB3}" dt="2022-11-28T13:11:41.510" v="4936" actId="478"/>
          <ac:spMkLst>
            <pc:docMk/>
            <pc:sldMk cId="4116452485" sldId="350"/>
            <ac:spMk id="20" creationId="{E938FE02-B97C-ED89-4D25-C100D8A26B67}"/>
          </ac:spMkLst>
        </pc:spChg>
        <pc:spChg chg="del">
          <ac:chgData name="Kim, Myungchan" userId="0aed6edd-c1c3-437c-a7e1-a633be4294be" providerId="ADAL" clId="{AC6709BC-7D2B-43C2-A18A-7BDBA454ABB3}" dt="2022-11-28T13:11:41.510" v="4936" actId="478"/>
          <ac:spMkLst>
            <pc:docMk/>
            <pc:sldMk cId="4116452485" sldId="350"/>
            <ac:spMk id="21" creationId="{7ED73853-4CB5-6094-C4B7-89DE7777BF72}"/>
          </ac:spMkLst>
        </pc:spChg>
        <pc:spChg chg="del">
          <ac:chgData name="Kim, Myungchan" userId="0aed6edd-c1c3-437c-a7e1-a633be4294be" providerId="ADAL" clId="{AC6709BC-7D2B-43C2-A18A-7BDBA454ABB3}" dt="2022-11-28T13:11:41.510" v="4936" actId="478"/>
          <ac:spMkLst>
            <pc:docMk/>
            <pc:sldMk cId="4116452485" sldId="350"/>
            <ac:spMk id="22" creationId="{E1076E45-2C1B-59AD-7751-3C75D552DDE7}"/>
          </ac:spMkLst>
        </pc:spChg>
        <pc:spChg chg="del">
          <ac:chgData name="Kim, Myungchan" userId="0aed6edd-c1c3-437c-a7e1-a633be4294be" providerId="ADAL" clId="{AC6709BC-7D2B-43C2-A18A-7BDBA454ABB3}" dt="2022-11-28T13:11:41.510" v="4936" actId="478"/>
          <ac:spMkLst>
            <pc:docMk/>
            <pc:sldMk cId="4116452485" sldId="350"/>
            <ac:spMk id="25" creationId="{F9821FAA-250B-EF4D-D383-CAF744B81CE6}"/>
          </ac:spMkLst>
        </pc:spChg>
        <pc:spChg chg="del">
          <ac:chgData name="Kim, Myungchan" userId="0aed6edd-c1c3-437c-a7e1-a633be4294be" providerId="ADAL" clId="{AC6709BC-7D2B-43C2-A18A-7BDBA454ABB3}" dt="2022-11-28T13:11:41.510" v="4936" actId="478"/>
          <ac:spMkLst>
            <pc:docMk/>
            <pc:sldMk cId="4116452485" sldId="350"/>
            <ac:spMk id="26" creationId="{A4739122-D5F2-FFDA-1C3C-65848A11F886}"/>
          </ac:spMkLst>
        </pc:spChg>
        <pc:spChg chg="del">
          <ac:chgData name="Kim, Myungchan" userId="0aed6edd-c1c3-437c-a7e1-a633be4294be" providerId="ADAL" clId="{AC6709BC-7D2B-43C2-A18A-7BDBA454ABB3}" dt="2022-11-28T13:11:41.510" v="4936" actId="478"/>
          <ac:spMkLst>
            <pc:docMk/>
            <pc:sldMk cId="4116452485" sldId="350"/>
            <ac:spMk id="29" creationId="{38EBCB73-15D5-6AC0-0007-81684ED1120A}"/>
          </ac:spMkLst>
        </pc:spChg>
        <pc:spChg chg="del">
          <ac:chgData name="Kim, Myungchan" userId="0aed6edd-c1c3-437c-a7e1-a633be4294be" providerId="ADAL" clId="{AC6709BC-7D2B-43C2-A18A-7BDBA454ABB3}" dt="2022-11-28T13:11:41.510" v="4936" actId="478"/>
          <ac:spMkLst>
            <pc:docMk/>
            <pc:sldMk cId="4116452485" sldId="350"/>
            <ac:spMk id="31" creationId="{98BA2FC3-4FA7-EA9E-A32E-F028B4A5D654}"/>
          </ac:spMkLst>
        </pc:spChg>
        <pc:spChg chg="del">
          <ac:chgData name="Kim, Myungchan" userId="0aed6edd-c1c3-437c-a7e1-a633be4294be" providerId="ADAL" clId="{AC6709BC-7D2B-43C2-A18A-7BDBA454ABB3}" dt="2022-11-28T13:11:41.510" v="4936" actId="478"/>
          <ac:spMkLst>
            <pc:docMk/>
            <pc:sldMk cId="4116452485" sldId="350"/>
            <ac:spMk id="32" creationId="{92097293-A90D-9FA2-CD41-3B4967F0626F}"/>
          </ac:spMkLst>
        </pc:spChg>
        <pc:spChg chg="add mod">
          <ac:chgData name="Kim, Myungchan" userId="0aed6edd-c1c3-437c-a7e1-a633be4294be" providerId="ADAL" clId="{AC6709BC-7D2B-43C2-A18A-7BDBA454ABB3}" dt="2022-11-28T13:33:18.674" v="5103" actId="1076"/>
          <ac:spMkLst>
            <pc:docMk/>
            <pc:sldMk cId="4116452485" sldId="350"/>
            <ac:spMk id="35" creationId="{48037B16-E6ED-8AF3-9F2C-A2DD72BE1FD5}"/>
          </ac:spMkLst>
        </pc:spChg>
        <pc:spChg chg="add mod">
          <ac:chgData name="Kim, Myungchan" userId="0aed6edd-c1c3-437c-a7e1-a633be4294be" providerId="ADAL" clId="{AC6709BC-7D2B-43C2-A18A-7BDBA454ABB3}" dt="2022-11-28T13:33:14.237" v="5102" actId="1076"/>
          <ac:spMkLst>
            <pc:docMk/>
            <pc:sldMk cId="4116452485" sldId="350"/>
            <ac:spMk id="36" creationId="{1B172776-4BAC-03B5-DA0D-18D8CEF8ECEF}"/>
          </ac:spMkLst>
        </pc:spChg>
        <pc:spChg chg="add mod">
          <ac:chgData name="Kim, Myungchan" userId="0aed6edd-c1c3-437c-a7e1-a633be4294be" providerId="ADAL" clId="{AC6709BC-7D2B-43C2-A18A-7BDBA454ABB3}" dt="2022-11-28T13:33:26.248" v="5107" actId="14100"/>
          <ac:spMkLst>
            <pc:docMk/>
            <pc:sldMk cId="4116452485" sldId="350"/>
            <ac:spMk id="37" creationId="{7BC1A2DC-B350-1EF2-158B-4BEE80D58917}"/>
          </ac:spMkLst>
        </pc:spChg>
        <pc:spChg chg="add mod">
          <ac:chgData name="Kim, Myungchan" userId="0aed6edd-c1c3-437c-a7e1-a633be4294be" providerId="ADAL" clId="{AC6709BC-7D2B-43C2-A18A-7BDBA454ABB3}" dt="2022-11-28T13:39:27.176" v="5307" actId="14100"/>
          <ac:spMkLst>
            <pc:docMk/>
            <pc:sldMk cId="4116452485" sldId="350"/>
            <ac:spMk id="38" creationId="{B81FCE0C-F7BE-57E3-8B0C-C45C92B405D4}"/>
          </ac:spMkLst>
        </pc:spChg>
        <pc:spChg chg="del">
          <ac:chgData name="Kim, Myungchan" userId="0aed6edd-c1c3-437c-a7e1-a633be4294be" providerId="ADAL" clId="{AC6709BC-7D2B-43C2-A18A-7BDBA454ABB3}" dt="2022-11-28T13:11:41.510" v="4936" actId="478"/>
          <ac:spMkLst>
            <pc:docMk/>
            <pc:sldMk cId="4116452485" sldId="350"/>
            <ac:spMk id="46" creationId="{9EA4A76B-7A75-87DE-A29F-45E8475BC752}"/>
          </ac:spMkLst>
        </pc:spChg>
        <pc:spChg chg="del">
          <ac:chgData name="Kim, Myungchan" userId="0aed6edd-c1c3-437c-a7e1-a633be4294be" providerId="ADAL" clId="{AC6709BC-7D2B-43C2-A18A-7BDBA454ABB3}" dt="2022-11-28T13:11:41.510" v="4936" actId="478"/>
          <ac:spMkLst>
            <pc:docMk/>
            <pc:sldMk cId="4116452485" sldId="350"/>
            <ac:spMk id="47" creationId="{694960A3-F7FF-DA38-7DF0-FFC9DE851195}"/>
          </ac:spMkLst>
        </pc:spChg>
        <pc:spChg chg="del">
          <ac:chgData name="Kim, Myungchan" userId="0aed6edd-c1c3-437c-a7e1-a633be4294be" providerId="ADAL" clId="{AC6709BC-7D2B-43C2-A18A-7BDBA454ABB3}" dt="2022-11-28T13:11:41.510" v="4936" actId="478"/>
          <ac:spMkLst>
            <pc:docMk/>
            <pc:sldMk cId="4116452485" sldId="350"/>
            <ac:spMk id="48" creationId="{3B0A324C-064B-22DE-0479-5A8A5D8263E2}"/>
          </ac:spMkLst>
        </pc:spChg>
        <pc:spChg chg="del">
          <ac:chgData name="Kim, Myungchan" userId="0aed6edd-c1c3-437c-a7e1-a633be4294be" providerId="ADAL" clId="{AC6709BC-7D2B-43C2-A18A-7BDBA454ABB3}" dt="2022-11-28T13:11:41.510" v="4936" actId="478"/>
          <ac:spMkLst>
            <pc:docMk/>
            <pc:sldMk cId="4116452485" sldId="350"/>
            <ac:spMk id="51" creationId="{E876381C-5F3E-D324-661F-78EF8CBBE6DE}"/>
          </ac:spMkLst>
        </pc:spChg>
        <pc:spChg chg="del">
          <ac:chgData name="Kim, Myungchan" userId="0aed6edd-c1c3-437c-a7e1-a633be4294be" providerId="ADAL" clId="{AC6709BC-7D2B-43C2-A18A-7BDBA454ABB3}" dt="2022-11-28T13:11:41.510" v="4936" actId="478"/>
          <ac:spMkLst>
            <pc:docMk/>
            <pc:sldMk cId="4116452485" sldId="350"/>
            <ac:spMk id="52" creationId="{EB4B20C9-21CC-E1E6-1F09-1C3141B32D98}"/>
          </ac:spMkLst>
        </pc:spChg>
        <pc:spChg chg="del">
          <ac:chgData name="Kim, Myungchan" userId="0aed6edd-c1c3-437c-a7e1-a633be4294be" providerId="ADAL" clId="{AC6709BC-7D2B-43C2-A18A-7BDBA454ABB3}" dt="2022-11-28T13:11:41.510" v="4936" actId="478"/>
          <ac:spMkLst>
            <pc:docMk/>
            <pc:sldMk cId="4116452485" sldId="350"/>
            <ac:spMk id="55" creationId="{752A64E0-CD0D-AEFD-CFC1-67006790A50B}"/>
          </ac:spMkLst>
        </pc:spChg>
        <pc:spChg chg="del">
          <ac:chgData name="Kim, Myungchan" userId="0aed6edd-c1c3-437c-a7e1-a633be4294be" providerId="ADAL" clId="{AC6709BC-7D2B-43C2-A18A-7BDBA454ABB3}" dt="2022-11-28T13:11:41.510" v="4936" actId="478"/>
          <ac:spMkLst>
            <pc:docMk/>
            <pc:sldMk cId="4116452485" sldId="350"/>
            <ac:spMk id="57" creationId="{D2FED0EE-9B10-7A26-1716-964850B8E551}"/>
          </ac:spMkLst>
        </pc:spChg>
        <pc:spChg chg="del">
          <ac:chgData name="Kim, Myungchan" userId="0aed6edd-c1c3-437c-a7e1-a633be4294be" providerId="ADAL" clId="{AC6709BC-7D2B-43C2-A18A-7BDBA454ABB3}" dt="2022-11-28T13:11:41.510" v="4936" actId="478"/>
          <ac:spMkLst>
            <pc:docMk/>
            <pc:sldMk cId="4116452485" sldId="350"/>
            <ac:spMk id="67" creationId="{5ACFB07E-B931-5174-8E0A-B27F7C25EF98}"/>
          </ac:spMkLst>
        </pc:spChg>
        <pc:spChg chg="del">
          <ac:chgData name="Kim, Myungchan" userId="0aed6edd-c1c3-437c-a7e1-a633be4294be" providerId="ADAL" clId="{AC6709BC-7D2B-43C2-A18A-7BDBA454ABB3}" dt="2022-11-28T13:11:41.510" v="4936" actId="478"/>
          <ac:spMkLst>
            <pc:docMk/>
            <pc:sldMk cId="4116452485" sldId="350"/>
            <ac:spMk id="68" creationId="{774F88A6-B4D8-8987-02F5-0BE55EB94529}"/>
          </ac:spMkLst>
        </pc:spChg>
        <pc:picChg chg="add mod">
          <ac:chgData name="Kim, Myungchan" userId="0aed6edd-c1c3-437c-a7e1-a633be4294be" providerId="ADAL" clId="{AC6709BC-7D2B-43C2-A18A-7BDBA454ABB3}" dt="2022-11-28T13:28:37.150" v="5017" actId="1076"/>
          <ac:picMkLst>
            <pc:docMk/>
            <pc:sldMk cId="4116452485" sldId="350"/>
            <ac:picMk id="6" creationId="{20AC03CB-139F-49F4-0BF6-157BA7F69255}"/>
          </ac:picMkLst>
        </pc:picChg>
        <pc:picChg chg="add mod modCrop">
          <ac:chgData name="Kim, Myungchan" userId="0aed6edd-c1c3-437c-a7e1-a633be4294be" providerId="ADAL" clId="{AC6709BC-7D2B-43C2-A18A-7BDBA454ABB3}" dt="2022-11-28T13:29:37.010" v="5040" actId="732"/>
          <ac:picMkLst>
            <pc:docMk/>
            <pc:sldMk cId="4116452485" sldId="350"/>
            <ac:picMk id="8" creationId="{4656300A-3B01-1B0A-8205-68B6CF9C2F0F}"/>
          </ac:picMkLst>
        </pc:picChg>
        <pc:picChg chg="add del mod">
          <ac:chgData name="Kim, Myungchan" userId="0aed6edd-c1c3-437c-a7e1-a633be4294be" providerId="ADAL" clId="{AC6709BC-7D2B-43C2-A18A-7BDBA454ABB3}" dt="2022-11-28T13:27:27.201" v="4971" actId="478"/>
          <ac:picMkLst>
            <pc:docMk/>
            <pc:sldMk cId="4116452485" sldId="350"/>
            <ac:picMk id="10" creationId="{7D0BB844-D104-07E2-7DF3-1451AED3E83D}"/>
          </ac:picMkLst>
        </pc:picChg>
        <pc:picChg chg="del">
          <ac:chgData name="Kim, Myungchan" userId="0aed6edd-c1c3-437c-a7e1-a633be4294be" providerId="ADAL" clId="{AC6709BC-7D2B-43C2-A18A-7BDBA454ABB3}" dt="2022-11-28T13:11:42.239" v="4937" actId="478"/>
          <ac:picMkLst>
            <pc:docMk/>
            <pc:sldMk cId="4116452485" sldId="350"/>
            <ac:picMk id="69" creationId="{A8C3A1EB-4F8C-C947-C827-33E8449E53EC}"/>
          </ac:picMkLst>
        </pc:picChg>
        <pc:cxnChg chg="add mod">
          <ac:chgData name="Kim, Myungchan" userId="0aed6edd-c1c3-437c-a7e1-a633be4294be" providerId="ADAL" clId="{AC6709BC-7D2B-43C2-A18A-7BDBA454ABB3}" dt="2022-11-28T13:32:10.251" v="5087" actId="1076"/>
          <ac:cxnSpMkLst>
            <pc:docMk/>
            <pc:sldMk cId="4116452485" sldId="350"/>
            <ac:cxnSpMk id="18" creationId="{7CD49FBA-0372-16F0-BDF4-4C613BDA4336}"/>
          </ac:cxnSpMkLst>
        </pc:cxnChg>
        <pc:cxnChg chg="add mod">
          <ac:chgData name="Kim, Myungchan" userId="0aed6edd-c1c3-437c-a7e1-a633be4294be" providerId="ADAL" clId="{AC6709BC-7D2B-43C2-A18A-7BDBA454ABB3}" dt="2022-11-28T13:32:17.815" v="5089" actId="1076"/>
          <ac:cxnSpMkLst>
            <pc:docMk/>
            <pc:sldMk cId="4116452485" sldId="350"/>
            <ac:cxnSpMk id="19" creationId="{B14E1FBB-4E82-84B5-3994-947C444345A2}"/>
          </ac:cxnSpMkLst>
        </pc:cxnChg>
        <pc:cxnChg chg="del mod">
          <ac:chgData name="Kim, Myungchan" userId="0aed6edd-c1c3-437c-a7e1-a633be4294be" providerId="ADAL" clId="{AC6709BC-7D2B-43C2-A18A-7BDBA454ABB3}" dt="2022-11-28T13:11:41.510" v="4936" actId="478"/>
          <ac:cxnSpMkLst>
            <pc:docMk/>
            <pc:sldMk cId="4116452485" sldId="350"/>
            <ac:cxnSpMk id="23" creationId="{2FA05D5E-646C-2C29-6E05-83DD981E631E}"/>
          </ac:cxnSpMkLst>
        </pc:cxnChg>
        <pc:cxnChg chg="del">
          <ac:chgData name="Kim, Myungchan" userId="0aed6edd-c1c3-437c-a7e1-a633be4294be" providerId="ADAL" clId="{AC6709BC-7D2B-43C2-A18A-7BDBA454ABB3}" dt="2022-11-28T13:11:41.510" v="4936" actId="478"/>
          <ac:cxnSpMkLst>
            <pc:docMk/>
            <pc:sldMk cId="4116452485" sldId="350"/>
            <ac:cxnSpMk id="24" creationId="{05CF7474-5339-C329-0035-8311127095B5}"/>
          </ac:cxnSpMkLst>
        </pc:cxnChg>
        <pc:cxnChg chg="del mod">
          <ac:chgData name="Kim, Myungchan" userId="0aed6edd-c1c3-437c-a7e1-a633be4294be" providerId="ADAL" clId="{AC6709BC-7D2B-43C2-A18A-7BDBA454ABB3}" dt="2022-11-28T13:11:41.510" v="4936" actId="478"/>
          <ac:cxnSpMkLst>
            <pc:docMk/>
            <pc:sldMk cId="4116452485" sldId="350"/>
            <ac:cxnSpMk id="27" creationId="{3A501CE1-8B1A-78A1-5929-5D6625BCBBB1}"/>
          </ac:cxnSpMkLst>
        </pc:cxnChg>
        <pc:cxnChg chg="del mod">
          <ac:chgData name="Kim, Myungchan" userId="0aed6edd-c1c3-437c-a7e1-a633be4294be" providerId="ADAL" clId="{AC6709BC-7D2B-43C2-A18A-7BDBA454ABB3}" dt="2022-11-28T13:11:41.510" v="4936" actId="478"/>
          <ac:cxnSpMkLst>
            <pc:docMk/>
            <pc:sldMk cId="4116452485" sldId="350"/>
            <ac:cxnSpMk id="28" creationId="{276E3652-2264-CB84-55B4-A580A4CF8E28}"/>
          </ac:cxnSpMkLst>
        </pc:cxnChg>
        <pc:cxnChg chg="del mod">
          <ac:chgData name="Kim, Myungchan" userId="0aed6edd-c1c3-437c-a7e1-a633be4294be" providerId="ADAL" clId="{AC6709BC-7D2B-43C2-A18A-7BDBA454ABB3}" dt="2022-11-28T13:11:41.510" v="4936" actId="478"/>
          <ac:cxnSpMkLst>
            <pc:docMk/>
            <pc:sldMk cId="4116452485" sldId="350"/>
            <ac:cxnSpMk id="30" creationId="{90126404-C56F-E68B-CA53-BB57FA3598DE}"/>
          </ac:cxnSpMkLst>
        </pc:cxnChg>
        <pc:cxnChg chg="add mod">
          <ac:chgData name="Kim, Myungchan" userId="0aed6edd-c1c3-437c-a7e1-a633be4294be" providerId="ADAL" clId="{AC6709BC-7D2B-43C2-A18A-7BDBA454ABB3}" dt="2022-11-28T13:32:22.439" v="5091"/>
          <ac:cxnSpMkLst>
            <pc:docMk/>
            <pc:sldMk cId="4116452485" sldId="350"/>
            <ac:cxnSpMk id="33" creationId="{B6270F6F-3E23-B22B-C9CE-76AFD5ED65DF}"/>
          </ac:cxnSpMkLst>
        </pc:cxnChg>
        <pc:cxnChg chg="add mod">
          <ac:chgData name="Kim, Myungchan" userId="0aed6edd-c1c3-437c-a7e1-a633be4294be" providerId="ADAL" clId="{AC6709BC-7D2B-43C2-A18A-7BDBA454ABB3}" dt="2022-11-28T13:32:40.342" v="5095" actId="1076"/>
          <ac:cxnSpMkLst>
            <pc:docMk/>
            <pc:sldMk cId="4116452485" sldId="350"/>
            <ac:cxnSpMk id="34" creationId="{095EA291-FFA7-A4DA-FAF8-51E1DF4F0507}"/>
          </ac:cxnSpMkLst>
        </pc:cxnChg>
        <pc:cxnChg chg="del mod">
          <ac:chgData name="Kim, Myungchan" userId="0aed6edd-c1c3-437c-a7e1-a633be4294be" providerId="ADAL" clId="{AC6709BC-7D2B-43C2-A18A-7BDBA454ABB3}" dt="2022-11-28T13:11:41.510" v="4936" actId="478"/>
          <ac:cxnSpMkLst>
            <pc:docMk/>
            <pc:sldMk cId="4116452485" sldId="350"/>
            <ac:cxnSpMk id="49" creationId="{005437CF-D511-4298-6419-44C9D6087BAC}"/>
          </ac:cxnSpMkLst>
        </pc:cxnChg>
        <pc:cxnChg chg="del">
          <ac:chgData name="Kim, Myungchan" userId="0aed6edd-c1c3-437c-a7e1-a633be4294be" providerId="ADAL" clId="{AC6709BC-7D2B-43C2-A18A-7BDBA454ABB3}" dt="2022-11-28T13:11:41.510" v="4936" actId="478"/>
          <ac:cxnSpMkLst>
            <pc:docMk/>
            <pc:sldMk cId="4116452485" sldId="350"/>
            <ac:cxnSpMk id="50" creationId="{4F41565E-2093-E346-2276-05BF41A512AD}"/>
          </ac:cxnSpMkLst>
        </pc:cxnChg>
        <pc:cxnChg chg="del mod">
          <ac:chgData name="Kim, Myungchan" userId="0aed6edd-c1c3-437c-a7e1-a633be4294be" providerId="ADAL" clId="{AC6709BC-7D2B-43C2-A18A-7BDBA454ABB3}" dt="2022-11-28T13:11:41.510" v="4936" actId="478"/>
          <ac:cxnSpMkLst>
            <pc:docMk/>
            <pc:sldMk cId="4116452485" sldId="350"/>
            <ac:cxnSpMk id="53" creationId="{5BADE465-FFEF-5F27-1286-CAB5236B531F}"/>
          </ac:cxnSpMkLst>
        </pc:cxnChg>
        <pc:cxnChg chg="del mod">
          <ac:chgData name="Kim, Myungchan" userId="0aed6edd-c1c3-437c-a7e1-a633be4294be" providerId="ADAL" clId="{AC6709BC-7D2B-43C2-A18A-7BDBA454ABB3}" dt="2022-11-28T13:11:41.510" v="4936" actId="478"/>
          <ac:cxnSpMkLst>
            <pc:docMk/>
            <pc:sldMk cId="4116452485" sldId="350"/>
            <ac:cxnSpMk id="54" creationId="{41CE8A20-9706-52C9-AEA7-092CE45646C4}"/>
          </ac:cxnSpMkLst>
        </pc:cxnChg>
        <pc:cxnChg chg="del mod">
          <ac:chgData name="Kim, Myungchan" userId="0aed6edd-c1c3-437c-a7e1-a633be4294be" providerId="ADAL" clId="{AC6709BC-7D2B-43C2-A18A-7BDBA454ABB3}" dt="2022-11-28T13:11:41.510" v="4936" actId="478"/>
          <ac:cxnSpMkLst>
            <pc:docMk/>
            <pc:sldMk cId="4116452485" sldId="350"/>
            <ac:cxnSpMk id="56" creationId="{2C3737C4-30DB-2AAD-9E75-68744C5926A2}"/>
          </ac:cxnSpMkLst>
        </pc:cxnChg>
      </pc:sldChg>
      <pc:sldChg chg="addSp delSp modSp add mod modAnim">
        <pc:chgData name="Kim, Myungchan" userId="0aed6edd-c1c3-437c-a7e1-a633be4294be" providerId="ADAL" clId="{AC6709BC-7D2B-43C2-A18A-7BDBA454ABB3}" dt="2022-11-28T21:17:18.527" v="5534"/>
        <pc:sldMkLst>
          <pc:docMk/>
          <pc:sldMk cId="464774514" sldId="351"/>
        </pc:sldMkLst>
        <pc:spChg chg="del">
          <ac:chgData name="Kim, Myungchan" userId="0aed6edd-c1c3-437c-a7e1-a633be4294be" providerId="ADAL" clId="{AC6709BC-7D2B-43C2-A18A-7BDBA454ABB3}" dt="2022-11-28T13:35:45.296" v="5179" actId="478"/>
          <ac:spMkLst>
            <pc:docMk/>
            <pc:sldMk cId="464774514" sldId="351"/>
            <ac:spMk id="9" creationId="{49B32D35-435A-20A1-28F9-980AA63CEB69}"/>
          </ac:spMkLst>
        </pc:spChg>
        <pc:spChg chg="mod">
          <ac:chgData name="Kim, Myungchan" userId="0aed6edd-c1c3-437c-a7e1-a633be4294be" providerId="ADAL" clId="{AC6709BC-7D2B-43C2-A18A-7BDBA454ABB3}" dt="2022-11-28T13:35:01.840" v="5139" actId="1076"/>
          <ac:spMkLst>
            <pc:docMk/>
            <pc:sldMk cId="464774514" sldId="351"/>
            <ac:spMk id="11" creationId="{86C036A2-A2D7-E49F-1C03-E9E65DB283E1}"/>
          </ac:spMkLst>
        </pc:spChg>
        <pc:spChg chg="mod">
          <ac:chgData name="Kim, Myungchan" userId="0aed6edd-c1c3-437c-a7e1-a633be4294be" providerId="ADAL" clId="{AC6709BC-7D2B-43C2-A18A-7BDBA454ABB3}" dt="2022-11-28T13:35:30.136" v="5149" actId="1076"/>
          <ac:spMkLst>
            <pc:docMk/>
            <pc:sldMk cId="464774514" sldId="351"/>
            <ac:spMk id="13" creationId="{3BD39C4E-A034-B858-6FA5-C9420946382E}"/>
          </ac:spMkLst>
        </pc:spChg>
        <pc:spChg chg="mod">
          <ac:chgData name="Kim, Myungchan" userId="0aed6edd-c1c3-437c-a7e1-a633be4294be" providerId="ADAL" clId="{AC6709BC-7D2B-43C2-A18A-7BDBA454ABB3}" dt="2022-11-28T13:35:41.419" v="5177" actId="1076"/>
          <ac:spMkLst>
            <pc:docMk/>
            <pc:sldMk cId="464774514" sldId="351"/>
            <ac:spMk id="14" creationId="{80AA6361-85DC-D44D-93D6-223121228750}"/>
          </ac:spMkLst>
        </pc:spChg>
        <pc:spChg chg="mod">
          <ac:chgData name="Kim, Myungchan" userId="0aed6edd-c1c3-437c-a7e1-a633be4294be" providerId="ADAL" clId="{AC6709BC-7D2B-43C2-A18A-7BDBA454ABB3}" dt="2022-11-28T13:36:14.859" v="5186" actId="20577"/>
          <ac:spMkLst>
            <pc:docMk/>
            <pc:sldMk cId="464774514" sldId="351"/>
            <ac:spMk id="15" creationId="{CECB91C7-D2F7-9B35-7634-D08B07A7DC1D}"/>
          </ac:spMkLst>
        </pc:spChg>
        <pc:spChg chg="add mod">
          <ac:chgData name="Kim, Myungchan" userId="0aed6edd-c1c3-437c-a7e1-a633be4294be" providerId="ADAL" clId="{AC6709BC-7D2B-43C2-A18A-7BDBA454ABB3}" dt="2022-11-28T13:36:53.721" v="5193" actId="20577"/>
          <ac:spMkLst>
            <pc:docMk/>
            <pc:sldMk cId="464774514" sldId="351"/>
            <ac:spMk id="16" creationId="{7E8D32D6-D746-EFEF-AA20-4807771FF8AD}"/>
          </ac:spMkLst>
        </pc:spChg>
        <pc:spChg chg="add mod">
          <ac:chgData name="Kim, Myungchan" userId="0aed6edd-c1c3-437c-a7e1-a633be4294be" providerId="ADAL" clId="{AC6709BC-7D2B-43C2-A18A-7BDBA454ABB3}" dt="2022-11-28T13:36:57.976" v="5195" actId="1076"/>
          <ac:spMkLst>
            <pc:docMk/>
            <pc:sldMk cId="464774514" sldId="351"/>
            <ac:spMk id="17" creationId="{C8646A0F-EA16-9A79-D4A2-CC6D3C8C0740}"/>
          </ac:spMkLst>
        </pc:spChg>
        <pc:spChg chg="add mod">
          <ac:chgData name="Kim, Myungchan" userId="0aed6edd-c1c3-437c-a7e1-a633be4294be" providerId="ADAL" clId="{AC6709BC-7D2B-43C2-A18A-7BDBA454ABB3}" dt="2022-11-28T13:37:00.910" v="5197" actId="1076"/>
          <ac:spMkLst>
            <pc:docMk/>
            <pc:sldMk cId="464774514" sldId="351"/>
            <ac:spMk id="20" creationId="{E9DFBCB2-08AD-5666-DF19-0A0693E3417C}"/>
          </ac:spMkLst>
        </pc:spChg>
        <pc:spChg chg="add mod">
          <ac:chgData name="Kim, Myungchan" userId="0aed6edd-c1c3-437c-a7e1-a633be4294be" providerId="ADAL" clId="{AC6709BC-7D2B-43C2-A18A-7BDBA454ABB3}" dt="2022-11-28T13:37:22.011" v="5206" actId="14100"/>
          <ac:spMkLst>
            <pc:docMk/>
            <pc:sldMk cId="464774514" sldId="351"/>
            <ac:spMk id="21" creationId="{6FF56DE1-149F-7916-2EE2-D4BB08A4D241}"/>
          </ac:spMkLst>
        </pc:spChg>
        <pc:spChg chg="add mod">
          <ac:chgData name="Kim, Myungchan" userId="0aed6edd-c1c3-437c-a7e1-a633be4294be" providerId="ADAL" clId="{AC6709BC-7D2B-43C2-A18A-7BDBA454ABB3}" dt="2022-11-28T13:37:35.678" v="5212" actId="14100"/>
          <ac:spMkLst>
            <pc:docMk/>
            <pc:sldMk cId="464774514" sldId="351"/>
            <ac:spMk id="22" creationId="{43884567-7A41-6A30-60D6-FC5796ACE779}"/>
          </ac:spMkLst>
        </pc:spChg>
        <pc:spChg chg="add mod">
          <ac:chgData name="Kim, Myungchan" userId="0aed6edd-c1c3-437c-a7e1-a633be4294be" providerId="ADAL" clId="{AC6709BC-7D2B-43C2-A18A-7BDBA454ABB3}" dt="2022-11-28T13:37:52.385" v="5217" actId="1076"/>
          <ac:spMkLst>
            <pc:docMk/>
            <pc:sldMk cId="464774514" sldId="351"/>
            <ac:spMk id="23" creationId="{2F5246A0-D43E-E476-95F9-9806D9F1A8C2}"/>
          </ac:spMkLst>
        </pc:spChg>
        <pc:spChg chg="add mod">
          <ac:chgData name="Kim, Myungchan" userId="0aed6edd-c1c3-437c-a7e1-a633be4294be" providerId="ADAL" clId="{AC6709BC-7D2B-43C2-A18A-7BDBA454ABB3}" dt="2022-11-28T14:43:26.603" v="5508" actId="20577"/>
          <ac:spMkLst>
            <pc:docMk/>
            <pc:sldMk cId="464774514" sldId="351"/>
            <ac:spMk id="24" creationId="{97944A5D-8C50-3273-53DC-A515A606C625}"/>
          </ac:spMkLst>
        </pc:spChg>
        <pc:spChg chg="add mod">
          <ac:chgData name="Kim, Myungchan" userId="0aed6edd-c1c3-437c-a7e1-a633be4294be" providerId="ADAL" clId="{AC6709BC-7D2B-43C2-A18A-7BDBA454ABB3}" dt="2022-11-28T14:43:35.080" v="5518" actId="20577"/>
          <ac:spMkLst>
            <pc:docMk/>
            <pc:sldMk cId="464774514" sldId="351"/>
            <ac:spMk id="25" creationId="{E4FA3F86-140D-24B6-BF5B-1DD5D97BC45F}"/>
          </ac:spMkLst>
        </pc:spChg>
        <pc:spChg chg="add mod">
          <ac:chgData name="Kim, Myungchan" userId="0aed6edd-c1c3-437c-a7e1-a633be4294be" providerId="ADAL" clId="{AC6709BC-7D2B-43C2-A18A-7BDBA454ABB3}" dt="2022-11-28T21:10:22.980" v="5519" actId="1076"/>
          <ac:spMkLst>
            <pc:docMk/>
            <pc:sldMk cId="464774514" sldId="351"/>
            <ac:spMk id="26" creationId="{1E5F0C90-312E-02BC-EE5C-99477A4AC2D9}"/>
          </ac:spMkLst>
        </pc:spChg>
        <pc:spChg chg="add mod">
          <ac:chgData name="Kim, Myungchan" userId="0aed6edd-c1c3-437c-a7e1-a633be4294be" providerId="ADAL" clId="{AC6709BC-7D2B-43C2-A18A-7BDBA454ABB3}" dt="2022-11-28T21:10:36.677" v="5521" actId="1076"/>
          <ac:spMkLst>
            <pc:docMk/>
            <pc:sldMk cId="464774514" sldId="351"/>
            <ac:spMk id="27" creationId="{BF7B9E5C-E524-8DDC-B0F2-79AA11594D3E}"/>
          </ac:spMkLst>
        </pc:spChg>
        <pc:spChg chg="del">
          <ac:chgData name="Kim, Myungchan" userId="0aed6edd-c1c3-437c-a7e1-a633be4294be" providerId="ADAL" clId="{AC6709BC-7D2B-43C2-A18A-7BDBA454ABB3}" dt="2022-11-28T13:34:12.661" v="5113" actId="478"/>
          <ac:spMkLst>
            <pc:docMk/>
            <pc:sldMk cId="464774514" sldId="351"/>
            <ac:spMk id="35" creationId="{48037B16-E6ED-8AF3-9F2C-A2DD72BE1FD5}"/>
          </ac:spMkLst>
        </pc:spChg>
        <pc:spChg chg="del">
          <ac:chgData name="Kim, Myungchan" userId="0aed6edd-c1c3-437c-a7e1-a633be4294be" providerId="ADAL" clId="{AC6709BC-7D2B-43C2-A18A-7BDBA454ABB3}" dt="2022-11-28T13:35:49.153" v="5180" actId="478"/>
          <ac:spMkLst>
            <pc:docMk/>
            <pc:sldMk cId="464774514" sldId="351"/>
            <ac:spMk id="36" creationId="{1B172776-4BAC-03B5-DA0D-18D8CEF8ECEF}"/>
          </ac:spMkLst>
        </pc:spChg>
        <pc:spChg chg="del">
          <ac:chgData name="Kim, Myungchan" userId="0aed6edd-c1c3-437c-a7e1-a633be4294be" providerId="ADAL" clId="{AC6709BC-7D2B-43C2-A18A-7BDBA454ABB3}" dt="2022-11-28T13:35:45.296" v="5179" actId="478"/>
          <ac:spMkLst>
            <pc:docMk/>
            <pc:sldMk cId="464774514" sldId="351"/>
            <ac:spMk id="37" creationId="{7BC1A2DC-B350-1EF2-158B-4BEE80D58917}"/>
          </ac:spMkLst>
        </pc:spChg>
        <pc:picChg chg="add mod modCrop">
          <ac:chgData name="Kim, Myungchan" userId="0aed6edd-c1c3-437c-a7e1-a633be4294be" providerId="ADAL" clId="{AC6709BC-7D2B-43C2-A18A-7BDBA454ABB3}" dt="2022-11-28T13:34:25.233" v="5116" actId="1076"/>
          <ac:picMkLst>
            <pc:docMk/>
            <pc:sldMk cId="464774514" sldId="351"/>
            <ac:picMk id="5" creationId="{EB532796-B03E-27F8-0961-22355074339A}"/>
          </ac:picMkLst>
        </pc:picChg>
        <pc:picChg chg="del">
          <ac:chgData name="Kim, Myungchan" userId="0aed6edd-c1c3-437c-a7e1-a633be4294be" providerId="ADAL" clId="{AC6709BC-7D2B-43C2-A18A-7BDBA454ABB3}" dt="2022-11-28T13:34:08.007" v="5110" actId="478"/>
          <ac:picMkLst>
            <pc:docMk/>
            <pc:sldMk cId="464774514" sldId="351"/>
            <ac:picMk id="6" creationId="{20AC03CB-139F-49F4-0BF6-157BA7F69255}"/>
          </ac:picMkLst>
        </pc:picChg>
        <pc:picChg chg="del">
          <ac:chgData name="Kim, Myungchan" userId="0aed6edd-c1c3-437c-a7e1-a633be4294be" providerId="ADAL" clId="{AC6709BC-7D2B-43C2-A18A-7BDBA454ABB3}" dt="2022-11-28T13:35:43.763" v="5178" actId="478"/>
          <ac:picMkLst>
            <pc:docMk/>
            <pc:sldMk cId="464774514" sldId="351"/>
            <ac:picMk id="8" creationId="{4656300A-3B01-1B0A-8205-68B6CF9C2F0F}"/>
          </ac:picMkLst>
        </pc:picChg>
        <pc:picChg chg="add mod">
          <ac:chgData name="Kim, Myungchan" userId="0aed6edd-c1c3-437c-a7e1-a633be4294be" providerId="ADAL" clId="{AC6709BC-7D2B-43C2-A18A-7BDBA454ABB3}" dt="2022-11-28T13:36:30.450" v="5188" actId="1076"/>
          <ac:picMkLst>
            <pc:docMk/>
            <pc:sldMk cId="464774514" sldId="351"/>
            <ac:picMk id="10" creationId="{49A618D0-E802-ADE8-17D6-C987497BF93F}"/>
          </ac:picMkLst>
        </pc:picChg>
        <pc:cxnChg chg="del">
          <ac:chgData name="Kim, Myungchan" userId="0aed6edd-c1c3-437c-a7e1-a633be4294be" providerId="ADAL" clId="{AC6709BC-7D2B-43C2-A18A-7BDBA454ABB3}" dt="2022-11-28T13:34:11.570" v="5112" actId="478"/>
          <ac:cxnSpMkLst>
            <pc:docMk/>
            <pc:sldMk cId="464774514" sldId="351"/>
            <ac:cxnSpMk id="18" creationId="{7CD49FBA-0372-16F0-BDF4-4C613BDA4336}"/>
          </ac:cxnSpMkLst>
        </pc:cxnChg>
        <pc:cxnChg chg="del">
          <ac:chgData name="Kim, Myungchan" userId="0aed6edd-c1c3-437c-a7e1-a633be4294be" providerId="ADAL" clId="{AC6709BC-7D2B-43C2-A18A-7BDBA454ABB3}" dt="2022-11-28T13:35:45.296" v="5179" actId="478"/>
          <ac:cxnSpMkLst>
            <pc:docMk/>
            <pc:sldMk cId="464774514" sldId="351"/>
            <ac:cxnSpMk id="19" creationId="{B14E1FBB-4E82-84B5-3994-947C444345A2}"/>
          </ac:cxnSpMkLst>
        </pc:cxnChg>
        <pc:cxnChg chg="del">
          <ac:chgData name="Kim, Myungchan" userId="0aed6edd-c1c3-437c-a7e1-a633be4294be" providerId="ADAL" clId="{AC6709BC-7D2B-43C2-A18A-7BDBA454ABB3}" dt="2022-11-28T13:35:45.296" v="5179" actId="478"/>
          <ac:cxnSpMkLst>
            <pc:docMk/>
            <pc:sldMk cId="464774514" sldId="351"/>
            <ac:cxnSpMk id="34" creationId="{095EA291-FFA7-A4DA-FAF8-51E1DF4F0507}"/>
          </ac:cxnSpMkLst>
        </pc:cxnChg>
      </pc:sldChg>
    </pc:docChg>
  </pc:docChgLst>
  <pc:docChgLst>
    <pc:chgData name="Versini, Lorenzo" userId="4e13bc97-740c-4cda-945c-2f567476a3cb" providerId="ADAL" clId="{7641B6A1-46A3-1F4D-96DB-1F528D0FF0C3}"/>
    <pc:docChg chg="custSel modSld">
      <pc:chgData name="Versini, Lorenzo" userId="4e13bc97-740c-4cda-945c-2f567476a3cb" providerId="ADAL" clId="{7641B6A1-46A3-1F4D-96DB-1F528D0FF0C3}" dt="2021-11-02T10:32:31.308" v="368" actId="20577"/>
      <pc:docMkLst>
        <pc:docMk/>
      </pc:docMkLst>
      <pc:sldChg chg="modSp">
        <pc:chgData name="Versini, Lorenzo" userId="4e13bc97-740c-4cda-945c-2f567476a3cb" providerId="ADAL" clId="{7641B6A1-46A3-1F4D-96DB-1F528D0FF0C3}" dt="2021-11-02T10:32:31.308" v="368" actId="20577"/>
        <pc:sldMkLst>
          <pc:docMk/>
          <pc:sldMk cId="1790755190" sldId="295"/>
        </pc:sldMkLst>
        <pc:spChg chg="mod">
          <ac:chgData name="Versini, Lorenzo" userId="4e13bc97-740c-4cda-945c-2f567476a3cb" providerId="ADAL" clId="{7641B6A1-46A3-1F4D-96DB-1F528D0FF0C3}" dt="2021-11-02T10:32:31.308" v="368" actId="20577"/>
          <ac:spMkLst>
            <pc:docMk/>
            <pc:sldMk cId="1790755190" sldId="295"/>
            <ac:spMk id="2" creationId="{82D61A74-7048-DB4D-A62F-CA2160F47F66}"/>
          </ac:spMkLst>
        </pc:spChg>
      </pc:sldChg>
      <pc:sldChg chg="addSp delSp">
        <pc:chgData name="Versini, Lorenzo" userId="4e13bc97-740c-4cda-945c-2f567476a3cb" providerId="ADAL" clId="{7641B6A1-46A3-1F4D-96DB-1F528D0FF0C3}" dt="2021-11-01T11:59:04.266" v="105"/>
        <pc:sldMkLst>
          <pc:docMk/>
          <pc:sldMk cId="4206667858" sldId="299"/>
        </pc:sldMkLst>
        <pc:grpChg chg="add del">
          <ac:chgData name="Versini, Lorenzo" userId="4e13bc97-740c-4cda-945c-2f567476a3cb" providerId="ADAL" clId="{7641B6A1-46A3-1F4D-96DB-1F528D0FF0C3}" dt="2021-11-01T11:57:44.006" v="60"/>
          <ac:grpSpMkLst>
            <pc:docMk/>
            <pc:sldMk cId="4206667858" sldId="299"/>
            <ac:grpSpMk id="12" creationId="{8F122B88-FF9C-224D-A631-728ADB7170C1}"/>
          </ac:grpSpMkLst>
        </pc:grpChg>
        <pc:grpChg chg="add del">
          <ac:chgData name="Versini, Lorenzo" userId="4e13bc97-740c-4cda-945c-2f567476a3cb" providerId="ADAL" clId="{7641B6A1-46A3-1F4D-96DB-1F528D0FF0C3}" dt="2021-11-01T11:57:06.528" v="24"/>
          <ac:grpSpMkLst>
            <pc:docMk/>
            <pc:sldMk cId="4206667858" sldId="299"/>
            <ac:grpSpMk id="15" creationId="{E805842B-D012-4242-BA82-C3CFCF871C52}"/>
          </ac:grpSpMkLst>
        </pc:grpChg>
        <pc:grpChg chg="add del">
          <ac:chgData name="Versini, Lorenzo" userId="4e13bc97-740c-4cda-945c-2f567476a3cb" providerId="ADAL" clId="{7641B6A1-46A3-1F4D-96DB-1F528D0FF0C3}" dt="2021-11-01T11:55:07.440" v="17"/>
          <ac:grpSpMkLst>
            <pc:docMk/>
            <pc:sldMk cId="4206667858" sldId="299"/>
            <ac:grpSpMk id="22" creationId="{03FC6909-35E4-124B-A9F5-594418B96C1C}"/>
          </ac:grpSpMkLst>
        </pc:grpChg>
        <pc:grpChg chg="add">
          <ac:chgData name="Versini, Lorenzo" userId="4e13bc97-740c-4cda-945c-2f567476a3cb" providerId="ADAL" clId="{7641B6A1-46A3-1F4D-96DB-1F528D0FF0C3}" dt="2021-11-01T11:55:07.440" v="17"/>
          <ac:grpSpMkLst>
            <pc:docMk/>
            <pc:sldMk cId="4206667858" sldId="299"/>
            <ac:grpSpMk id="27" creationId="{FA4D170D-B594-244D-B847-D87EEE774A84}"/>
          </ac:grpSpMkLst>
        </pc:grpChg>
        <pc:grpChg chg="add del">
          <ac:chgData name="Versini, Lorenzo" userId="4e13bc97-740c-4cda-945c-2f567476a3cb" providerId="ADAL" clId="{7641B6A1-46A3-1F4D-96DB-1F528D0FF0C3}" dt="2021-11-01T11:55:07.757" v="18"/>
          <ac:grpSpMkLst>
            <pc:docMk/>
            <pc:sldMk cId="4206667858" sldId="299"/>
            <ac:grpSpMk id="28" creationId="{11FB64E7-37BF-F14B-BD1A-A3D1ED99E384}"/>
          </ac:grpSpMkLst>
        </pc:grpChg>
        <pc:grpChg chg="add">
          <ac:chgData name="Versini, Lorenzo" userId="4e13bc97-740c-4cda-945c-2f567476a3cb" providerId="ADAL" clId="{7641B6A1-46A3-1F4D-96DB-1F528D0FF0C3}" dt="2021-11-01T11:55:09.727" v="22"/>
          <ac:grpSpMkLst>
            <pc:docMk/>
            <pc:sldMk cId="4206667858" sldId="299"/>
            <ac:grpSpMk id="31" creationId="{BD5D6F1B-A38D-8846-9F75-FABF9514DD25}"/>
          </ac:grpSpMkLst>
        </pc:grpChg>
        <pc:grpChg chg="add del">
          <ac:chgData name="Versini, Lorenzo" userId="4e13bc97-740c-4cda-945c-2f567476a3cb" providerId="ADAL" clId="{7641B6A1-46A3-1F4D-96DB-1F528D0FF0C3}" dt="2021-11-01T11:57:13.116" v="38"/>
          <ac:grpSpMkLst>
            <pc:docMk/>
            <pc:sldMk cId="4206667858" sldId="299"/>
            <ac:grpSpMk id="33" creationId="{D81895B2-91FC-7146-901E-0D92F10A8E47}"/>
          </ac:grpSpMkLst>
        </pc:grpChg>
        <pc:grpChg chg="add del">
          <ac:chgData name="Versini, Lorenzo" userId="4e13bc97-740c-4cda-945c-2f567476a3cb" providerId="ADAL" clId="{7641B6A1-46A3-1F4D-96DB-1F528D0FF0C3}" dt="2021-11-01T11:57:18.267" v="49"/>
          <ac:grpSpMkLst>
            <pc:docMk/>
            <pc:sldMk cId="4206667858" sldId="299"/>
            <ac:grpSpMk id="47" creationId="{AEE6979D-DC28-F849-98F3-5800AA4A371C}"/>
          </ac:grpSpMkLst>
        </pc:grpChg>
        <pc:grpChg chg="add del">
          <ac:chgData name="Versini, Lorenzo" userId="4e13bc97-740c-4cda-945c-2f567476a3cb" providerId="ADAL" clId="{7641B6A1-46A3-1F4D-96DB-1F528D0FF0C3}" dt="2021-11-01T11:57:18.267" v="49"/>
          <ac:grpSpMkLst>
            <pc:docMk/>
            <pc:sldMk cId="4206667858" sldId="299"/>
            <ac:grpSpMk id="48" creationId="{19CDC5E4-24BA-CD43-8764-754943771DEE}"/>
          </ac:grpSpMkLst>
        </pc:grpChg>
        <pc:grpChg chg="add del">
          <ac:chgData name="Versini, Lorenzo" userId="4e13bc97-740c-4cda-945c-2f567476a3cb" providerId="ADAL" clId="{7641B6A1-46A3-1F4D-96DB-1F528D0FF0C3}" dt="2021-11-01T11:57:18.267" v="49"/>
          <ac:grpSpMkLst>
            <pc:docMk/>
            <pc:sldMk cId="4206667858" sldId="299"/>
            <ac:grpSpMk id="49" creationId="{9DB43539-CD94-274E-B56F-369F57F4E01E}"/>
          </ac:grpSpMkLst>
        </pc:grpChg>
        <pc:grpChg chg="add del">
          <ac:chgData name="Versini, Lorenzo" userId="4e13bc97-740c-4cda-945c-2f567476a3cb" providerId="ADAL" clId="{7641B6A1-46A3-1F4D-96DB-1F528D0FF0C3}" dt="2021-11-01T11:57:18.267" v="49"/>
          <ac:grpSpMkLst>
            <pc:docMk/>
            <pc:sldMk cId="4206667858" sldId="299"/>
            <ac:grpSpMk id="50" creationId="{DDC03B48-909C-F242-97E8-810D1899D6FE}"/>
          </ac:grpSpMkLst>
        </pc:grpChg>
        <pc:grpChg chg="add del">
          <ac:chgData name="Versini, Lorenzo" userId="4e13bc97-740c-4cda-945c-2f567476a3cb" providerId="ADAL" clId="{7641B6A1-46A3-1F4D-96DB-1F528D0FF0C3}" dt="2021-11-01T11:57:44.006" v="60"/>
          <ac:grpSpMkLst>
            <pc:docMk/>
            <pc:sldMk cId="4206667858" sldId="299"/>
            <ac:grpSpMk id="61" creationId="{ED602CCF-B0F2-A84A-BDCA-7019526DE388}"/>
          </ac:grpSpMkLst>
        </pc:grpChg>
        <pc:grpChg chg="add">
          <ac:chgData name="Versini, Lorenzo" userId="4e13bc97-740c-4cda-945c-2f567476a3cb" providerId="ADAL" clId="{7641B6A1-46A3-1F4D-96DB-1F528D0FF0C3}" dt="2021-11-01T11:57:33.701" v="57"/>
          <ac:grpSpMkLst>
            <pc:docMk/>
            <pc:sldMk cId="4206667858" sldId="299"/>
            <ac:grpSpMk id="69" creationId="{5DDA4005-19C6-4141-BF75-5B073C1E9566}"/>
          </ac:grpSpMkLst>
        </pc:grpChg>
        <pc:grpChg chg="add">
          <ac:chgData name="Versini, Lorenzo" userId="4e13bc97-740c-4cda-945c-2f567476a3cb" providerId="ADAL" clId="{7641B6A1-46A3-1F4D-96DB-1F528D0FF0C3}" dt="2021-11-01T11:57:33.701" v="57"/>
          <ac:grpSpMkLst>
            <pc:docMk/>
            <pc:sldMk cId="4206667858" sldId="299"/>
            <ac:grpSpMk id="70" creationId="{B9DDD4B7-49C6-1444-BD9A-2A27FF5395F8}"/>
          </ac:grpSpMkLst>
        </pc:grpChg>
        <pc:grpChg chg="add del">
          <ac:chgData name="Versini, Lorenzo" userId="4e13bc97-740c-4cda-945c-2f567476a3cb" providerId="ADAL" clId="{7641B6A1-46A3-1F4D-96DB-1F528D0FF0C3}" dt="2021-11-01T11:58:03.414" v="73"/>
          <ac:grpSpMkLst>
            <pc:docMk/>
            <pc:sldMk cId="4206667858" sldId="299"/>
            <ac:grpSpMk id="73" creationId="{6FA03C43-9074-D140-B7BB-87A78FC9E108}"/>
          </ac:grpSpMkLst>
        </pc:grpChg>
        <pc:grpChg chg="add">
          <ac:chgData name="Versini, Lorenzo" userId="4e13bc97-740c-4cda-945c-2f567476a3cb" providerId="ADAL" clId="{7641B6A1-46A3-1F4D-96DB-1F528D0FF0C3}" dt="2021-11-01T11:57:47.742" v="65"/>
          <ac:grpSpMkLst>
            <pc:docMk/>
            <pc:sldMk cId="4206667858" sldId="299"/>
            <ac:grpSpMk id="78" creationId="{9575B832-6CE7-C94D-A0FA-D396E2BF847F}"/>
          </ac:grpSpMkLst>
        </pc:grpChg>
        <pc:grpChg chg="add del">
          <ac:chgData name="Versini, Lorenzo" userId="4e13bc97-740c-4cda-945c-2f567476a3cb" providerId="ADAL" clId="{7641B6A1-46A3-1F4D-96DB-1F528D0FF0C3}" dt="2021-11-01T11:58:03.414" v="73"/>
          <ac:grpSpMkLst>
            <pc:docMk/>
            <pc:sldMk cId="4206667858" sldId="299"/>
            <ac:grpSpMk id="81" creationId="{830D9CF3-E2FB-134B-9F10-DCE3A1CA56D8}"/>
          </ac:grpSpMkLst>
        </pc:grpChg>
        <pc:grpChg chg="add">
          <ac:chgData name="Versini, Lorenzo" userId="4e13bc97-740c-4cda-945c-2f567476a3cb" providerId="ADAL" clId="{7641B6A1-46A3-1F4D-96DB-1F528D0FF0C3}" dt="2021-11-01T11:58:03.414" v="73"/>
          <ac:grpSpMkLst>
            <pc:docMk/>
            <pc:sldMk cId="4206667858" sldId="299"/>
            <ac:grpSpMk id="86" creationId="{508DB32E-F8BB-5A4C-A966-1645D8E87E1A}"/>
          </ac:grpSpMkLst>
        </pc:grpChg>
        <pc:grpChg chg="add del">
          <ac:chgData name="Versini, Lorenzo" userId="4e13bc97-740c-4cda-945c-2f567476a3cb" providerId="ADAL" clId="{7641B6A1-46A3-1F4D-96DB-1F528D0FF0C3}" dt="2021-11-01T11:59:04.263" v="104"/>
          <ac:grpSpMkLst>
            <pc:docMk/>
            <pc:sldMk cId="4206667858" sldId="299"/>
            <ac:grpSpMk id="93" creationId="{008D26D6-AFF4-8C42-9287-00A8532D50E5}"/>
          </ac:grpSpMkLst>
        </pc:grpChg>
        <pc:grpChg chg="add">
          <ac:chgData name="Versini, Lorenzo" userId="4e13bc97-740c-4cda-945c-2f567476a3cb" providerId="ADAL" clId="{7641B6A1-46A3-1F4D-96DB-1F528D0FF0C3}" dt="2021-11-01T11:58:31.974" v="90"/>
          <ac:grpSpMkLst>
            <pc:docMk/>
            <pc:sldMk cId="4206667858" sldId="299"/>
            <ac:grpSpMk id="103" creationId="{B298A72A-CC57-2C4A-AACE-66043CAA8467}"/>
          </ac:grpSpMkLst>
        </pc:grpChg>
        <pc:grpChg chg="add">
          <ac:chgData name="Versini, Lorenzo" userId="4e13bc97-740c-4cda-945c-2f567476a3cb" providerId="ADAL" clId="{7641B6A1-46A3-1F4D-96DB-1F528D0FF0C3}" dt="2021-11-01T11:58:31.974" v="90"/>
          <ac:grpSpMkLst>
            <pc:docMk/>
            <pc:sldMk cId="4206667858" sldId="299"/>
            <ac:grpSpMk id="104" creationId="{D5200855-A26B-5C4B-928A-69D55A0FCF3A}"/>
          </ac:grpSpMkLst>
        </pc:grpChg>
        <pc:grpChg chg="add">
          <ac:chgData name="Versini, Lorenzo" userId="4e13bc97-740c-4cda-945c-2f567476a3cb" providerId="ADAL" clId="{7641B6A1-46A3-1F4D-96DB-1F528D0FF0C3}" dt="2021-11-01T11:58:37.807" v="99"/>
          <ac:grpSpMkLst>
            <pc:docMk/>
            <pc:sldMk cId="4206667858" sldId="299"/>
            <ac:grpSpMk id="113" creationId="{F9B0CBD1-A754-944A-9A8D-38EDD0F79087}"/>
          </ac:grpSpMkLst>
        </pc:grpChg>
        <pc:inkChg chg="add topLvl">
          <ac:chgData name="Versini, Lorenzo" userId="4e13bc97-740c-4cda-945c-2f567476a3cb" providerId="ADAL" clId="{7641B6A1-46A3-1F4D-96DB-1F528D0FF0C3}" dt="2021-11-01T11:58:03.414" v="73"/>
          <ac:inkMkLst>
            <pc:docMk/>
            <pc:sldMk cId="4206667858" sldId="299"/>
            <ac:inkMk id="10" creationId="{793CA968-03F7-F342-89E7-95F47DFF1C44}"/>
          </ac:inkMkLst>
        </pc:inkChg>
        <pc:inkChg chg="add topLvl">
          <ac:chgData name="Versini, Lorenzo" userId="4e13bc97-740c-4cda-945c-2f567476a3cb" providerId="ADAL" clId="{7641B6A1-46A3-1F4D-96DB-1F528D0FF0C3}" dt="2021-11-01T11:58:03.414" v="73"/>
          <ac:inkMkLst>
            <pc:docMk/>
            <pc:sldMk cId="4206667858" sldId="299"/>
            <ac:inkMk id="11" creationId="{A6D89BB2-8CEC-0148-B867-FF3E3D697418}"/>
          </ac:inkMkLst>
        </pc:inkChg>
        <pc:inkChg chg="add topLvl">
          <ac:chgData name="Versini, Lorenzo" userId="4e13bc97-740c-4cda-945c-2f567476a3cb" providerId="ADAL" clId="{7641B6A1-46A3-1F4D-96DB-1F528D0FF0C3}" dt="2021-11-01T11:58:03.414" v="73"/>
          <ac:inkMkLst>
            <pc:docMk/>
            <pc:sldMk cId="4206667858" sldId="299"/>
            <ac:inkMk id="13" creationId="{803BAAD9-57AD-D34C-861D-C4D67488649D}"/>
          </ac:inkMkLst>
        </pc:inkChg>
        <pc:inkChg chg="add topLvl">
          <ac:chgData name="Versini, Lorenzo" userId="4e13bc97-740c-4cda-945c-2f567476a3cb" providerId="ADAL" clId="{7641B6A1-46A3-1F4D-96DB-1F528D0FF0C3}" dt="2021-11-01T11:58:03.414" v="73"/>
          <ac:inkMkLst>
            <pc:docMk/>
            <pc:sldMk cId="4206667858" sldId="299"/>
            <ac:inkMk id="14" creationId="{2C79724F-6D75-2B43-9114-04D86DF8BBDA}"/>
          </ac:inkMkLst>
        </pc:inkChg>
        <pc:inkChg chg="add topLvl">
          <ac:chgData name="Versini, Lorenzo" userId="4e13bc97-740c-4cda-945c-2f567476a3cb" providerId="ADAL" clId="{7641B6A1-46A3-1F4D-96DB-1F528D0FF0C3}" dt="2021-11-01T11:55:07.440" v="17"/>
          <ac:inkMkLst>
            <pc:docMk/>
            <pc:sldMk cId="4206667858" sldId="299"/>
            <ac:inkMk id="16" creationId="{439ED496-AC51-5446-B65A-DE88BDB69733}"/>
          </ac:inkMkLst>
        </pc:inkChg>
        <pc:inkChg chg="add topLvl">
          <ac:chgData name="Versini, Lorenzo" userId="4e13bc97-740c-4cda-945c-2f567476a3cb" providerId="ADAL" clId="{7641B6A1-46A3-1F4D-96DB-1F528D0FF0C3}" dt="2021-11-01T11:55:07.440" v="17"/>
          <ac:inkMkLst>
            <pc:docMk/>
            <pc:sldMk cId="4206667858" sldId="299"/>
            <ac:inkMk id="17" creationId="{C6FA92FD-FFF5-024D-B010-A9D87A55FE40}"/>
          </ac:inkMkLst>
        </pc:inkChg>
        <pc:inkChg chg="add topLvl">
          <ac:chgData name="Versini, Lorenzo" userId="4e13bc97-740c-4cda-945c-2f567476a3cb" providerId="ADAL" clId="{7641B6A1-46A3-1F4D-96DB-1F528D0FF0C3}" dt="2021-11-01T11:55:07.440" v="17"/>
          <ac:inkMkLst>
            <pc:docMk/>
            <pc:sldMk cId="4206667858" sldId="299"/>
            <ac:inkMk id="18" creationId="{44CF15DA-B895-1249-A4A5-9D881D54B32A}"/>
          </ac:inkMkLst>
        </pc:inkChg>
        <pc:inkChg chg="add topLvl">
          <ac:chgData name="Versini, Lorenzo" userId="4e13bc97-740c-4cda-945c-2f567476a3cb" providerId="ADAL" clId="{7641B6A1-46A3-1F4D-96DB-1F528D0FF0C3}" dt="2021-11-01T11:55:07.440" v="17"/>
          <ac:inkMkLst>
            <pc:docMk/>
            <pc:sldMk cId="4206667858" sldId="299"/>
            <ac:inkMk id="19" creationId="{428AA192-6806-E443-BBA9-E99E598C2D4D}"/>
          </ac:inkMkLst>
        </pc:inkChg>
        <pc:inkChg chg="add topLvl">
          <ac:chgData name="Versini, Lorenzo" userId="4e13bc97-740c-4cda-945c-2f567476a3cb" providerId="ADAL" clId="{7641B6A1-46A3-1F4D-96DB-1F528D0FF0C3}" dt="2021-11-01T11:55:07.440" v="17"/>
          <ac:inkMkLst>
            <pc:docMk/>
            <pc:sldMk cId="4206667858" sldId="299"/>
            <ac:inkMk id="20" creationId="{3246EA9D-56D2-444D-9E3A-D5E1B0D6DC5C}"/>
          </ac:inkMkLst>
        </pc:inkChg>
        <pc:inkChg chg="add topLvl">
          <ac:chgData name="Versini, Lorenzo" userId="4e13bc97-740c-4cda-945c-2f567476a3cb" providerId="ADAL" clId="{7641B6A1-46A3-1F4D-96DB-1F528D0FF0C3}" dt="2021-11-01T11:55:07.440" v="17"/>
          <ac:inkMkLst>
            <pc:docMk/>
            <pc:sldMk cId="4206667858" sldId="299"/>
            <ac:inkMk id="21" creationId="{61BE03A2-9B91-7948-A58D-BA2D630B460C}"/>
          </ac:inkMkLst>
        </pc:inkChg>
        <pc:inkChg chg="add del topLvl">
          <ac:chgData name="Versini, Lorenzo" userId="4e13bc97-740c-4cda-945c-2f567476a3cb" providerId="ADAL" clId="{7641B6A1-46A3-1F4D-96DB-1F528D0FF0C3}" dt="2021-11-01T11:55:07.760" v="19"/>
          <ac:inkMkLst>
            <pc:docMk/>
            <pc:sldMk cId="4206667858" sldId="299"/>
            <ac:inkMk id="23" creationId="{BF39C580-B0B1-BD4C-B875-8F2A068C6362}"/>
          </ac:inkMkLst>
        </pc:inkChg>
        <pc:inkChg chg="add del topLvl">
          <ac:chgData name="Versini, Lorenzo" userId="4e13bc97-740c-4cda-945c-2f567476a3cb" providerId="ADAL" clId="{7641B6A1-46A3-1F4D-96DB-1F528D0FF0C3}" dt="2021-11-01T11:55:07.757" v="18"/>
          <ac:inkMkLst>
            <pc:docMk/>
            <pc:sldMk cId="4206667858" sldId="299"/>
            <ac:inkMk id="24" creationId="{30EDE431-278A-8140-8F90-7EC47AFEB874}"/>
          </ac:inkMkLst>
        </pc:inkChg>
        <pc:inkChg chg="add">
          <ac:chgData name="Versini, Lorenzo" userId="4e13bc97-740c-4cda-945c-2f567476a3cb" providerId="ADAL" clId="{7641B6A1-46A3-1F4D-96DB-1F528D0FF0C3}" dt="2021-11-01T11:55:05.394" v="15"/>
          <ac:inkMkLst>
            <pc:docMk/>
            <pc:sldMk cId="4206667858" sldId="299"/>
            <ac:inkMk id="25" creationId="{BAB5A420-B3A9-4344-AC62-D75EAFCE25E4}"/>
          </ac:inkMkLst>
        </pc:inkChg>
        <pc:inkChg chg="add">
          <ac:chgData name="Versini, Lorenzo" userId="4e13bc97-740c-4cda-945c-2f567476a3cb" providerId="ADAL" clId="{7641B6A1-46A3-1F4D-96DB-1F528D0FF0C3}" dt="2021-11-01T11:55:06.517" v="16"/>
          <ac:inkMkLst>
            <pc:docMk/>
            <pc:sldMk cId="4206667858" sldId="299"/>
            <ac:inkMk id="26" creationId="{C107B058-693A-CC4A-B89A-0C021210748F}"/>
          </ac:inkMkLst>
        </pc:inkChg>
        <pc:inkChg chg="add">
          <ac:chgData name="Versini, Lorenzo" userId="4e13bc97-740c-4cda-945c-2f567476a3cb" providerId="ADAL" clId="{7641B6A1-46A3-1F4D-96DB-1F528D0FF0C3}" dt="2021-11-01T11:55:08.714" v="20"/>
          <ac:inkMkLst>
            <pc:docMk/>
            <pc:sldMk cId="4206667858" sldId="299"/>
            <ac:inkMk id="29" creationId="{7219AC7F-008E-9147-80E7-53D1DBA675EA}"/>
          </ac:inkMkLst>
        </pc:inkChg>
        <pc:inkChg chg="add">
          <ac:chgData name="Versini, Lorenzo" userId="4e13bc97-740c-4cda-945c-2f567476a3cb" providerId="ADAL" clId="{7641B6A1-46A3-1F4D-96DB-1F528D0FF0C3}" dt="2021-11-01T11:55:09.059" v="21"/>
          <ac:inkMkLst>
            <pc:docMk/>
            <pc:sldMk cId="4206667858" sldId="299"/>
            <ac:inkMk id="30" creationId="{02E35ED3-A014-984B-AADD-5E825FB7D7CF}"/>
          </ac:inkMkLst>
        </pc:inkChg>
        <pc:inkChg chg="add topLvl">
          <ac:chgData name="Versini, Lorenzo" userId="4e13bc97-740c-4cda-945c-2f567476a3cb" providerId="ADAL" clId="{7641B6A1-46A3-1F4D-96DB-1F528D0FF0C3}" dt="2021-11-01T11:58:03.414" v="73"/>
          <ac:inkMkLst>
            <pc:docMk/>
            <pc:sldMk cId="4206667858" sldId="299"/>
            <ac:inkMk id="32" creationId="{4D66115D-AD63-B54D-B644-DB9BDB1613D1}"/>
          </ac:inkMkLst>
        </pc:inkChg>
        <pc:inkChg chg="add topLvl">
          <ac:chgData name="Versini, Lorenzo" userId="4e13bc97-740c-4cda-945c-2f567476a3cb" providerId="ADAL" clId="{7641B6A1-46A3-1F4D-96DB-1F528D0FF0C3}" dt="2021-11-01T11:58:03.414" v="73"/>
          <ac:inkMkLst>
            <pc:docMk/>
            <pc:sldMk cId="4206667858" sldId="299"/>
            <ac:inkMk id="34" creationId="{BF21FB32-7E62-2343-B678-B875B77AC5C4}"/>
          </ac:inkMkLst>
        </pc:inkChg>
        <pc:inkChg chg="add topLvl">
          <ac:chgData name="Versini, Lorenzo" userId="4e13bc97-740c-4cda-945c-2f567476a3cb" providerId="ADAL" clId="{7641B6A1-46A3-1F4D-96DB-1F528D0FF0C3}" dt="2021-11-01T11:58:03.414" v="73"/>
          <ac:inkMkLst>
            <pc:docMk/>
            <pc:sldMk cId="4206667858" sldId="299"/>
            <ac:inkMk id="35" creationId="{93D0D288-74FB-B740-9CEB-D58F8C96F43B}"/>
          </ac:inkMkLst>
        </pc:inkChg>
        <pc:inkChg chg="add topLvl">
          <ac:chgData name="Versini, Lorenzo" userId="4e13bc97-740c-4cda-945c-2f567476a3cb" providerId="ADAL" clId="{7641B6A1-46A3-1F4D-96DB-1F528D0FF0C3}" dt="2021-11-01T11:58:03.414" v="73"/>
          <ac:inkMkLst>
            <pc:docMk/>
            <pc:sldMk cId="4206667858" sldId="299"/>
            <ac:inkMk id="36" creationId="{ECDCFEEE-72D6-0747-A307-F9401FD82BA3}"/>
          </ac:inkMkLst>
        </pc:inkChg>
        <pc:inkChg chg="add topLvl">
          <ac:chgData name="Versini, Lorenzo" userId="4e13bc97-740c-4cda-945c-2f567476a3cb" providerId="ADAL" clId="{7641B6A1-46A3-1F4D-96DB-1F528D0FF0C3}" dt="2021-11-01T11:58:03.414" v="73"/>
          <ac:inkMkLst>
            <pc:docMk/>
            <pc:sldMk cId="4206667858" sldId="299"/>
            <ac:inkMk id="37" creationId="{CB7C9639-3B28-6640-9EBD-798013911AD8}"/>
          </ac:inkMkLst>
        </pc:inkChg>
        <pc:inkChg chg="add topLvl">
          <ac:chgData name="Versini, Lorenzo" userId="4e13bc97-740c-4cda-945c-2f567476a3cb" providerId="ADAL" clId="{7641B6A1-46A3-1F4D-96DB-1F528D0FF0C3}" dt="2021-11-01T11:58:03.414" v="73"/>
          <ac:inkMkLst>
            <pc:docMk/>
            <pc:sldMk cId="4206667858" sldId="299"/>
            <ac:inkMk id="38" creationId="{25537D6D-6CCA-334F-822B-62AB022E7EDC}"/>
          </ac:inkMkLst>
        </pc:inkChg>
        <pc:inkChg chg="add topLvl">
          <ac:chgData name="Versini, Lorenzo" userId="4e13bc97-740c-4cda-945c-2f567476a3cb" providerId="ADAL" clId="{7641B6A1-46A3-1F4D-96DB-1F528D0FF0C3}" dt="2021-11-01T11:58:03.414" v="73"/>
          <ac:inkMkLst>
            <pc:docMk/>
            <pc:sldMk cId="4206667858" sldId="299"/>
            <ac:inkMk id="39" creationId="{2E129494-EFE6-7F42-86FE-F723D6D8700C}"/>
          </ac:inkMkLst>
        </pc:inkChg>
        <pc:inkChg chg="add topLvl">
          <ac:chgData name="Versini, Lorenzo" userId="4e13bc97-740c-4cda-945c-2f567476a3cb" providerId="ADAL" clId="{7641B6A1-46A3-1F4D-96DB-1F528D0FF0C3}" dt="2021-11-01T11:58:03.414" v="73"/>
          <ac:inkMkLst>
            <pc:docMk/>
            <pc:sldMk cId="4206667858" sldId="299"/>
            <ac:inkMk id="40" creationId="{8F4C7797-7A44-B34A-9929-D55C0F4F9B57}"/>
          </ac:inkMkLst>
        </pc:inkChg>
        <pc:inkChg chg="add topLvl">
          <ac:chgData name="Versini, Lorenzo" userId="4e13bc97-740c-4cda-945c-2f567476a3cb" providerId="ADAL" clId="{7641B6A1-46A3-1F4D-96DB-1F528D0FF0C3}" dt="2021-11-01T11:58:03.414" v="73"/>
          <ac:inkMkLst>
            <pc:docMk/>
            <pc:sldMk cId="4206667858" sldId="299"/>
            <ac:inkMk id="41" creationId="{A04CDAAC-3DD1-E44E-946E-58AF224F62A5}"/>
          </ac:inkMkLst>
        </pc:inkChg>
        <pc:inkChg chg="add topLvl">
          <ac:chgData name="Versini, Lorenzo" userId="4e13bc97-740c-4cda-945c-2f567476a3cb" providerId="ADAL" clId="{7641B6A1-46A3-1F4D-96DB-1F528D0FF0C3}" dt="2021-11-01T11:58:03.414" v="73"/>
          <ac:inkMkLst>
            <pc:docMk/>
            <pc:sldMk cId="4206667858" sldId="299"/>
            <ac:inkMk id="42" creationId="{EEA611A3-BF8A-8D47-82EF-912FDCBAEDF0}"/>
          </ac:inkMkLst>
        </pc:inkChg>
        <pc:inkChg chg="add topLvl">
          <ac:chgData name="Versini, Lorenzo" userId="4e13bc97-740c-4cda-945c-2f567476a3cb" providerId="ADAL" clId="{7641B6A1-46A3-1F4D-96DB-1F528D0FF0C3}" dt="2021-11-01T11:58:03.414" v="73"/>
          <ac:inkMkLst>
            <pc:docMk/>
            <pc:sldMk cId="4206667858" sldId="299"/>
            <ac:inkMk id="43" creationId="{B3021381-433C-C64F-B75D-43745F390186}"/>
          </ac:inkMkLst>
        </pc:inkChg>
        <pc:inkChg chg="add topLvl">
          <ac:chgData name="Versini, Lorenzo" userId="4e13bc97-740c-4cda-945c-2f567476a3cb" providerId="ADAL" clId="{7641B6A1-46A3-1F4D-96DB-1F528D0FF0C3}" dt="2021-11-01T11:58:03.414" v="73"/>
          <ac:inkMkLst>
            <pc:docMk/>
            <pc:sldMk cId="4206667858" sldId="299"/>
            <ac:inkMk id="44" creationId="{4A84B1C3-DBA5-C44E-AF56-328D5B09CDB6}"/>
          </ac:inkMkLst>
        </pc:inkChg>
        <pc:inkChg chg="add topLvl">
          <ac:chgData name="Versini, Lorenzo" userId="4e13bc97-740c-4cda-945c-2f567476a3cb" providerId="ADAL" clId="{7641B6A1-46A3-1F4D-96DB-1F528D0FF0C3}" dt="2021-11-01T11:58:03.414" v="73"/>
          <ac:inkMkLst>
            <pc:docMk/>
            <pc:sldMk cId="4206667858" sldId="299"/>
            <ac:inkMk id="45" creationId="{24E84684-EE0E-404B-A1C0-5FDA691424C5}"/>
          </ac:inkMkLst>
        </pc:inkChg>
        <pc:inkChg chg="add topLvl">
          <ac:chgData name="Versini, Lorenzo" userId="4e13bc97-740c-4cda-945c-2f567476a3cb" providerId="ADAL" clId="{7641B6A1-46A3-1F4D-96DB-1F528D0FF0C3}" dt="2021-11-01T11:58:03.414" v="73"/>
          <ac:inkMkLst>
            <pc:docMk/>
            <pc:sldMk cId="4206667858" sldId="299"/>
            <ac:inkMk id="46" creationId="{A8768E67-977B-7549-986B-14BFA64ED560}"/>
          </ac:inkMkLst>
        </pc:inkChg>
        <pc:inkChg chg="add topLvl">
          <ac:chgData name="Versini, Lorenzo" userId="4e13bc97-740c-4cda-945c-2f567476a3cb" providerId="ADAL" clId="{7641B6A1-46A3-1F4D-96DB-1F528D0FF0C3}" dt="2021-11-01T11:58:03.414" v="73"/>
          <ac:inkMkLst>
            <pc:docMk/>
            <pc:sldMk cId="4206667858" sldId="299"/>
            <ac:inkMk id="51" creationId="{72680972-6867-F048-9F42-CD33A624383D}"/>
          </ac:inkMkLst>
        </pc:inkChg>
        <pc:inkChg chg="add topLvl">
          <ac:chgData name="Versini, Lorenzo" userId="4e13bc97-740c-4cda-945c-2f567476a3cb" providerId="ADAL" clId="{7641B6A1-46A3-1F4D-96DB-1F528D0FF0C3}" dt="2021-11-01T11:58:03.414" v="73"/>
          <ac:inkMkLst>
            <pc:docMk/>
            <pc:sldMk cId="4206667858" sldId="299"/>
            <ac:inkMk id="52" creationId="{ED0B366B-3C67-8D48-B0D4-50527AD34BBF}"/>
          </ac:inkMkLst>
        </pc:inkChg>
        <pc:inkChg chg="add topLvl">
          <ac:chgData name="Versini, Lorenzo" userId="4e13bc97-740c-4cda-945c-2f567476a3cb" providerId="ADAL" clId="{7641B6A1-46A3-1F4D-96DB-1F528D0FF0C3}" dt="2021-11-01T11:58:03.414" v="73"/>
          <ac:inkMkLst>
            <pc:docMk/>
            <pc:sldMk cId="4206667858" sldId="299"/>
            <ac:inkMk id="53" creationId="{A6D62642-9B61-144F-ADF5-A222427616AE}"/>
          </ac:inkMkLst>
        </pc:inkChg>
        <pc:inkChg chg="add topLvl">
          <ac:chgData name="Versini, Lorenzo" userId="4e13bc97-740c-4cda-945c-2f567476a3cb" providerId="ADAL" clId="{7641B6A1-46A3-1F4D-96DB-1F528D0FF0C3}" dt="2021-11-01T11:58:03.414" v="73"/>
          <ac:inkMkLst>
            <pc:docMk/>
            <pc:sldMk cId="4206667858" sldId="299"/>
            <ac:inkMk id="54" creationId="{D3B979E2-6C1B-264B-AF5A-E590624CCB61}"/>
          </ac:inkMkLst>
        </pc:inkChg>
        <pc:inkChg chg="add topLvl">
          <ac:chgData name="Versini, Lorenzo" userId="4e13bc97-740c-4cda-945c-2f567476a3cb" providerId="ADAL" clId="{7641B6A1-46A3-1F4D-96DB-1F528D0FF0C3}" dt="2021-11-01T11:58:03.414" v="73"/>
          <ac:inkMkLst>
            <pc:docMk/>
            <pc:sldMk cId="4206667858" sldId="299"/>
            <ac:inkMk id="55" creationId="{AA70D13C-7567-1E4C-BB81-802281C7B43E}"/>
          </ac:inkMkLst>
        </pc:inkChg>
        <pc:inkChg chg="add topLvl">
          <ac:chgData name="Versini, Lorenzo" userId="4e13bc97-740c-4cda-945c-2f567476a3cb" providerId="ADAL" clId="{7641B6A1-46A3-1F4D-96DB-1F528D0FF0C3}" dt="2021-11-01T11:58:03.414" v="73"/>
          <ac:inkMkLst>
            <pc:docMk/>
            <pc:sldMk cId="4206667858" sldId="299"/>
            <ac:inkMk id="56" creationId="{9FCC92EF-32B3-6743-8096-326BE59D55D1}"/>
          </ac:inkMkLst>
        </pc:inkChg>
        <pc:inkChg chg="add topLvl">
          <ac:chgData name="Versini, Lorenzo" userId="4e13bc97-740c-4cda-945c-2f567476a3cb" providerId="ADAL" clId="{7641B6A1-46A3-1F4D-96DB-1F528D0FF0C3}" dt="2021-11-01T11:58:03.414" v="73"/>
          <ac:inkMkLst>
            <pc:docMk/>
            <pc:sldMk cId="4206667858" sldId="299"/>
            <ac:inkMk id="57" creationId="{2994F0E1-CEA3-E840-9225-621F1C50FAB3}"/>
          </ac:inkMkLst>
        </pc:inkChg>
        <pc:inkChg chg="add topLvl">
          <ac:chgData name="Versini, Lorenzo" userId="4e13bc97-740c-4cda-945c-2f567476a3cb" providerId="ADAL" clId="{7641B6A1-46A3-1F4D-96DB-1F528D0FF0C3}" dt="2021-11-01T11:58:03.414" v="73"/>
          <ac:inkMkLst>
            <pc:docMk/>
            <pc:sldMk cId="4206667858" sldId="299"/>
            <ac:inkMk id="58" creationId="{E58081DF-7650-DF4D-B0EE-4CD3883EA615}"/>
          </ac:inkMkLst>
        </pc:inkChg>
        <pc:inkChg chg="add topLvl">
          <ac:chgData name="Versini, Lorenzo" userId="4e13bc97-740c-4cda-945c-2f567476a3cb" providerId="ADAL" clId="{7641B6A1-46A3-1F4D-96DB-1F528D0FF0C3}" dt="2021-11-01T11:58:03.414" v="73"/>
          <ac:inkMkLst>
            <pc:docMk/>
            <pc:sldMk cId="4206667858" sldId="299"/>
            <ac:inkMk id="59" creationId="{813D0A4A-5B65-9B48-997F-223CCC7E3050}"/>
          </ac:inkMkLst>
        </pc:inkChg>
        <pc:inkChg chg="add topLvl">
          <ac:chgData name="Versini, Lorenzo" userId="4e13bc97-740c-4cda-945c-2f567476a3cb" providerId="ADAL" clId="{7641B6A1-46A3-1F4D-96DB-1F528D0FF0C3}" dt="2021-11-01T11:58:03.414" v="73"/>
          <ac:inkMkLst>
            <pc:docMk/>
            <pc:sldMk cId="4206667858" sldId="299"/>
            <ac:inkMk id="60" creationId="{102EA2D8-5149-9A48-B527-9B25E50C2635}"/>
          </ac:inkMkLst>
        </pc:inkChg>
        <pc:inkChg chg="add">
          <ac:chgData name="Versini, Lorenzo" userId="4e13bc97-740c-4cda-945c-2f567476a3cb" providerId="ADAL" clId="{7641B6A1-46A3-1F4D-96DB-1F528D0FF0C3}" dt="2021-11-01T11:57:22.205" v="50"/>
          <ac:inkMkLst>
            <pc:docMk/>
            <pc:sldMk cId="4206667858" sldId="299"/>
            <ac:inkMk id="62" creationId="{92F6A2E3-7870-E844-9745-C733D618145A}"/>
          </ac:inkMkLst>
        </pc:inkChg>
        <pc:inkChg chg="add">
          <ac:chgData name="Versini, Lorenzo" userId="4e13bc97-740c-4cda-945c-2f567476a3cb" providerId="ADAL" clId="{7641B6A1-46A3-1F4D-96DB-1F528D0FF0C3}" dt="2021-11-01T11:57:25.397" v="51"/>
          <ac:inkMkLst>
            <pc:docMk/>
            <pc:sldMk cId="4206667858" sldId="299"/>
            <ac:inkMk id="63" creationId="{3A8A67B8-00F1-964C-9EFF-D945C31A7F84}"/>
          </ac:inkMkLst>
        </pc:inkChg>
        <pc:inkChg chg="add">
          <ac:chgData name="Versini, Lorenzo" userId="4e13bc97-740c-4cda-945c-2f567476a3cb" providerId="ADAL" clId="{7641B6A1-46A3-1F4D-96DB-1F528D0FF0C3}" dt="2021-11-01T11:57:25.723" v="52"/>
          <ac:inkMkLst>
            <pc:docMk/>
            <pc:sldMk cId="4206667858" sldId="299"/>
            <ac:inkMk id="64" creationId="{C6074BEF-F2BF-2641-95FD-84CC4BCA7B73}"/>
          </ac:inkMkLst>
        </pc:inkChg>
        <pc:inkChg chg="add">
          <ac:chgData name="Versini, Lorenzo" userId="4e13bc97-740c-4cda-945c-2f567476a3cb" providerId="ADAL" clId="{7641B6A1-46A3-1F4D-96DB-1F528D0FF0C3}" dt="2021-11-01T11:57:31.768" v="53"/>
          <ac:inkMkLst>
            <pc:docMk/>
            <pc:sldMk cId="4206667858" sldId="299"/>
            <ac:inkMk id="65" creationId="{D17FB749-12B8-004F-8CE6-2A70AFE2E6A6}"/>
          </ac:inkMkLst>
        </pc:inkChg>
        <pc:inkChg chg="add">
          <ac:chgData name="Versini, Lorenzo" userId="4e13bc97-740c-4cda-945c-2f567476a3cb" providerId="ADAL" clId="{7641B6A1-46A3-1F4D-96DB-1F528D0FF0C3}" dt="2021-11-01T11:57:32.141" v="54"/>
          <ac:inkMkLst>
            <pc:docMk/>
            <pc:sldMk cId="4206667858" sldId="299"/>
            <ac:inkMk id="66" creationId="{39224FEA-FD42-204F-A73D-FB6B1BBCACFE}"/>
          </ac:inkMkLst>
        </pc:inkChg>
        <pc:inkChg chg="add">
          <ac:chgData name="Versini, Lorenzo" userId="4e13bc97-740c-4cda-945c-2f567476a3cb" providerId="ADAL" clId="{7641B6A1-46A3-1F4D-96DB-1F528D0FF0C3}" dt="2021-11-01T11:57:32.449" v="55"/>
          <ac:inkMkLst>
            <pc:docMk/>
            <pc:sldMk cId="4206667858" sldId="299"/>
            <ac:inkMk id="67" creationId="{1428F01D-6A47-7A44-A83F-81CA8F6FDF8C}"/>
          </ac:inkMkLst>
        </pc:inkChg>
        <pc:inkChg chg="add">
          <ac:chgData name="Versini, Lorenzo" userId="4e13bc97-740c-4cda-945c-2f567476a3cb" providerId="ADAL" clId="{7641B6A1-46A3-1F4D-96DB-1F528D0FF0C3}" dt="2021-11-01T11:57:32.683" v="56"/>
          <ac:inkMkLst>
            <pc:docMk/>
            <pc:sldMk cId="4206667858" sldId="299"/>
            <ac:inkMk id="68" creationId="{123DC62E-F33D-EB41-AC69-213D8AA5DFCC}"/>
          </ac:inkMkLst>
        </pc:inkChg>
        <pc:inkChg chg="add topLvl">
          <ac:chgData name="Versini, Lorenzo" userId="4e13bc97-740c-4cda-945c-2f567476a3cb" providerId="ADAL" clId="{7641B6A1-46A3-1F4D-96DB-1F528D0FF0C3}" dt="2021-11-01T11:58:03.414" v="73"/>
          <ac:inkMkLst>
            <pc:docMk/>
            <pc:sldMk cId="4206667858" sldId="299"/>
            <ac:inkMk id="71" creationId="{378B1FF7-0B16-3447-8E60-DB5158721D49}"/>
          </ac:inkMkLst>
        </pc:inkChg>
        <pc:inkChg chg="add topLvl">
          <ac:chgData name="Versini, Lorenzo" userId="4e13bc97-740c-4cda-945c-2f567476a3cb" providerId="ADAL" clId="{7641B6A1-46A3-1F4D-96DB-1F528D0FF0C3}" dt="2021-11-01T11:58:03.414" v="73"/>
          <ac:inkMkLst>
            <pc:docMk/>
            <pc:sldMk cId="4206667858" sldId="299"/>
            <ac:inkMk id="72" creationId="{92D0057A-2D8D-3C45-A8B8-74F1EA8AFFF3}"/>
          </ac:inkMkLst>
        </pc:inkChg>
        <pc:inkChg chg="add">
          <ac:chgData name="Versini, Lorenzo" userId="4e13bc97-740c-4cda-945c-2f567476a3cb" providerId="ADAL" clId="{7641B6A1-46A3-1F4D-96DB-1F528D0FF0C3}" dt="2021-11-01T11:57:44.538" v="61"/>
          <ac:inkMkLst>
            <pc:docMk/>
            <pc:sldMk cId="4206667858" sldId="299"/>
            <ac:inkMk id="74" creationId="{706E9C1D-5E62-E942-A69D-11512D065849}"/>
          </ac:inkMkLst>
        </pc:inkChg>
        <pc:inkChg chg="add">
          <ac:chgData name="Versini, Lorenzo" userId="4e13bc97-740c-4cda-945c-2f567476a3cb" providerId="ADAL" clId="{7641B6A1-46A3-1F4D-96DB-1F528D0FF0C3}" dt="2021-11-01T11:57:45.693" v="62"/>
          <ac:inkMkLst>
            <pc:docMk/>
            <pc:sldMk cId="4206667858" sldId="299"/>
            <ac:inkMk id="75" creationId="{767896D3-E520-1842-B562-4C3F93CA39B7}"/>
          </ac:inkMkLst>
        </pc:inkChg>
        <pc:inkChg chg="add">
          <ac:chgData name="Versini, Lorenzo" userId="4e13bc97-740c-4cda-945c-2f567476a3cb" providerId="ADAL" clId="{7641B6A1-46A3-1F4D-96DB-1F528D0FF0C3}" dt="2021-11-01T11:57:45.999" v="63"/>
          <ac:inkMkLst>
            <pc:docMk/>
            <pc:sldMk cId="4206667858" sldId="299"/>
            <ac:inkMk id="76" creationId="{F5CE0BD1-9316-194E-841C-EDFADD8D781B}"/>
          </ac:inkMkLst>
        </pc:inkChg>
        <pc:inkChg chg="add">
          <ac:chgData name="Versini, Lorenzo" userId="4e13bc97-740c-4cda-945c-2f567476a3cb" providerId="ADAL" clId="{7641B6A1-46A3-1F4D-96DB-1F528D0FF0C3}" dt="2021-11-01T11:57:46.762" v="64"/>
          <ac:inkMkLst>
            <pc:docMk/>
            <pc:sldMk cId="4206667858" sldId="299"/>
            <ac:inkMk id="77" creationId="{3E0111A8-E937-CC4D-97A6-0F5209B9EBD8}"/>
          </ac:inkMkLst>
        </pc:inkChg>
        <pc:inkChg chg="add topLvl">
          <ac:chgData name="Versini, Lorenzo" userId="4e13bc97-740c-4cda-945c-2f567476a3cb" providerId="ADAL" clId="{7641B6A1-46A3-1F4D-96DB-1F528D0FF0C3}" dt="2021-11-01T11:58:03.414" v="73"/>
          <ac:inkMkLst>
            <pc:docMk/>
            <pc:sldMk cId="4206667858" sldId="299"/>
            <ac:inkMk id="79" creationId="{1E08C2A8-09DF-1A4E-B224-44FBB492443A}"/>
          </ac:inkMkLst>
        </pc:inkChg>
        <pc:inkChg chg="add topLvl">
          <ac:chgData name="Versini, Lorenzo" userId="4e13bc97-740c-4cda-945c-2f567476a3cb" providerId="ADAL" clId="{7641B6A1-46A3-1F4D-96DB-1F528D0FF0C3}" dt="2021-11-01T11:58:03.414" v="73"/>
          <ac:inkMkLst>
            <pc:docMk/>
            <pc:sldMk cId="4206667858" sldId="299"/>
            <ac:inkMk id="80" creationId="{79C413F6-47A8-8648-8A6E-1F62F769EEC7}"/>
          </ac:inkMkLst>
        </pc:inkChg>
        <pc:inkChg chg="add">
          <ac:chgData name="Versini, Lorenzo" userId="4e13bc97-740c-4cda-945c-2f567476a3cb" providerId="ADAL" clId="{7641B6A1-46A3-1F4D-96DB-1F528D0FF0C3}" dt="2021-11-01T11:58:01.736" v="69"/>
          <ac:inkMkLst>
            <pc:docMk/>
            <pc:sldMk cId="4206667858" sldId="299"/>
            <ac:inkMk id="82" creationId="{C2CC4922-0E78-7643-B29E-69979162E055}"/>
          </ac:inkMkLst>
        </pc:inkChg>
        <pc:inkChg chg="add">
          <ac:chgData name="Versini, Lorenzo" userId="4e13bc97-740c-4cda-945c-2f567476a3cb" providerId="ADAL" clId="{7641B6A1-46A3-1F4D-96DB-1F528D0FF0C3}" dt="2021-11-01T11:58:02.007" v="70"/>
          <ac:inkMkLst>
            <pc:docMk/>
            <pc:sldMk cId="4206667858" sldId="299"/>
            <ac:inkMk id="83" creationId="{F427263C-E753-E04F-95D8-87EEF6986284}"/>
          </ac:inkMkLst>
        </pc:inkChg>
        <pc:inkChg chg="add">
          <ac:chgData name="Versini, Lorenzo" userId="4e13bc97-740c-4cda-945c-2f567476a3cb" providerId="ADAL" clId="{7641B6A1-46A3-1F4D-96DB-1F528D0FF0C3}" dt="2021-11-01T11:58:02.215" v="71"/>
          <ac:inkMkLst>
            <pc:docMk/>
            <pc:sldMk cId="4206667858" sldId="299"/>
            <ac:inkMk id="84" creationId="{BFB8FD6B-582F-724D-93C9-E41A5574E068}"/>
          </ac:inkMkLst>
        </pc:inkChg>
        <pc:inkChg chg="add">
          <ac:chgData name="Versini, Lorenzo" userId="4e13bc97-740c-4cda-945c-2f567476a3cb" providerId="ADAL" clId="{7641B6A1-46A3-1F4D-96DB-1F528D0FF0C3}" dt="2021-11-01T11:58:02.572" v="72"/>
          <ac:inkMkLst>
            <pc:docMk/>
            <pc:sldMk cId="4206667858" sldId="299"/>
            <ac:inkMk id="85" creationId="{5E0B7BE4-85D0-964E-B347-2FB1498E6C9D}"/>
          </ac:inkMkLst>
        </pc:inkChg>
        <pc:inkChg chg="add del topLvl">
          <ac:chgData name="Versini, Lorenzo" userId="4e13bc97-740c-4cda-945c-2f567476a3cb" providerId="ADAL" clId="{7641B6A1-46A3-1F4D-96DB-1F528D0FF0C3}" dt="2021-11-01T11:59:04.266" v="105"/>
          <ac:inkMkLst>
            <pc:docMk/>
            <pc:sldMk cId="4206667858" sldId="299"/>
            <ac:inkMk id="87" creationId="{6BB426DC-E7AA-AF48-A449-ED6337705C42}"/>
          </ac:inkMkLst>
        </pc:inkChg>
        <pc:inkChg chg="add del">
          <ac:chgData name="Versini, Lorenzo" userId="4e13bc97-740c-4cda-945c-2f567476a3cb" providerId="ADAL" clId="{7641B6A1-46A3-1F4D-96DB-1F528D0FF0C3}" dt="2021-11-01T11:59:04.248" v="101"/>
          <ac:inkMkLst>
            <pc:docMk/>
            <pc:sldMk cId="4206667858" sldId="299"/>
            <ac:inkMk id="88" creationId="{66FBD8BE-B624-9A4C-8596-0248F736ADB5}"/>
          </ac:inkMkLst>
        </pc:inkChg>
        <pc:inkChg chg="add del">
          <ac:chgData name="Versini, Lorenzo" userId="4e13bc97-740c-4cda-945c-2f567476a3cb" providerId="ADAL" clId="{7641B6A1-46A3-1F4D-96DB-1F528D0FF0C3}" dt="2021-11-01T11:59:04.241" v="100"/>
          <ac:inkMkLst>
            <pc:docMk/>
            <pc:sldMk cId="4206667858" sldId="299"/>
            <ac:inkMk id="89" creationId="{0577FA7A-97A6-094F-A018-8EB2EDA3E92D}"/>
          </ac:inkMkLst>
        </pc:inkChg>
        <pc:inkChg chg="add del">
          <ac:chgData name="Versini, Lorenzo" userId="4e13bc97-740c-4cda-945c-2f567476a3cb" providerId="ADAL" clId="{7641B6A1-46A3-1F4D-96DB-1F528D0FF0C3}" dt="2021-11-01T11:59:04.258" v="103"/>
          <ac:inkMkLst>
            <pc:docMk/>
            <pc:sldMk cId="4206667858" sldId="299"/>
            <ac:inkMk id="90" creationId="{7B014E14-63AB-444C-BF9D-3CC5DB6B5BAB}"/>
          </ac:inkMkLst>
        </pc:inkChg>
        <pc:inkChg chg="add del topLvl">
          <ac:chgData name="Versini, Lorenzo" userId="4e13bc97-740c-4cda-945c-2f567476a3cb" providerId="ADAL" clId="{7641B6A1-46A3-1F4D-96DB-1F528D0FF0C3}" dt="2021-11-01T11:59:04.263" v="104"/>
          <ac:inkMkLst>
            <pc:docMk/>
            <pc:sldMk cId="4206667858" sldId="299"/>
            <ac:inkMk id="91" creationId="{1BFCE6D2-44EC-434D-A50C-292FA4A8C201}"/>
          </ac:inkMkLst>
        </pc:inkChg>
        <pc:inkChg chg="add del">
          <ac:chgData name="Versini, Lorenzo" userId="4e13bc97-740c-4cda-945c-2f567476a3cb" providerId="ADAL" clId="{7641B6A1-46A3-1F4D-96DB-1F528D0FF0C3}" dt="2021-11-01T11:59:04.254" v="102"/>
          <ac:inkMkLst>
            <pc:docMk/>
            <pc:sldMk cId="4206667858" sldId="299"/>
            <ac:inkMk id="92" creationId="{9CCD8800-8871-CB4F-A8FE-73749BEC287A}"/>
          </ac:inkMkLst>
        </pc:inkChg>
        <pc:inkChg chg="add">
          <ac:chgData name="Versini, Lorenzo" userId="4e13bc97-740c-4cda-945c-2f567476a3cb" providerId="ADAL" clId="{7641B6A1-46A3-1F4D-96DB-1F528D0FF0C3}" dt="2021-11-01T11:58:28.346" v="81"/>
          <ac:inkMkLst>
            <pc:docMk/>
            <pc:sldMk cId="4206667858" sldId="299"/>
            <ac:inkMk id="94" creationId="{EF8DAE95-E422-5143-8F2F-77DCADEB2809}"/>
          </ac:inkMkLst>
        </pc:inkChg>
        <pc:inkChg chg="add">
          <ac:chgData name="Versini, Lorenzo" userId="4e13bc97-740c-4cda-945c-2f567476a3cb" providerId="ADAL" clId="{7641B6A1-46A3-1F4D-96DB-1F528D0FF0C3}" dt="2021-11-01T11:58:28.728" v="82"/>
          <ac:inkMkLst>
            <pc:docMk/>
            <pc:sldMk cId="4206667858" sldId="299"/>
            <ac:inkMk id="95" creationId="{A37F1068-72BA-B644-B731-89E537148A13}"/>
          </ac:inkMkLst>
        </pc:inkChg>
        <pc:inkChg chg="add">
          <ac:chgData name="Versini, Lorenzo" userId="4e13bc97-740c-4cda-945c-2f567476a3cb" providerId="ADAL" clId="{7641B6A1-46A3-1F4D-96DB-1F528D0FF0C3}" dt="2021-11-01T11:58:29.067" v="83"/>
          <ac:inkMkLst>
            <pc:docMk/>
            <pc:sldMk cId="4206667858" sldId="299"/>
            <ac:inkMk id="96" creationId="{3437B5ED-8A56-2943-9C0F-EA36A2C50D32}"/>
          </ac:inkMkLst>
        </pc:inkChg>
        <pc:inkChg chg="add">
          <ac:chgData name="Versini, Lorenzo" userId="4e13bc97-740c-4cda-945c-2f567476a3cb" providerId="ADAL" clId="{7641B6A1-46A3-1F4D-96DB-1F528D0FF0C3}" dt="2021-11-01T11:58:29.315" v="84"/>
          <ac:inkMkLst>
            <pc:docMk/>
            <pc:sldMk cId="4206667858" sldId="299"/>
            <ac:inkMk id="97" creationId="{F484C1EA-0E6A-6946-A259-58DDD3D69A73}"/>
          </ac:inkMkLst>
        </pc:inkChg>
        <pc:inkChg chg="add">
          <ac:chgData name="Versini, Lorenzo" userId="4e13bc97-740c-4cda-945c-2f567476a3cb" providerId="ADAL" clId="{7641B6A1-46A3-1F4D-96DB-1F528D0FF0C3}" dt="2021-11-01T11:58:29.539" v="85"/>
          <ac:inkMkLst>
            <pc:docMk/>
            <pc:sldMk cId="4206667858" sldId="299"/>
            <ac:inkMk id="98" creationId="{1C8AA04D-13E4-8C47-9992-2EFD6D27627D}"/>
          </ac:inkMkLst>
        </pc:inkChg>
        <pc:inkChg chg="add">
          <ac:chgData name="Versini, Lorenzo" userId="4e13bc97-740c-4cda-945c-2f567476a3cb" providerId="ADAL" clId="{7641B6A1-46A3-1F4D-96DB-1F528D0FF0C3}" dt="2021-11-01T11:58:29.823" v="86"/>
          <ac:inkMkLst>
            <pc:docMk/>
            <pc:sldMk cId="4206667858" sldId="299"/>
            <ac:inkMk id="99" creationId="{CAE02F5D-D793-304E-BF42-4CBAA450D98A}"/>
          </ac:inkMkLst>
        </pc:inkChg>
        <pc:inkChg chg="add">
          <ac:chgData name="Versini, Lorenzo" userId="4e13bc97-740c-4cda-945c-2f567476a3cb" providerId="ADAL" clId="{7641B6A1-46A3-1F4D-96DB-1F528D0FF0C3}" dt="2021-11-01T11:58:30.292" v="87"/>
          <ac:inkMkLst>
            <pc:docMk/>
            <pc:sldMk cId="4206667858" sldId="299"/>
            <ac:inkMk id="100" creationId="{8AE5F5C6-1482-6348-B5F6-D214250DF035}"/>
          </ac:inkMkLst>
        </pc:inkChg>
        <pc:inkChg chg="add">
          <ac:chgData name="Versini, Lorenzo" userId="4e13bc97-740c-4cda-945c-2f567476a3cb" providerId="ADAL" clId="{7641B6A1-46A3-1F4D-96DB-1F528D0FF0C3}" dt="2021-11-01T11:58:30.568" v="88"/>
          <ac:inkMkLst>
            <pc:docMk/>
            <pc:sldMk cId="4206667858" sldId="299"/>
            <ac:inkMk id="101" creationId="{E023C3FC-C8C6-CB41-8C31-02E2DC278DD0}"/>
          </ac:inkMkLst>
        </pc:inkChg>
        <pc:inkChg chg="add">
          <ac:chgData name="Versini, Lorenzo" userId="4e13bc97-740c-4cda-945c-2f567476a3cb" providerId="ADAL" clId="{7641B6A1-46A3-1F4D-96DB-1F528D0FF0C3}" dt="2021-11-01T11:58:31.372" v="89"/>
          <ac:inkMkLst>
            <pc:docMk/>
            <pc:sldMk cId="4206667858" sldId="299"/>
            <ac:inkMk id="102" creationId="{3648D5F7-8B8C-8C4C-8309-D6A79725AE29}"/>
          </ac:inkMkLst>
        </pc:inkChg>
        <pc:inkChg chg="add">
          <ac:chgData name="Versini, Lorenzo" userId="4e13bc97-740c-4cda-945c-2f567476a3cb" providerId="ADAL" clId="{7641B6A1-46A3-1F4D-96DB-1F528D0FF0C3}" dt="2021-11-01T11:58:33.091" v="91"/>
          <ac:inkMkLst>
            <pc:docMk/>
            <pc:sldMk cId="4206667858" sldId="299"/>
            <ac:inkMk id="105" creationId="{C69FCC70-C4B6-F548-BB0E-8919220FA3A1}"/>
          </ac:inkMkLst>
        </pc:inkChg>
        <pc:inkChg chg="add">
          <ac:chgData name="Versini, Lorenzo" userId="4e13bc97-740c-4cda-945c-2f567476a3cb" providerId="ADAL" clId="{7641B6A1-46A3-1F4D-96DB-1F528D0FF0C3}" dt="2021-11-01T11:58:33.672" v="92"/>
          <ac:inkMkLst>
            <pc:docMk/>
            <pc:sldMk cId="4206667858" sldId="299"/>
            <ac:inkMk id="106" creationId="{6F3363AE-A7FE-A840-B45B-B25A2292C4FB}"/>
          </ac:inkMkLst>
        </pc:inkChg>
        <pc:inkChg chg="add">
          <ac:chgData name="Versini, Lorenzo" userId="4e13bc97-740c-4cda-945c-2f567476a3cb" providerId="ADAL" clId="{7641B6A1-46A3-1F4D-96DB-1F528D0FF0C3}" dt="2021-11-01T11:58:34.137" v="93"/>
          <ac:inkMkLst>
            <pc:docMk/>
            <pc:sldMk cId="4206667858" sldId="299"/>
            <ac:inkMk id="107" creationId="{0E131056-32AE-3944-99B0-29F252A2A5B5}"/>
          </ac:inkMkLst>
        </pc:inkChg>
        <pc:inkChg chg="add">
          <ac:chgData name="Versini, Lorenzo" userId="4e13bc97-740c-4cda-945c-2f567476a3cb" providerId="ADAL" clId="{7641B6A1-46A3-1F4D-96DB-1F528D0FF0C3}" dt="2021-11-01T11:58:34.411" v="94"/>
          <ac:inkMkLst>
            <pc:docMk/>
            <pc:sldMk cId="4206667858" sldId="299"/>
            <ac:inkMk id="108" creationId="{DDB538D1-475E-2944-B7D2-5802B26CAE7B}"/>
          </ac:inkMkLst>
        </pc:inkChg>
        <pc:inkChg chg="add">
          <ac:chgData name="Versini, Lorenzo" userId="4e13bc97-740c-4cda-945c-2f567476a3cb" providerId="ADAL" clId="{7641B6A1-46A3-1F4D-96DB-1F528D0FF0C3}" dt="2021-11-01T11:58:35.398" v="95"/>
          <ac:inkMkLst>
            <pc:docMk/>
            <pc:sldMk cId="4206667858" sldId="299"/>
            <ac:inkMk id="109" creationId="{4918F858-B362-E44F-880E-C23CB6E38DC5}"/>
          </ac:inkMkLst>
        </pc:inkChg>
        <pc:inkChg chg="add">
          <ac:chgData name="Versini, Lorenzo" userId="4e13bc97-740c-4cda-945c-2f567476a3cb" providerId="ADAL" clId="{7641B6A1-46A3-1F4D-96DB-1F528D0FF0C3}" dt="2021-11-01T11:58:36.027" v="96"/>
          <ac:inkMkLst>
            <pc:docMk/>
            <pc:sldMk cId="4206667858" sldId="299"/>
            <ac:inkMk id="110" creationId="{9AF09789-DD9B-554B-A1DA-A7E1AB5112D0}"/>
          </ac:inkMkLst>
        </pc:inkChg>
        <pc:inkChg chg="add">
          <ac:chgData name="Versini, Lorenzo" userId="4e13bc97-740c-4cda-945c-2f567476a3cb" providerId="ADAL" clId="{7641B6A1-46A3-1F4D-96DB-1F528D0FF0C3}" dt="2021-11-01T11:58:36.610" v="97"/>
          <ac:inkMkLst>
            <pc:docMk/>
            <pc:sldMk cId="4206667858" sldId="299"/>
            <ac:inkMk id="111" creationId="{C3F23D33-7415-FB46-812D-3404E8601493}"/>
          </ac:inkMkLst>
        </pc:inkChg>
        <pc:inkChg chg="add">
          <ac:chgData name="Versini, Lorenzo" userId="4e13bc97-740c-4cda-945c-2f567476a3cb" providerId="ADAL" clId="{7641B6A1-46A3-1F4D-96DB-1F528D0FF0C3}" dt="2021-11-01T11:58:37.011" v="98"/>
          <ac:inkMkLst>
            <pc:docMk/>
            <pc:sldMk cId="4206667858" sldId="299"/>
            <ac:inkMk id="112" creationId="{EB000B47-79F8-064E-8A06-AE23B7E7BC8F}"/>
          </ac:inkMkLst>
        </pc:inkChg>
      </pc:sldChg>
      <pc:sldChg chg="addSp delSp">
        <pc:chgData name="Versini, Lorenzo" userId="4e13bc97-740c-4cda-945c-2f567476a3cb" providerId="ADAL" clId="{7641B6A1-46A3-1F4D-96DB-1F528D0FF0C3}" dt="2021-11-01T12:30:06.270" v="349"/>
        <pc:sldMkLst>
          <pc:docMk/>
          <pc:sldMk cId="1261950936" sldId="304"/>
        </pc:sldMkLst>
        <pc:grpChg chg="add">
          <ac:chgData name="Versini, Lorenzo" userId="4e13bc97-740c-4cda-945c-2f567476a3cb" providerId="ADAL" clId="{7641B6A1-46A3-1F4D-96DB-1F528D0FF0C3}" dt="2021-11-01T12:27:04.135" v="130"/>
          <ac:grpSpMkLst>
            <pc:docMk/>
            <pc:sldMk cId="1261950936" sldId="304"/>
            <ac:grpSpMk id="29" creationId="{5F08ADFF-ECBF-8442-8602-3C0B51FEC2D2}"/>
          </ac:grpSpMkLst>
        </pc:grpChg>
        <pc:grpChg chg="add">
          <ac:chgData name="Versini, Lorenzo" userId="4e13bc97-740c-4cda-945c-2f567476a3cb" providerId="ADAL" clId="{7641B6A1-46A3-1F4D-96DB-1F528D0FF0C3}" dt="2021-11-01T12:27:04.135" v="130"/>
          <ac:grpSpMkLst>
            <pc:docMk/>
            <pc:sldMk cId="1261950936" sldId="304"/>
            <ac:grpSpMk id="30" creationId="{2A3B9EAB-E755-4D48-9B30-6300B42E2B70}"/>
          </ac:grpSpMkLst>
        </pc:grpChg>
        <pc:grpChg chg="add">
          <ac:chgData name="Versini, Lorenzo" userId="4e13bc97-740c-4cda-945c-2f567476a3cb" providerId="ADAL" clId="{7641B6A1-46A3-1F4D-96DB-1F528D0FF0C3}" dt="2021-11-01T12:27:04.135" v="130"/>
          <ac:grpSpMkLst>
            <pc:docMk/>
            <pc:sldMk cId="1261950936" sldId="304"/>
            <ac:grpSpMk id="31" creationId="{4D065F45-E30E-C44F-BEA8-18F67B0568E0}"/>
          </ac:grpSpMkLst>
        </pc:grpChg>
        <pc:grpChg chg="add">
          <ac:chgData name="Versini, Lorenzo" userId="4e13bc97-740c-4cda-945c-2f567476a3cb" providerId="ADAL" clId="{7641B6A1-46A3-1F4D-96DB-1F528D0FF0C3}" dt="2021-11-01T12:27:18.553" v="151"/>
          <ac:grpSpMkLst>
            <pc:docMk/>
            <pc:sldMk cId="1261950936" sldId="304"/>
            <ac:grpSpMk id="52" creationId="{8BCB5C44-4BE6-0540-923F-6E4A84BC3CBF}"/>
          </ac:grpSpMkLst>
        </pc:grpChg>
        <pc:grpChg chg="add">
          <ac:chgData name="Versini, Lorenzo" userId="4e13bc97-740c-4cda-945c-2f567476a3cb" providerId="ADAL" clId="{7641B6A1-46A3-1F4D-96DB-1F528D0FF0C3}" dt="2021-11-01T12:27:18.553" v="151"/>
          <ac:grpSpMkLst>
            <pc:docMk/>
            <pc:sldMk cId="1261950936" sldId="304"/>
            <ac:grpSpMk id="53" creationId="{0E368DF7-2379-5F45-BAFB-2F151B58CC2B}"/>
          </ac:grpSpMkLst>
        </pc:grpChg>
        <pc:grpChg chg="add">
          <ac:chgData name="Versini, Lorenzo" userId="4e13bc97-740c-4cda-945c-2f567476a3cb" providerId="ADAL" clId="{7641B6A1-46A3-1F4D-96DB-1F528D0FF0C3}" dt="2021-11-01T12:27:28.372" v="168"/>
          <ac:grpSpMkLst>
            <pc:docMk/>
            <pc:sldMk cId="1261950936" sldId="304"/>
            <ac:grpSpMk id="70" creationId="{21B5A666-0D24-6749-B1C2-AD3E9F3DFC3E}"/>
          </ac:grpSpMkLst>
        </pc:grpChg>
        <pc:grpChg chg="add">
          <ac:chgData name="Versini, Lorenzo" userId="4e13bc97-740c-4cda-945c-2f567476a3cb" providerId="ADAL" clId="{7641B6A1-46A3-1F4D-96DB-1F528D0FF0C3}" dt="2021-11-01T12:27:28.372" v="168"/>
          <ac:grpSpMkLst>
            <pc:docMk/>
            <pc:sldMk cId="1261950936" sldId="304"/>
            <ac:grpSpMk id="71" creationId="{273B2EB5-0801-5047-BED4-06687756BE5F}"/>
          </ac:grpSpMkLst>
        </pc:grpChg>
        <pc:grpChg chg="add">
          <ac:chgData name="Versini, Lorenzo" userId="4e13bc97-740c-4cda-945c-2f567476a3cb" providerId="ADAL" clId="{7641B6A1-46A3-1F4D-96DB-1F528D0FF0C3}" dt="2021-11-01T12:27:38.066" v="182"/>
          <ac:grpSpMkLst>
            <pc:docMk/>
            <pc:sldMk cId="1261950936" sldId="304"/>
            <ac:grpSpMk id="85" creationId="{DCBED204-B748-814D-B5AB-7A187C80158C}"/>
          </ac:grpSpMkLst>
        </pc:grpChg>
        <pc:grpChg chg="add">
          <ac:chgData name="Versini, Lorenzo" userId="4e13bc97-740c-4cda-945c-2f567476a3cb" providerId="ADAL" clId="{7641B6A1-46A3-1F4D-96DB-1F528D0FF0C3}" dt="2021-11-01T12:27:38.066" v="182"/>
          <ac:grpSpMkLst>
            <pc:docMk/>
            <pc:sldMk cId="1261950936" sldId="304"/>
            <ac:grpSpMk id="86" creationId="{09E9B020-B4E8-E24E-978F-08A491497D6D}"/>
          </ac:grpSpMkLst>
        </pc:grpChg>
        <pc:grpChg chg="add">
          <ac:chgData name="Versini, Lorenzo" userId="4e13bc97-740c-4cda-945c-2f567476a3cb" providerId="ADAL" clId="{7641B6A1-46A3-1F4D-96DB-1F528D0FF0C3}" dt="2021-11-01T12:27:45.975" v="193"/>
          <ac:grpSpMkLst>
            <pc:docMk/>
            <pc:sldMk cId="1261950936" sldId="304"/>
            <ac:grpSpMk id="94" creationId="{1BF43D3E-1051-4940-948F-6AC0A6215FA4}"/>
          </ac:grpSpMkLst>
        </pc:grpChg>
        <pc:grpChg chg="add">
          <ac:chgData name="Versini, Lorenzo" userId="4e13bc97-740c-4cda-945c-2f567476a3cb" providerId="ADAL" clId="{7641B6A1-46A3-1F4D-96DB-1F528D0FF0C3}" dt="2021-11-01T12:27:52.318" v="205"/>
          <ac:grpSpMkLst>
            <pc:docMk/>
            <pc:sldMk cId="1261950936" sldId="304"/>
            <ac:grpSpMk id="106" creationId="{1723BA9C-25A0-E247-9039-FA0524E1F865}"/>
          </ac:grpSpMkLst>
        </pc:grpChg>
        <pc:grpChg chg="add">
          <ac:chgData name="Versini, Lorenzo" userId="4e13bc97-740c-4cda-945c-2f567476a3cb" providerId="ADAL" clId="{7641B6A1-46A3-1F4D-96DB-1F528D0FF0C3}" dt="2021-11-01T12:27:52.318" v="205"/>
          <ac:grpSpMkLst>
            <pc:docMk/>
            <pc:sldMk cId="1261950936" sldId="304"/>
            <ac:grpSpMk id="107" creationId="{73AE5FA9-F4A2-3D47-B4A9-71D1ACDD402E}"/>
          </ac:grpSpMkLst>
        </pc:grpChg>
        <pc:grpChg chg="add">
          <ac:chgData name="Versini, Lorenzo" userId="4e13bc97-740c-4cda-945c-2f567476a3cb" providerId="ADAL" clId="{7641B6A1-46A3-1F4D-96DB-1F528D0FF0C3}" dt="2021-11-01T12:27:52.318" v="205"/>
          <ac:grpSpMkLst>
            <pc:docMk/>
            <pc:sldMk cId="1261950936" sldId="304"/>
            <ac:grpSpMk id="108" creationId="{2E7ECCB0-2DCF-B644-B493-18265EAD87B9}"/>
          </ac:grpSpMkLst>
        </pc:grpChg>
        <pc:grpChg chg="add">
          <ac:chgData name="Versini, Lorenzo" userId="4e13bc97-740c-4cda-945c-2f567476a3cb" providerId="ADAL" clId="{7641B6A1-46A3-1F4D-96DB-1F528D0FF0C3}" dt="2021-11-01T12:27:55.894" v="212"/>
          <ac:grpSpMkLst>
            <pc:docMk/>
            <pc:sldMk cId="1261950936" sldId="304"/>
            <ac:grpSpMk id="115" creationId="{09C6890C-13CD-9245-AC95-59DCDAF0187F}"/>
          </ac:grpSpMkLst>
        </pc:grpChg>
        <pc:grpChg chg="add">
          <ac:chgData name="Versini, Lorenzo" userId="4e13bc97-740c-4cda-945c-2f567476a3cb" providerId="ADAL" clId="{7641B6A1-46A3-1F4D-96DB-1F528D0FF0C3}" dt="2021-11-01T12:28:05.940" v="225"/>
          <ac:grpSpMkLst>
            <pc:docMk/>
            <pc:sldMk cId="1261950936" sldId="304"/>
            <ac:grpSpMk id="128" creationId="{DF53A3D7-26EE-1646-B516-6D4FB7E85C38}"/>
          </ac:grpSpMkLst>
        </pc:grpChg>
        <pc:grpChg chg="add">
          <ac:chgData name="Versini, Lorenzo" userId="4e13bc97-740c-4cda-945c-2f567476a3cb" providerId="ADAL" clId="{7641B6A1-46A3-1F4D-96DB-1F528D0FF0C3}" dt="2021-11-01T12:28:05.940" v="225"/>
          <ac:grpSpMkLst>
            <pc:docMk/>
            <pc:sldMk cId="1261950936" sldId="304"/>
            <ac:grpSpMk id="129" creationId="{A1BD1660-DBA5-5040-B8FC-7DF76D247EB9}"/>
          </ac:grpSpMkLst>
        </pc:grpChg>
        <pc:grpChg chg="add">
          <ac:chgData name="Versini, Lorenzo" userId="4e13bc97-740c-4cda-945c-2f567476a3cb" providerId="ADAL" clId="{7641B6A1-46A3-1F4D-96DB-1F528D0FF0C3}" dt="2021-11-01T12:28:05.940" v="225"/>
          <ac:grpSpMkLst>
            <pc:docMk/>
            <pc:sldMk cId="1261950936" sldId="304"/>
            <ac:grpSpMk id="130" creationId="{AA33D7E8-2898-CB49-8668-65C96098AB7F}"/>
          </ac:grpSpMkLst>
        </pc:grpChg>
        <pc:grpChg chg="add">
          <ac:chgData name="Versini, Lorenzo" userId="4e13bc97-740c-4cda-945c-2f567476a3cb" providerId="ADAL" clId="{7641B6A1-46A3-1F4D-96DB-1F528D0FF0C3}" dt="2021-11-01T12:28:12.776" v="241"/>
          <ac:grpSpMkLst>
            <pc:docMk/>
            <pc:sldMk cId="1261950936" sldId="304"/>
            <ac:grpSpMk id="146" creationId="{1235C108-A7C2-304A-B48E-43AC340F902D}"/>
          </ac:grpSpMkLst>
        </pc:grpChg>
        <pc:grpChg chg="add">
          <ac:chgData name="Versini, Lorenzo" userId="4e13bc97-740c-4cda-945c-2f567476a3cb" providerId="ADAL" clId="{7641B6A1-46A3-1F4D-96DB-1F528D0FF0C3}" dt="2021-11-01T12:28:15.897" v="247"/>
          <ac:grpSpMkLst>
            <pc:docMk/>
            <pc:sldMk cId="1261950936" sldId="304"/>
            <ac:grpSpMk id="152" creationId="{7225DD47-C050-7E4D-B360-E3C559929971}"/>
          </ac:grpSpMkLst>
        </pc:grpChg>
        <pc:grpChg chg="add">
          <ac:chgData name="Versini, Lorenzo" userId="4e13bc97-740c-4cda-945c-2f567476a3cb" providerId="ADAL" clId="{7641B6A1-46A3-1F4D-96DB-1F528D0FF0C3}" dt="2021-11-01T12:28:15.897" v="247"/>
          <ac:grpSpMkLst>
            <pc:docMk/>
            <pc:sldMk cId="1261950936" sldId="304"/>
            <ac:grpSpMk id="153" creationId="{00560D94-4481-0A41-A51D-B4574E8DAD1D}"/>
          </ac:grpSpMkLst>
        </pc:grpChg>
        <pc:grpChg chg="add del">
          <ac:chgData name="Versini, Lorenzo" userId="4e13bc97-740c-4cda-945c-2f567476a3cb" providerId="ADAL" clId="{7641B6A1-46A3-1F4D-96DB-1F528D0FF0C3}" dt="2021-11-01T12:28:25.005" v="264"/>
          <ac:grpSpMkLst>
            <pc:docMk/>
            <pc:sldMk cId="1261950936" sldId="304"/>
            <ac:grpSpMk id="157" creationId="{ADFC38A2-7C8B-5A4B-8CD6-6B0B4CD1CC8A}"/>
          </ac:grpSpMkLst>
        </pc:grpChg>
        <pc:grpChg chg="add">
          <ac:chgData name="Versini, Lorenzo" userId="4e13bc97-740c-4cda-945c-2f567476a3cb" providerId="ADAL" clId="{7641B6A1-46A3-1F4D-96DB-1F528D0FF0C3}" dt="2021-11-01T12:28:25.005" v="264"/>
          <ac:grpSpMkLst>
            <pc:docMk/>
            <pc:sldMk cId="1261950936" sldId="304"/>
            <ac:grpSpMk id="170" creationId="{94C39EE8-6BB6-AF4C-B007-B6077CE6317F}"/>
          </ac:grpSpMkLst>
        </pc:grpChg>
        <pc:grpChg chg="add">
          <ac:chgData name="Versini, Lorenzo" userId="4e13bc97-740c-4cda-945c-2f567476a3cb" providerId="ADAL" clId="{7641B6A1-46A3-1F4D-96DB-1F528D0FF0C3}" dt="2021-11-01T12:28:25.005" v="264"/>
          <ac:grpSpMkLst>
            <pc:docMk/>
            <pc:sldMk cId="1261950936" sldId="304"/>
            <ac:grpSpMk id="171" creationId="{59B52679-D5AF-5E4E-BCA5-871CA1CC0F80}"/>
          </ac:grpSpMkLst>
        </pc:grpChg>
        <pc:grpChg chg="add">
          <ac:chgData name="Versini, Lorenzo" userId="4e13bc97-740c-4cda-945c-2f567476a3cb" providerId="ADAL" clId="{7641B6A1-46A3-1F4D-96DB-1F528D0FF0C3}" dt="2021-11-01T12:28:25.005" v="264"/>
          <ac:grpSpMkLst>
            <pc:docMk/>
            <pc:sldMk cId="1261950936" sldId="304"/>
            <ac:grpSpMk id="172" creationId="{0F429410-15F3-5D4F-894D-F10B4F9C0A6F}"/>
          </ac:grpSpMkLst>
        </pc:grpChg>
        <pc:grpChg chg="add">
          <ac:chgData name="Versini, Lorenzo" userId="4e13bc97-740c-4cda-945c-2f567476a3cb" providerId="ADAL" clId="{7641B6A1-46A3-1F4D-96DB-1F528D0FF0C3}" dt="2021-11-01T12:28:25.005" v="264"/>
          <ac:grpSpMkLst>
            <pc:docMk/>
            <pc:sldMk cId="1261950936" sldId="304"/>
            <ac:grpSpMk id="173" creationId="{B1C0073F-4A35-F74B-8FA9-E1489A37EE82}"/>
          </ac:grpSpMkLst>
        </pc:grpChg>
        <pc:grpChg chg="add">
          <ac:chgData name="Versini, Lorenzo" userId="4e13bc97-740c-4cda-945c-2f567476a3cb" providerId="ADAL" clId="{7641B6A1-46A3-1F4D-96DB-1F528D0FF0C3}" dt="2021-11-01T12:28:39.121" v="269"/>
          <ac:grpSpMkLst>
            <pc:docMk/>
            <pc:sldMk cId="1261950936" sldId="304"/>
            <ac:grpSpMk id="178" creationId="{ECC09431-8543-9846-A33F-5C00854DE649}"/>
          </ac:grpSpMkLst>
        </pc:grpChg>
        <pc:grpChg chg="add">
          <ac:chgData name="Versini, Lorenzo" userId="4e13bc97-740c-4cda-945c-2f567476a3cb" providerId="ADAL" clId="{7641B6A1-46A3-1F4D-96DB-1F528D0FF0C3}" dt="2021-11-01T12:28:52.838" v="274"/>
          <ac:grpSpMkLst>
            <pc:docMk/>
            <pc:sldMk cId="1261950936" sldId="304"/>
            <ac:grpSpMk id="183" creationId="{6F3F317D-8913-0743-B486-906D94004B63}"/>
          </ac:grpSpMkLst>
        </pc:grpChg>
        <pc:grpChg chg="add">
          <ac:chgData name="Versini, Lorenzo" userId="4e13bc97-740c-4cda-945c-2f567476a3cb" providerId="ADAL" clId="{7641B6A1-46A3-1F4D-96DB-1F528D0FF0C3}" dt="2021-11-01T12:29:01.338" v="285"/>
          <ac:grpSpMkLst>
            <pc:docMk/>
            <pc:sldMk cId="1261950936" sldId="304"/>
            <ac:grpSpMk id="194" creationId="{30654DEA-9242-E94D-9664-925A9D0E52F8}"/>
          </ac:grpSpMkLst>
        </pc:grpChg>
        <pc:grpChg chg="add">
          <ac:chgData name="Versini, Lorenzo" userId="4e13bc97-740c-4cda-945c-2f567476a3cb" providerId="ADAL" clId="{7641B6A1-46A3-1F4D-96DB-1F528D0FF0C3}" dt="2021-11-01T12:29:01.338" v="285"/>
          <ac:grpSpMkLst>
            <pc:docMk/>
            <pc:sldMk cId="1261950936" sldId="304"/>
            <ac:grpSpMk id="195" creationId="{F7F9E0E2-2E96-D543-8422-76B6521E2756}"/>
          </ac:grpSpMkLst>
        </pc:grpChg>
        <pc:grpChg chg="add del">
          <ac:chgData name="Versini, Lorenzo" userId="4e13bc97-740c-4cda-945c-2f567476a3cb" providerId="ADAL" clId="{7641B6A1-46A3-1F4D-96DB-1F528D0FF0C3}" dt="2021-11-01T12:29:03.895" v="291"/>
          <ac:grpSpMkLst>
            <pc:docMk/>
            <pc:sldMk cId="1261950936" sldId="304"/>
            <ac:grpSpMk id="199" creationId="{B1276B94-C665-6C42-91DF-06B4E4AF1E79}"/>
          </ac:grpSpMkLst>
        </pc:grpChg>
        <pc:grpChg chg="add del">
          <ac:chgData name="Versini, Lorenzo" userId="4e13bc97-740c-4cda-945c-2f567476a3cb" providerId="ADAL" clId="{7641B6A1-46A3-1F4D-96DB-1F528D0FF0C3}" dt="2021-11-01T12:29:33.198" v="327"/>
          <ac:grpSpMkLst>
            <pc:docMk/>
            <pc:sldMk cId="1261950936" sldId="304"/>
            <ac:grpSpMk id="218" creationId="{2D1F143E-5686-714E-8632-F8DCD2353480}"/>
          </ac:grpSpMkLst>
        </pc:grpChg>
        <pc:grpChg chg="add del">
          <ac:chgData name="Versini, Lorenzo" userId="4e13bc97-740c-4cda-945c-2f567476a3cb" providerId="ADAL" clId="{7641B6A1-46A3-1F4D-96DB-1F528D0FF0C3}" dt="2021-11-01T12:29:33.192" v="325"/>
          <ac:grpSpMkLst>
            <pc:docMk/>
            <pc:sldMk cId="1261950936" sldId="304"/>
            <ac:grpSpMk id="219" creationId="{F1BA82C1-2E59-124B-8CC7-B58328651F87}"/>
          </ac:grpSpMkLst>
        </pc:grpChg>
        <pc:grpChg chg="add">
          <ac:chgData name="Versini, Lorenzo" userId="4e13bc97-740c-4cda-945c-2f567476a3cb" providerId="ADAL" clId="{7641B6A1-46A3-1F4D-96DB-1F528D0FF0C3}" dt="2021-11-01T12:29:46.914" v="348"/>
          <ac:grpSpMkLst>
            <pc:docMk/>
            <pc:sldMk cId="1261950936" sldId="304"/>
            <ac:grpSpMk id="238" creationId="{0DCA3D66-39CD-3946-9C8E-FD699A308F30}"/>
          </ac:grpSpMkLst>
        </pc:grpChg>
        <pc:grpChg chg="add">
          <ac:chgData name="Versini, Lorenzo" userId="4e13bc97-740c-4cda-945c-2f567476a3cb" providerId="ADAL" clId="{7641B6A1-46A3-1F4D-96DB-1F528D0FF0C3}" dt="2021-11-01T12:29:46.914" v="348"/>
          <ac:grpSpMkLst>
            <pc:docMk/>
            <pc:sldMk cId="1261950936" sldId="304"/>
            <ac:grpSpMk id="239" creationId="{A356B392-2182-044C-B43D-05CA000140E6}"/>
          </ac:grpSpMkLst>
        </pc:grpChg>
        <pc:inkChg chg="add del">
          <ac:chgData name="Versini, Lorenzo" userId="4e13bc97-740c-4cda-945c-2f567476a3cb" providerId="ADAL" clId="{7641B6A1-46A3-1F4D-96DB-1F528D0FF0C3}" dt="2021-11-01T12:26:49.229" v="107"/>
          <ac:inkMkLst>
            <pc:docMk/>
            <pc:sldMk cId="1261950936" sldId="304"/>
            <ac:inkMk id="5" creationId="{4CD12399-BEB1-1046-8AF5-4927D002E0E9}"/>
          </ac:inkMkLst>
        </pc:inkChg>
        <pc:inkChg chg="add">
          <ac:chgData name="Versini, Lorenzo" userId="4e13bc97-740c-4cda-945c-2f567476a3cb" providerId="ADAL" clId="{7641B6A1-46A3-1F4D-96DB-1F528D0FF0C3}" dt="2021-11-01T12:26:50.449" v="108"/>
          <ac:inkMkLst>
            <pc:docMk/>
            <pc:sldMk cId="1261950936" sldId="304"/>
            <ac:inkMk id="7" creationId="{134B5064-01E7-A14C-8115-F7DA2D6F105E}"/>
          </ac:inkMkLst>
        </pc:inkChg>
        <pc:inkChg chg="add">
          <ac:chgData name="Versini, Lorenzo" userId="4e13bc97-740c-4cda-945c-2f567476a3cb" providerId="ADAL" clId="{7641B6A1-46A3-1F4D-96DB-1F528D0FF0C3}" dt="2021-11-01T12:26:51.355" v="109"/>
          <ac:inkMkLst>
            <pc:docMk/>
            <pc:sldMk cId="1261950936" sldId="304"/>
            <ac:inkMk id="8" creationId="{581D34FC-1E9E-3843-8DDA-389547BEC3F3}"/>
          </ac:inkMkLst>
        </pc:inkChg>
        <pc:inkChg chg="add">
          <ac:chgData name="Versini, Lorenzo" userId="4e13bc97-740c-4cda-945c-2f567476a3cb" providerId="ADAL" clId="{7641B6A1-46A3-1F4D-96DB-1F528D0FF0C3}" dt="2021-11-01T12:26:51.898" v="110"/>
          <ac:inkMkLst>
            <pc:docMk/>
            <pc:sldMk cId="1261950936" sldId="304"/>
            <ac:inkMk id="9" creationId="{2EC9D593-459B-7E44-BCF5-8EB0DC5E8E23}"/>
          </ac:inkMkLst>
        </pc:inkChg>
        <pc:inkChg chg="add">
          <ac:chgData name="Versini, Lorenzo" userId="4e13bc97-740c-4cda-945c-2f567476a3cb" providerId="ADAL" clId="{7641B6A1-46A3-1F4D-96DB-1F528D0FF0C3}" dt="2021-11-01T12:26:52.375" v="111"/>
          <ac:inkMkLst>
            <pc:docMk/>
            <pc:sldMk cId="1261950936" sldId="304"/>
            <ac:inkMk id="10" creationId="{2881520A-2C13-9E49-AEA7-ABE49AA43686}"/>
          </ac:inkMkLst>
        </pc:inkChg>
        <pc:inkChg chg="add">
          <ac:chgData name="Versini, Lorenzo" userId="4e13bc97-740c-4cda-945c-2f567476a3cb" providerId="ADAL" clId="{7641B6A1-46A3-1F4D-96DB-1F528D0FF0C3}" dt="2021-11-01T12:26:52.648" v="112"/>
          <ac:inkMkLst>
            <pc:docMk/>
            <pc:sldMk cId="1261950936" sldId="304"/>
            <ac:inkMk id="11" creationId="{545BEFB5-C814-FC48-A553-9B80889EB1C2}"/>
          </ac:inkMkLst>
        </pc:inkChg>
        <pc:inkChg chg="add">
          <ac:chgData name="Versini, Lorenzo" userId="4e13bc97-740c-4cda-945c-2f567476a3cb" providerId="ADAL" clId="{7641B6A1-46A3-1F4D-96DB-1F528D0FF0C3}" dt="2021-11-01T12:26:53.599" v="113"/>
          <ac:inkMkLst>
            <pc:docMk/>
            <pc:sldMk cId="1261950936" sldId="304"/>
            <ac:inkMk id="12" creationId="{D9C3610C-0B35-1F4D-959D-62791A17B808}"/>
          </ac:inkMkLst>
        </pc:inkChg>
        <pc:inkChg chg="add">
          <ac:chgData name="Versini, Lorenzo" userId="4e13bc97-740c-4cda-945c-2f567476a3cb" providerId="ADAL" clId="{7641B6A1-46A3-1F4D-96DB-1F528D0FF0C3}" dt="2021-11-01T12:26:54.240" v="114"/>
          <ac:inkMkLst>
            <pc:docMk/>
            <pc:sldMk cId="1261950936" sldId="304"/>
            <ac:inkMk id="13" creationId="{F3CB9F0F-55E4-454F-BA12-0854FA3ACC89}"/>
          </ac:inkMkLst>
        </pc:inkChg>
        <pc:inkChg chg="add">
          <ac:chgData name="Versini, Lorenzo" userId="4e13bc97-740c-4cda-945c-2f567476a3cb" providerId="ADAL" clId="{7641B6A1-46A3-1F4D-96DB-1F528D0FF0C3}" dt="2021-11-01T12:26:54.732" v="115"/>
          <ac:inkMkLst>
            <pc:docMk/>
            <pc:sldMk cId="1261950936" sldId="304"/>
            <ac:inkMk id="14" creationId="{643A5967-5271-0E44-AE2A-E114B5EC4442}"/>
          </ac:inkMkLst>
        </pc:inkChg>
        <pc:inkChg chg="add">
          <ac:chgData name="Versini, Lorenzo" userId="4e13bc97-740c-4cda-945c-2f567476a3cb" providerId="ADAL" clId="{7641B6A1-46A3-1F4D-96DB-1F528D0FF0C3}" dt="2021-11-01T12:26:55.081" v="116"/>
          <ac:inkMkLst>
            <pc:docMk/>
            <pc:sldMk cId="1261950936" sldId="304"/>
            <ac:inkMk id="15" creationId="{BBA75CB1-9CB0-5644-8C26-E18C8942BA40}"/>
          </ac:inkMkLst>
        </pc:inkChg>
        <pc:inkChg chg="add">
          <ac:chgData name="Versini, Lorenzo" userId="4e13bc97-740c-4cda-945c-2f567476a3cb" providerId="ADAL" clId="{7641B6A1-46A3-1F4D-96DB-1F528D0FF0C3}" dt="2021-11-01T12:26:55.665" v="117"/>
          <ac:inkMkLst>
            <pc:docMk/>
            <pc:sldMk cId="1261950936" sldId="304"/>
            <ac:inkMk id="16" creationId="{7EAF3EB7-1356-2240-AB03-1711BCD172E0}"/>
          </ac:inkMkLst>
        </pc:inkChg>
        <pc:inkChg chg="add">
          <ac:chgData name="Versini, Lorenzo" userId="4e13bc97-740c-4cda-945c-2f567476a3cb" providerId="ADAL" clId="{7641B6A1-46A3-1F4D-96DB-1F528D0FF0C3}" dt="2021-11-01T12:26:57.625" v="118"/>
          <ac:inkMkLst>
            <pc:docMk/>
            <pc:sldMk cId="1261950936" sldId="304"/>
            <ac:inkMk id="17" creationId="{C1328D5A-29E2-C34A-8D4E-8C7861A91F5A}"/>
          </ac:inkMkLst>
        </pc:inkChg>
        <pc:inkChg chg="add">
          <ac:chgData name="Versini, Lorenzo" userId="4e13bc97-740c-4cda-945c-2f567476a3cb" providerId="ADAL" clId="{7641B6A1-46A3-1F4D-96DB-1F528D0FF0C3}" dt="2021-11-01T12:26:58.341" v="119"/>
          <ac:inkMkLst>
            <pc:docMk/>
            <pc:sldMk cId="1261950936" sldId="304"/>
            <ac:inkMk id="18" creationId="{DA0AF14C-D526-5F42-B507-D1CDB699C40B}"/>
          </ac:inkMkLst>
        </pc:inkChg>
        <pc:inkChg chg="add">
          <ac:chgData name="Versini, Lorenzo" userId="4e13bc97-740c-4cda-945c-2f567476a3cb" providerId="ADAL" clId="{7641B6A1-46A3-1F4D-96DB-1F528D0FF0C3}" dt="2021-11-01T12:26:58.876" v="120"/>
          <ac:inkMkLst>
            <pc:docMk/>
            <pc:sldMk cId="1261950936" sldId="304"/>
            <ac:inkMk id="19" creationId="{D3BB0743-9FDC-BF47-A8FE-BBA34E0BDB42}"/>
          </ac:inkMkLst>
        </pc:inkChg>
        <pc:inkChg chg="add">
          <ac:chgData name="Versini, Lorenzo" userId="4e13bc97-740c-4cda-945c-2f567476a3cb" providerId="ADAL" clId="{7641B6A1-46A3-1F4D-96DB-1F528D0FF0C3}" dt="2021-11-01T12:26:59.106" v="121"/>
          <ac:inkMkLst>
            <pc:docMk/>
            <pc:sldMk cId="1261950936" sldId="304"/>
            <ac:inkMk id="20" creationId="{1EA6D63B-8139-4946-915E-7648E7E81344}"/>
          </ac:inkMkLst>
        </pc:inkChg>
        <pc:inkChg chg="add">
          <ac:chgData name="Versini, Lorenzo" userId="4e13bc97-740c-4cda-945c-2f567476a3cb" providerId="ADAL" clId="{7641B6A1-46A3-1F4D-96DB-1F528D0FF0C3}" dt="2021-11-01T12:26:59.825" v="122"/>
          <ac:inkMkLst>
            <pc:docMk/>
            <pc:sldMk cId="1261950936" sldId="304"/>
            <ac:inkMk id="21" creationId="{7DDF1F6F-5A08-CE49-B84F-C3D9F19B40A5}"/>
          </ac:inkMkLst>
        </pc:inkChg>
        <pc:inkChg chg="add">
          <ac:chgData name="Versini, Lorenzo" userId="4e13bc97-740c-4cda-945c-2f567476a3cb" providerId="ADAL" clId="{7641B6A1-46A3-1F4D-96DB-1F528D0FF0C3}" dt="2021-11-01T12:27:00.425" v="123"/>
          <ac:inkMkLst>
            <pc:docMk/>
            <pc:sldMk cId="1261950936" sldId="304"/>
            <ac:inkMk id="22" creationId="{200EDA21-FB08-704E-B7CC-923B727B518E}"/>
          </ac:inkMkLst>
        </pc:inkChg>
        <pc:inkChg chg="add">
          <ac:chgData name="Versini, Lorenzo" userId="4e13bc97-740c-4cda-945c-2f567476a3cb" providerId="ADAL" clId="{7641B6A1-46A3-1F4D-96DB-1F528D0FF0C3}" dt="2021-11-01T12:27:01.346" v="124"/>
          <ac:inkMkLst>
            <pc:docMk/>
            <pc:sldMk cId="1261950936" sldId="304"/>
            <ac:inkMk id="23" creationId="{5AC80347-B549-7C45-ADA5-F2A710AC9D73}"/>
          </ac:inkMkLst>
        </pc:inkChg>
        <pc:inkChg chg="add">
          <ac:chgData name="Versini, Lorenzo" userId="4e13bc97-740c-4cda-945c-2f567476a3cb" providerId="ADAL" clId="{7641B6A1-46A3-1F4D-96DB-1F528D0FF0C3}" dt="2021-11-01T12:27:01.775" v="125"/>
          <ac:inkMkLst>
            <pc:docMk/>
            <pc:sldMk cId="1261950936" sldId="304"/>
            <ac:inkMk id="24" creationId="{CDCD7580-2384-2242-B9E4-02E2A0C92068}"/>
          </ac:inkMkLst>
        </pc:inkChg>
        <pc:inkChg chg="add">
          <ac:chgData name="Versini, Lorenzo" userId="4e13bc97-740c-4cda-945c-2f567476a3cb" providerId="ADAL" clId="{7641B6A1-46A3-1F4D-96DB-1F528D0FF0C3}" dt="2021-11-01T12:27:02.004" v="126"/>
          <ac:inkMkLst>
            <pc:docMk/>
            <pc:sldMk cId="1261950936" sldId="304"/>
            <ac:inkMk id="25" creationId="{114FDEFA-9D5F-0343-9A68-E9C33973489F}"/>
          </ac:inkMkLst>
        </pc:inkChg>
        <pc:inkChg chg="add">
          <ac:chgData name="Versini, Lorenzo" userId="4e13bc97-740c-4cda-945c-2f567476a3cb" providerId="ADAL" clId="{7641B6A1-46A3-1F4D-96DB-1F528D0FF0C3}" dt="2021-11-01T12:27:02.443" v="127"/>
          <ac:inkMkLst>
            <pc:docMk/>
            <pc:sldMk cId="1261950936" sldId="304"/>
            <ac:inkMk id="26" creationId="{62156B8E-EE30-FE4C-8778-A3929721E2ED}"/>
          </ac:inkMkLst>
        </pc:inkChg>
        <pc:inkChg chg="add">
          <ac:chgData name="Versini, Lorenzo" userId="4e13bc97-740c-4cda-945c-2f567476a3cb" providerId="ADAL" clId="{7641B6A1-46A3-1F4D-96DB-1F528D0FF0C3}" dt="2021-11-01T12:27:02.701" v="128"/>
          <ac:inkMkLst>
            <pc:docMk/>
            <pc:sldMk cId="1261950936" sldId="304"/>
            <ac:inkMk id="27" creationId="{4557BB14-16CE-4E47-B847-82A7D7F9B5E0}"/>
          </ac:inkMkLst>
        </pc:inkChg>
        <pc:inkChg chg="add">
          <ac:chgData name="Versini, Lorenzo" userId="4e13bc97-740c-4cda-945c-2f567476a3cb" providerId="ADAL" clId="{7641B6A1-46A3-1F4D-96DB-1F528D0FF0C3}" dt="2021-11-01T12:27:03.100" v="129"/>
          <ac:inkMkLst>
            <pc:docMk/>
            <pc:sldMk cId="1261950936" sldId="304"/>
            <ac:inkMk id="28" creationId="{7E81470D-3A2E-5C42-A2E5-16E38134277B}"/>
          </ac:inkMkLst>
        </pc:inkChg>
        <pc:inkChg chg="add">
          <ac:chgData name="Versini, Lorenzo" userId="4e13bc97-740c-4cda-945c-2f567476a3cb" providerId="ADAL" clId="{7641B6A1-46A3-1F4D-96DB-1F528D0FF0C3}" dt="2021-11-01T12:27:10.063" v="131"/>
          <ac:inkMkLst>
            <pc:docMk/>
            <pc:sldMk cId="1261950936" sldId="304"/>
            <ac:inkMk id="32" creationId="{B4970ADE-29B5-1146-A4E5-4A3C0A06AB04}"/>
          </ac:inkMkLst>
        </pc:inkChg>
        <pc:inkChg chg="add">
          <ac:chgData name="Versini, Lorenzo" userId="4e13bc97-740c-4cda-945c-2f567476a3cb" providerId="ADAL" clId="{7641B6A1-46A3-1F4D-96DB-1F528D0FF0C3}" dt="2021-11-01T12:27:10.447" v="132"/>
          <ac:inkMkLst>
            <pc:docMk/>
            <pc:sldMk cId="1261950936" sldId="304"/>
            <ac:inkMk id="33" creationId="{CD6E059F-CE85-4B4E-873F-9216E8C729AD}"/>
          </ac:inkMkLst>
        </pc:inkChg>
        <pc:inkChg chg="add">
          <ac:chgData name="Versini, Lorenzo" userId="4e13bc97-740c-4cda-945c-2f567476a3cb" providerId="ADAL" clId="{7641B6A1-46A3-1F4D-96DB-1F528D0FF0C3}" dt="2021-11-01T12:27:11.136" v="133"/>
          <ac:inkMkLst>
            <pc:docMk/>
            <pc:sldMk cId="1261950936" sldId="304"/>
            <ac:inkMk id="34" creationId="{B663E4E0-850C-C74D-B0AF-5B558D64E000}"/>
          </ac:inkMkLst>
        </pc:inkChg>
        <pc:inkChg chg="add">
          <ac:chgData name="Versini, Lorenzo" userId="4e13bc97-740c-4cda-945c-2f567476a3cb" providerId="ADAL" clId="{7641B6A1-46A3-1F4D-96DB-1F528D0FF0C3}" dt="2021-11-01T12:27:11.548" v="134"/>
          <ac:inkMkLst>
            <pc:docMk/>
            <pc:sldMk cId="1261950936" sldId="304"/>
            <ac:inkMk id="35" creationId="{D9B36F36-E71C-824F-ACF8-EAD1EE450D3B}"/>
          </ac:inkMkLst>
        </pc:inkChg>
        <pc:inkChg chg="add">
          <ac:chgData name="Versini, Lorenzo" userId="4e13bc97-740c-4cda-945c-2f567476a3cb" providerId="ADAL" clId="{7641B6A1-46A3-1F4D-96DB-1F528D0FF0C3}" dt="2021-11-01T12:27:11.730" v="135"/>
          <ac:inkMkLst>
            <pc:docMk/>
            <pc:sldMk cId="1261950936" sldId="304"/>
            <ac:inkMk id="36" creationId="{8AC131EB-D605-1F43-ABCA-00EED201AEA9}"/>
          </ac:inkMkLst>
        </pc:inkChg>
        <pc:inkChg chg="add">
          <ac:chgData name="Versini, Lorenzo" userId="4e13bc97-740c-4cda-945c-2f567476a3cb" providerId="ADAL" clId="{7641B6A1-46A3-1F4D-96DB-1F528D0FF0C3}" dt="2021-11-01T12:27:11.905" v="136"/>
          <ac:inkMkLst>
            <pc:docMk/>
            <pc:sldMk cId="1261950936" sldId="304"/>
            <ac:inkMk id="37" creationId="{87FB3581-3ECD-7B44-90BE-16EBAEB55AFF}"/>
          </ac:inkMkLst>
        </pc:inkChg>
        <pc:inkChg chg="add">
          <ac:chgData name="Versini, Lorenzo" userId="4e13bc97-740c-4cda-945c-2f567476a3cb" providerId="ADAL" clId="{7641B6A1-46A3-1F4D-96DB-1F528D0FF0C3}" dt="2021-11-01T12:27:12.298" v="137"/>
          <ac:inkMkLst>
            <pc:docMk/>
            <pc:sldMk cId="1261950936" sldId="304"/>
            <ac:inkMk id="38" creationId="{219A08B9-3550-9A4D-8D0C-86744495A97C}"/>
          </ac:inkMkLst>
        </pc:inkChg>
        <pc:inkChg chg="add">
          <ac:chgData name="Versini, Lorenzo" userId="4e13bc97-740c-4cda-945c-2f567476a3cb" providerId="ADAL" clId="{7641B6A1-46A3-1F4D-96DB-1F528D0FF0C3}" dt="2021-11-01T12:27:12.472" v="138"/>
          <ac:inkMkLst>
            <pc:docMk/>
            <pc:sldMk cId="1261950936" sldId="304"/>
            <ac:inkMk id="39" creationId="{5721DF58-92E2-6448-9822-838F555E16D1}"/>
          </ac:inkMkLst>
        </pc:inkChg>
        <pc:inkChg chg="add">
          <ac:chgData name="Versini, Lorenzo" userId="4e13bc97-740c-4cda-945c-2f567476a3cb" providerId="ADAL" clId="{7641B6A1-46A3-1F4D-96DB-1F528D0FF0C3}" dt="2021-11-01T12:27:12.617" v="139"/>
          <ac:inkMkLst>
            <pc:docMk/>
            <pc:sldMk cId="1261950936" sldId="304"/>
            <ac:inkMk id="40" creationId="{14755E07-6AB5-234F-A838-18259033FF58}"/>
          </ac:inkMkLst>
        </pc:inkChg>
        <pc:inkChg chg="add">
          <ac:chgData name="Versini, Lorenzo" userId="4e13bc97-740c-4cda-945c-2f567476a3cb" providerId="ADAL" clId="{7641B6A1-46A3-1F4D-96DB-1F528D0FF0C3}" dt="2021-11-01T12:27:13.268" v="140"/>
          <ac:inkMkLst>
            <pc:docMk/>
            <pc:sldMk cId="1261950936" sldId="304"/>
            <ac:inkMk id="41" creationId="{C97433BE-8830-7A47-BB88-FE1868ABA9DA}"/>
          </ac:inkMkLst>
        </pc:inkChg>
        <pc:inkChg chg="add">
          <ac:chgData name="Versini, Lorenzo" userId="4e13bc97-740c-4cda-945c-2f567476a3cb" providerId="ADAL" clId="{7641B6A1-46A3-1F4D-96DB-1F528D0FF0C3}" dt="2021-11-01T12:27:13.697" v="141"/>
          <ac:inkMkLst>
            <pc:docMk/>
            <pc:sldMk cId="1261950936" sldId="304"/>
            <ac:inkMk id="42" creationId="{50B41F9E-DBED-D444-9379-B98C8148FF82}"/>
          </ac:inkMkLst>
        </pc:inkChg>
        <pc:inkChg chg="add">
          <ac:chgData name="Versini, Lorenzo" userId="4e13bc97-740c-4cda-945c-2f567476a3cb" providerId="ADAL" clId="{7641B6A1-46A3-1F4D-96DB-1F528D0FF0C3}" dt="2021-11-01T12:27:14.402" v="142"/>
          <ac:inkMkLst>
            <pc:docMk/>
            <pc:sldMk cId="1261950936" sldId="304"/>
            <ac:inkMk id="43" creationId="{B6D79388-F297-0642-9CFF-5F52DE28A022}"/>
          </ac:inkMkLst>
        </pc:inkChg>
        <pc:inkChg chg="add">
          <ac:chgData name="Versini, Lorenzo" userId="4e13bc97-740c-4cda-945c-2f567476a3cb" providerId="ADAL" clId="{7641B6A1-46A3-1F4D-96DB-1F528D0FF0C3}" dt="2021-11-01T12:27:14.931" v="143"/>
          <ac:inkMkLst>
            <pc:docMk/>
            <pc:sldMk cId="1261950936" sldId="304"/>
            <ac:inkMk id="44" creationId="{D958112C-6792-AE48-860E-AE70607DD107}"/>
          </ac:inkMkLst>
        </pc:inkChg>
        <pc:inkChg chg="add">
          <ac:chgData name="Versini, Lorenzo" userId="4e13bc97-740c-4cda-945c-2f567476a3cb" providerId="ADAL" clId="{7641B6A1-46A3-1F4D-96DB-1F528D0FF0C3}" dt="2021-11-01T12:27:15.202" v="144"/>
          <ac:inkMkLst>
            <pc:docMk/>
            <pc:sldMk cId="1261950936" sldId="304"/>
            <ac:inkMk id="45" creationId="{42958947-887F-3F40-B8EC-6E3668497055}"/>
          </ac:inkMkLst>
        </pc:inkChg>
        <pc:inkChg chg="add">
          <ac:chgData name="Versini, Lorenzo" userId="4e13bc97-740c-4cda-945c-2f567476a3cb" providerId="ADAL" clId="{7641B6A1-46A3-1F4D-96DB-1F528D0FF0C3}" dt="2021-11-01T12:27:15.835" v="145"/>
          <ac:inkMkLst>
            <pc:docMk/>
            <pc:sldMk cId="1261950936" sldId="304"/>
            <ac:inkMk id="46" creationId="{52521143-5163-F440-8E63-D876B5A14493}"/>
          </ac:inkMkLst>
        </pc:inkChg>
        <pc:inkChg chg="add">
          <ac:chgData name="Versini, Lorenzo" userId="4e13bc97-740c-4cda-945c-2f567476a3cb" providerId="ADAL" clId="{7641B6A1-46A3-1F4D-96DB-1F528D0FF0C3}" dt="2021-11-01T12:27:16.191" v="146"/>
          <ac:inkMkLst>
            <pc:docMk/>
            <pc:sldMk cId="1261950936" sldId="304"/>
            <ac:inkMk id="47" creationId="{BCCEFB10-1138-FE4B-B259-313DD635660F}"/>
          </ac:inkMkLst>
        </pc:inkChg>
        <pc:inkChg chg="add">
          <ac:chgData name="Versini, Lorenzo" userId="4e13bc97-740c-4cda-945c-2f567476a3cb" providerId="ADAL" clId="{7641B6A1-46A3-1F4D-96DB-1F528D0FF0C3}" dt="2021-11-01T12:27:16.509" v="147"/>
          <ac:inkMkLst>
            <pc:docMk/>
            <pc:sldMk cId="1261950936" sldId="304"/>
            <ac:inkMk id="48" creationId="{04143310-95B6-C645-969F-FC9D4FA4CB5B}"/>
          </ac:inkMkLst>
        </pc:inkChg>
        <pc:inkChg chg="add">
          <ac:chgData name="Versini, Lorenzo" userId="4e13bc97-740c-4cda-945c-2f567476a3cb" providerId="ADAL" clId="{7641B6A1-46A3-1F4D-96DB-1F528D0FF0C3}" dt="2021-11-01T12:27:17.119" v="148"/>
          <ac:inkMkLst>
            <pc:docMk/>
            <pc:sldMk cId="1261950936" sldId="304"/>
            <ac:inkMk id="49" creationId="{039C6805-AD11-4048-B272-C78709F66A6C}"/>
          </ac:inkMkLst>
        </pc:inkChg>
        <pc:inkChg chg="add">
          <ac:chgData name="Versini, Lorenzo" userId="4e13bc97-740c-4cda-945c-2f567476a3cb" providerId="ADAL" clId="{7641B6A1-46A3-1F4D-96DB-1F528D0FF0C3}" dt="2021-11-01T12:27:17.457" v="149"/>
          <ac:inkMkLst>
            <pc:docMk/>
            <pc:sldMk cId="1261950936" sldId="304"/>
            <ac:inkMk id="50" creationId="{327440CE-9AEC-2845-A47B-E9E318ED1C2A}"/>
          </ac:inkMkLst>
        </pc:inkChg>
        <pc:inkChg chg="add">
          <ac:chgData name="Versini, Lorenzo" userId="4e13bc97-740c-4cda-945c-2f567476a3cb" providerId="ADAL" clId="{7641B6A1-46A3-1F4D-96DB-1F528D0FF0C3}" dt="2021-11-01T12:27:17.980" v="150"/>
          <ac:inkMkLst>
            <pc:docMk/>
            <pc:sldMk cId="1261950936" sldId="304"/>
            <ac:inkMk id="51" creationId="{C7F44B9A-B882-6D41-8545-1ECA6E1F73C1}"/>
          </ac:inkMkLst>
        </pc:inkChg>
        <pc:inkChg chg="add">
          <ac:chgData name="Versini, Lorenzo" userId="4e13bc97-740c-4cda-945c-2f567476a3cb" providerId="ADAL" clId="{7641B6A1-46A3-1F4D-96DB-1F528D0FF0C3}" dt="2021-11-01T12:27:19.922" v="152"/>
          <ac:inkMkLst>
            <pc:docMk/>
            <pc:sldMk cId="1261950936" sldId="304"/>
            <ac:inkMk id="54" creationId="{5F60BE56-514B-0D43-B695-138C1FE6A1CB}"/>
          </ac:inkMkLst>
        </pc:inkChg>
        <pc:inkChg chg="add">
          <ac:chgData name="Versini, Lorenzo" userId="4e13bc97-740c-4cda-945c-2f567476a3cb" providerId="ADAL" clId="{7641B6A1-46A3-1F4D-96DB-1F528D0FF0C3}" dt="2021-11-01T12:27:20.507" v="153"/>
          <ac:inkMkLst>
            <pc:docMk/>
            <pc:sldMk cId="1261950936" sldId="304"/>
            <ac:inkMk id="55" creationId="{850567F2-1F2A-9149-A93A-817381E6443B}"/>
          </ac:inkMkLst>
        </pc:inkChg>
        <pc:inkChg chg="add">
          <ac:chgData name="Versini, Lorenzo" userId="4e13bc97-740c-4cda-945c-2f567476a3cb" providerId="ADAL" clId="{7641B6A1-46A3-1F4D-96DB-1F528D0FF0C3}" dt="2021-11-01T12:27:21.120" v="154"/>
          <ac:inkMkLst>
            <pc:docMk/>
            <pc:sldMk cId="1261950936" sldId="304"/>
            <ac:inkMk id="56" creationId="{56DB4735-272A-2A4D-AEC9-67AA89A3FE79}"/>
          </ac:inkMkLst>
        </pc:inkChg>
        <pc:inkChg chg="add">
          <ac:chgData name="Versini, Lorenzo" userId="4e13bc97-740c-4cda-945c-2f567476a3cb" providerId="ADAL" clId="{7641B6A1-46A3-1F4D-96DB-1F528D0FF0C3}" dt="2021-11-01T12:27:21.564" v="155"/>
          <ac:inkMkLst>
            <pc:docMk/>
            <pc:sldMk cId="1261950936" sldId="304"/>
            <ac:inkMk id="57" creationId="{29BE0D06-1CCA-304D-A4D1-162F516BEBF8}"/>
          </ac:inkMkLst>
        </pc:inkChg>
        <pc:inkChg chg="add">
          <ac:chgData name="Versini, Lorenzo" userId="4e13bc97-740c-4cda-945c-2f567476a3cb" providerId="ADAL" clId="{7641B6A1-46A3-1F4D-96DB-1F528D0FF0C3}" dt="2021-11-01T12:27:22.599" v="156"/>
          <ac:inkMkLst>
            <pc:docMk/>
            <pc:sldMk cId="1261950936" sldId="304"/>
            <ac:inkMk id="58" creationId="{94BCBA3F-9F58-AA4D-B7EE-C12D84DC77F9}"/>
          </ac:inkMkLst>
        </pc:inkChg>
        <pc:inkChg chg="add">
          <ac:chgData name="Versini, Lorenzo" userId="4e13bc97-740c-4cda-945c-2f567476a3cb" providerId="ADAL" clId="{7641B6A1-46A3-1F4D-96DB-1F528D0FF0C3}" dt="2021-11-01T12:27:23.271" v="157"/>
          <ac:inkMkLst>
            <pc:docMk/>
            <pc:sldMk cId="1261950936" sldId="304"/>
            <ac:inkMk id="59" creationId="{94DF1F4D-802E-C44E-B541-30FDC30D9280}"/>
          </ac:inkMkLst>
        </pc:inkChg>
        <pc:inkChg chg="add">
          <ac:chgData name="Versini, Lorenzo" userId="4e13bc97-740c-4cda-945c-2f567476a3cb" providerId="ADAL" clId="{7641B6A1-46A3-1F4D-96DB-1F528D0FF0C3}" dt="2021-11-01T12:27:23.704" v="158"/>
          <ac:inkMkLst>
            <pc:docMk/>
            <pc:sldMk cId="1261950936" sldId="304"/>
            <ac:inkMk id="60" creationId="{F2B3EE27-8C7B-E446-872B-7887268746C8}"/>
          </ac:inkMkLst>
        </pc:inkChg>
        <pc:inkChg chg="add">
          <ac:chgData name="Versini, Lorenzo" userId="4e13bc97-740c-4cda-945c-2f567476a3cb" providerId="ADAL" clId="{7641B6A1-46A3-1F4D-96DB-1F528D0FF0C3}" dt="2021-11-01T12:27:24.074" v="159"/>
          <ac:inkMkLst>
            <pc:docMk/>
            <pc:sldMk cId="1261950936" sldId="304"/>
            <ac:inkMk id="61" creationId="{79EBB300-6004-5541-AA0D-63ACAC26F886}"/>
          </ac:inkMkLst>
        </pc:inkChg>
        <pc:inkChg chg="add">
          <ac:chgData name="Versini, Lorenzo" userId="4e13bc97-740c-4cda-945c-2f567476a3cb" providerId="ADAL" clId="{7641B6A1-46A3-1F4D-96DB-1F528D0FF0C3}" dt="2021-11-01T12:27:24.333" v="160"/>
          <ac:inkMkLst>
            <pc:docMk/>
            <pc:sldMk cId="1261950936" sldId="304"/>
            <ac:inkMk id="62" creationId="{472CEF3A-0457-EC4A-BE1A-CE7740C62DAE}"/>
          </ac:inkMkLst>
        </pc:inkChg>
        <pc:inkChg chg="add">
          <ac:chgData name="Versini, Lorenzo" userId="4e13bc97-740c-4cda-945c-2f567476a3cb" providerId="ADAL" clId="{7641B6A1-46A3-1F4D-96DB-1F528D0FF0C3}" dt="2021-11-01T12:27:24.708" v="161"/>
          <ac:inkMkLst>
            <pc:docMk/>
            <pc:sldMk cId="1261950936" sldId="304"/>
            <ac:inkMk id="63" creationId="{708A9EF5-CC20-5B41-9C0F-E93470F548C7}"/>
          </ac:inkMkLst>
        </pc:inkChg>
        <pc:inkChg chg="add">
          <ac:chgData name="Versini, Lorenzo" userId="4e13bc97-740c-4cda-945c-2f567476a3cb" providerId="ADAL" clId="{7641B6A1-46A3-1F4D-96DB-1F528D0FF0C3}" dt="2021-11-01T12:27:25.167" v="162"/>
          <ac:inkMkLst>
            <pc:docMk/>
            <pc:sldMk cId="1261950936" sldId="304"/>
            <ac:inkMk id="64" creationId="{80E5102F-7747-D148-876E-4890483B00B2}"/>
          </ac:inkMkLst>
        </pc:inkChg>
        <pc:inkChg chg="add">
          <ac:chgData name="Versini, Lorenzo" userId="4e13bc97-740c-4cda-945c-2f567476a3cb" providerId="ADAL" clId="{7641B6A1-46A3-1F4D-96DB-1F528D0FF0C3}" dt="2021-11-01T12:27:25.684" v="163"/>
          <ac:inkMkLst>
            <pc:docMk/>
            <pc:sldMk cId="1261950936" sldId="304"/>
            <ac:inkMk id="65" creationId="{346CA9C5-C87E-8749-A0ED-A647BA491510}"/>
          </ac:inkMkLst>
        </pc:inkChg>
        <pc:inkChg chg="add">
          <ac:chgData name="Versini, Lorenzo" userId="4e13bc97-740c-4cda-945c-2f567476a3cb" providerId="ADAL" clId="{7641B6A1-46A3-1F4D-96DB-1F528D0FF0C3}" dt="2021-11-01T12:27:26.015" v="164"/>
          <ac:inkMkLst>
            <pc:docMk/>
            <pc:sldMk cId="1261950936" sldId="304"/>
            <ac:inkMk id="66" creationId="{392768E5-39E3-B648-BAE1-FC24D88683DE}"/>
          </ac:inkMkLst>
        </pc:inkChg>
        <pc:inkChg chg="add">
          <ac:chgData name="Versini, Lorenzo" userId="4e13bc97-740c-4cda-945c-2f567476a3cb" providerId="ADAL" clId="{7641B6A1-46A3-1F4D-96DB-1F528D0FF0C3}" dt="2021-11-01T12:27:26.631" v="165"/>
          <ac:inkMkLst>
            <pc:docMk/>
            <pc:sldMk cId="1261950936" sldId="304"/>
            <ac:inkMk id="67" creationId="{32BD6C42-9D6B-8E46-9488-F4F2D6366552}"/>
          </ac:inkMkLst>
        </pc:inkChg>
        <pc:inkChg chg="add">
          <ac:chgData name="Versini, Lorenzo" userId="4e13bc97-740c-4cda-945c-2f567476a3cb" providerId="ADAL" clId="{7641B6A1-46A3-1F4D-96DB-1F528D0FF0C3}" dt="2021-11-01T12:27:27.029" v="166"/>
          <ac:inkMkLst>
            <pc:docMk/>
            <pc:sldMk cId="1261950936" sldId="304"/>
            <ac:inkMk id="68" creationId="{49577527-6A66-1A48-BA66-6B1C90E67FB6}"/>
          </ac:inkMkLst>
        </pc:inkChg>
        <pc:inkChg chg="add">
          <ac:chgData name="Versini, Lorenzo" userId="4e13bc97-740c-4cda-945c-2f567476a3cb" providerId="ADAL" clId="{7641B6A1-46A3-1F4D-96DB-1F528D0FF0C3}" dt="2021-11-01T12:27:27.677" v="167"/>
          <ac:inkMkLst>
            <pc:docMk/>
            <pc:sldMk cId="1261950936" sldId="304"/>
            <ac:inkMk id="69" creationId="{025C5ACA-51A1-974C-BA84-65763D39D363}"/>
          </ac:inkMkLst>
        </pc:inkChg>
        <pc:inkChg chg="add">
          <ac:chgData name="Versini, Lorenzo" userId="4e13bc97-740c-4cda-945c-2f567476a3cb" providerId="ADAL" clId="{7641B6A1-46A3-1F4D-96DB-1F528D0FF0C3}" dt="2021-11-01T12:27:30.366" v="169"/>
          <ac:inkMkLst>
            <pc:docMk/>
            <pc:sldMk cId="1261950936" sldId="304"/>
            <ac:inkMk id="72" creationId="{D06ADEB6-F854-984A-879A-31DD8D97961B}"/>
          </ac:inkMkLst>
        </pc:inkChg>
        <pc:inkChg chg="add">
          <ac:chgData name="Versini, Lorenzo" userId="4e13bc97-740c-4cda-945c-2f567476a3cb" providerId="ADAL" clId="{7641B6A1-46A3-1F4D-96DB-1F528D0FF0C3}" dt="2021-11-01T12:27:31.236" v="170"/>
          <ac:inkMkLst>
            <pc:docMk/>
            <pc:sldMk cId="1261950936" sldId="304"/>
            <ac:inkMk id="73" creationId="{9FD14CC3-E668-0343-99BB-07509222338E}"/>
          </ac:inkMkLst>
        </pc:inkChg>
        <pc:inkChg chg="add">
          <ac:chgData name="Versini, Lorenzo" userId="4e13bc97-740c-4cda-945c-2f567476a3cb" providerId="ADAL" clId="{7641B6A1-46A3-1F4D-96DB-1F528D0FF0C3}" dt="2021-11-01T12:27:32.239" v="171"/>
          <ac:inkMkLst>
            <pc:docMk/>
            <pc:sldMk cId="1261950936" sldId="304"/>
            <ac:inkMk id="74" creationId="{A99EF982-D5F1-B448-B090-BE3416193272}"/>
          </ac:inkMkLst>
        </pc:inkChg>
        <pc:inkChg chg="add">
          <ac:chgData name="Versini, Lorenzo" userId="4e13bc97-740c-4cda-945c-2f567476a3cb" providerId="ADAL" clId="{7641B6A1-46A3-1F4D-96DB-1F528D0FF0C3}" dt="2021-11-01T12:27:33.858" v="172"/>
          <ac:inkMkLst>
            <pc:docMk/>
            <pc:sldMk cId="1261950936" sldId="304"/>
            <ac:inkMk id="75" creationId="{D7E729A9-6CA9-394E-AC9A-DAF9DB2030E4}"/>
          </ac:inkMkLst>
        </pc:inkChg>
        <pc:inkChg chg="add">
          <ac:chgData name="Versini, Lorenzo" userId="4e13bc97-740c-4cda-945c-2f567476a3cb" providerId="ADAL" clId="{7641B6A1-46A3-1F4D-96DB-1F528D0FF0C3}" dt="2021-11-01T12:27:34.322" v="173"/>
          <ac:inkMkLst>
            <pc:docMk/>
            <pc:sldMk cId="1261950936" sldId="304"/>
            <ac:inkMk id="76" creationId="{EB63B0FD-5DAB-3749-9048-AEE87F33CAD5}"/>
          </ac:inkMkLst>
        </pc:inkChg>
        <pc:inkChg chg="add">
          <ac:chgData name="Versini, Lorenzo" userId="4e13bc97-740c-4cda-945c-2f567476a3cb" providerId="ADAL" clId="{7641B6A1-46A3-1F4D-96DB-1F528D0FF0C3}" dt="2021-11-01T12:27:34.898" v="174"/>
          <ac:inkMkLst>
            <pc:docMk/>
            <pc:sldMk cId="1261950936" sldId="304"/>
            <ac:inkMk id="77" creationId="{030C5F81-1FE6-964C-9A5C-0E71092332E3}"/>
          </ac:inkMkLst>
        </pc:inkChg>
        <pc:inkChg chg="add">
          <ac:chgData name="Versini, Lorenzo" userId="4e13bc97-740c-4cda-945c-2f567476a3cb" providerId="ADAL" clId="{7641B6A1-46A3-1F4D-96DB-1F528D0FF0C3}" dt="2021-11-01T12:27:35.161" v="175"/>
          <ac:inkMkLst>
            <pc:docMk/>
            <pc:sldMk cId="1261950936" sldId="304"/>
            <ac:inkMk id="78" creationId="{CD1EE74E-7747-9046-BB28-AA18FF8DF31A}"/>
          </ac:inkMkLst>
        </pc:inkChg>
        <pc:inkChg chg="add">
          <ac:chgData name="Versini, Lorenzo" userId="4e13bc97-740c-4cda-945c-2f567476a3cb" providerId="ADAL" clId="{7641B6A1-46A3-1F4D-96DB-1F528D0FF0C3}" dt="2021-11-01T12:27:35.412" v="176"/>
          <ac:inkMkLst>
            <pc:docMk/>
            <pc:sldMk cId="1261950936" sldId="304"/>
            <ac:inkMk id="79" creationId="{13464751-CFE7-3349-B73C-D08202101C2C}"/>
          </ac:inkMkLst>
        </pc:inkChg>
        <pc:inkChg chg="add">
          <ac:chgData name="Versini, Lorenzo" userId="4e13bc97-740c-4cda-945c-2f567476a3cb" providerId="ADAL" clId="{7641B6A1-46A3-1F4D-96DB-1F528D0FF0C3}" dt="2021-11-01T12:27:35.812" v="177"/>
          <ac:inkMkLst>
            <pc:docMk/>
            <pc:sldMk cId="1261950936" sldId="304"/>
            <ac:inkMk id="80" creationId="{277396A8-C47D-724F-B062-E5CC3A0EF775}"/>
          </ac:inkMkLst>
        </pc:inkChg>
        <pc:inkChg chg="add">
          <ac:chgData name="Versini, Lorenzo" userId="4e13bc97-740c-4cda-945c-2f567476a3cb" providerId="ADAL" clId="{7641B6A1-46A3-1F4D-96DB-1F528D0FF0C3}" dt="2021-11-01T12:27:36.039" v="178"/>
          <ac:inkMkLst>
            <pc:docMk/>
            <pc:sldMk cId="1261950936" sldId="304"/>
            <ac:inkMk id="81" creationId="{DBF6F3C5-BC75-E341-AA53-8070F39C68CD}"/>
          </ac:inkMkLst>
        </pc:inkChg>
        <pc:inkChg chg="add">
          <ac:chgData name="Versini, Lorenzo" userId="4e13bc97-740c-4cda-945c-2f567476a3cb" providerId="ADAL" clId="{7641B6A1-46A3-1F4D-96DB-1F528D0FF0C3}" dt="2021-11-01T12:27:36.358" v="179"/>
          <ac:inkMkLst>
            <pc:docMk/>
            <pc:sldMk cId="1261950936" sldId="304"/>
            <ac:inkMk id="82" creationId="{F68DD41D-63C5-BD45-9BEC-81DEADFC11B4}"/>
          </ac:inkMkLst>
        </pc:inkChg>
        <pc:inkChg chg="add">
          <ac:chgData name="Versini, Lorenzo" userId="4e13bc97-740c-4cda-945c-2f567476a3cb" providerId="ADAL" clId="{7641B6A1-46A3-1F4D-96DB-1F528D0FF0C3}" dt="2021-11-01T12:27:36.906" v="180"/>
          <ac:inkMkLst>
            <pc:docMk/>
            <pc:sldMk cId="1261950936" sldId="304"/>
            <ac:inkMk id="83" creationId="{F0CC8D7E-30E8-EF44-9A39-796555304173}"/>
          </ac:inkMkLst>
        </pc:inkChg>
        <pc:inkChg chg="add">
          <ac:chgData name="Versini, Lorenzo" userId="4e13bc97-740c-4cda-945c-2f567476a3cb" providerId="ADAL" clId="{7641B6A1-46A3-1F4D-96DB-1F528D0FF0C3}" dt="2021-11-01T12:27:37.268" v="181"/>
          <ac:inkMkLst>
            <pc:docMk/>
            <pc:sldMk cId="1261950936" sldId="304"/>
            <ac:inkMk id="84" creationId="{0B51B605-5AAB-0A40-8BEF-DF8FCA099F6B}"/>
          </ac:inkMkLst>
        </pc:inkChg>
        <pc:inkChg chg="add">
          <ac:chgData name="Versini, Lorenzo" userId="4e13bc97-740c-4cda-945c-2f567476a3cb" providerId="ADAL" clId="{7641B6A1-46A3-1F4D-96DB-1F528D0FF0C3}" dt="2021-11-01T12:27:38.765" v="183"/>
          <ac:inkMkLst>
            <pc:docMk/>
            <pc:sldMk cId="1261950936" sldId="304"/>
            <ac:inkMk id="87" creationId="{3F84E0B5-D73F-F044-9B11-08009251980C}"/>
          </ac:inkMkLst>
        </pc:inkChg>
        <pc:inkChg chg="add del">
          <ac:chgData name="Versini, Lorenzo" userId="4e13bc97-740c-4cda-945c-2f567476a3cb" providerId="ADAL" clId="{7641B6A1-46A3-1F4D-96DB-1F528D0FF0C3}" dt="2021-11-01T12:27:43.146" v="189"/>
          <ac:inkMkLst>
            <pc:docMk/>
            <pc:sldMk cId="1261950936" sldId="304"/>
            <ac:inkMk id="88" creationId="{087F8245-0394-9947-A684-65BA292E97C2}"/>
          </ac:inkMkLst>
        </pc:inkChg>
        <pc:inkChg chg="add del">
          <ac:chgData name="Versini, Lorenzo" userId="4e13bc97-740c-4cda-945c-2f567476a3cb" providerId="ADAL" clId="{7641B6A1-46A3-1F4D-96DB-1F528D0FF0C3}" dt="2021-11-01T12:27:43.141" v="187"/>
          <ac:inkMkLst>
            <pc:docMk/>
            <pc:sldMk cId="1261950936" sldId="304"/>
            <ac:inkMk id="89" creationId="{B5D96CBD-4142-164F-B5DF-AF1654451689}"/>
          </ac:inkMkLst>
        </pc:inkChg>
        <pc:inkChg chg="add del">
          <ac:chgData name="Versini, Lorenzo" userId="4e13bc97-740c-4cda-945c-2f567476a3cb" providerId="ADAL" clId="{7641B6A1-46A3-1F4D-96DB-1F528D0FF0C3}" dt="2021-11-01T12:27:43.143" v="188"/>
          <ac:inkMkLst>
            <pc:docMk/>
            <pc:sldMk cId="1261950936" sldId="304"/>
            <ac:inkMk id="90" creationId="{F329EBB6-94B9-0F46-B1A5-C9767E498601}"/>
          </ac:inkMkLst>
        </pc:inkChg>
        <pc:inkChg chg="add">
          <ac:chgData name="Versini, Lorenzo" userId="4e13bc97-740c-4cda-945c-2f567476a3cb" providerId="ADAL" clId="{7641B6A1-46A3-1F4D-96DB-1F528D0FF0C3}" dt="2021-11-01T12:27:43.875" v="190"/>
          <ac:inkMkLst>
            <pc:docMk/>
            <pc:sldMk cId="1261950936" sldId="304"/>
            <ac:inkMk id="91" creationId="{55E1A3F9-9857-D747-8355-7CE32B36F2C6}"/>
          </ac:inkMkLst>
        </pc:inkChg>
        <pc:inkChg chg="add">
          <ac:chgData name="Versini, Lorenzo" userId="4e13bc97-740c-4cda-945c-2f567476a3cb" providerId="ADAL" clId="{7641B6A1-46A3-1F4D-96DB-1F528D0FF0C3}" dt="2021-11-01T12:27:44.417" v="191"/>
          <ac:inkMkLst>
            <pc:docMk/>
            <pc:sldMk cId="1261950936" sldId="304"/>
            <ac:inkMk id="92" creationId="{ADC4BBFF-F6F7-5047-9F7E-14C51F33AAA3}"/>
          </ac:inkMkLst>
        </pc:inkChg>
        <pc:inkChg chg="add">
          <ac:chgData name="Versini, Lorenzo" userId="4e13bc97-740c-4cda-945c-2f567476a3cb" providerId="ADAL" clId="{7641B6A1-46A3-1F4D-96DB-1F528D0FF0C3}" dt="2021-11-01T12:27:45.123" v="192"/>
          <ac:inkMkLst>
            <pc:docMk/>
            <pc:sldMk cId="1261950936" sldId="304"/>
            <ac:inkMk id="93" creationId="{4B991DA9-5B99-B747-81CA-AC44BEC2454D}"/>
          </ac:inkMkLst>
        </pc:inkChg>
        <pc:inkChg chg="add">
          <ac:chgData name="Versini, Lorenzo" userId="4e13bc97-740c-4cda-945c-2f567476a3cb" providerId="ADAL" clId="{7641B6A1-46A3-1F4D-96DB-1F528D0FF0C3}" dt="2021-11-01T12:27:46.967" v="194"/>
          <ac:inkMkLst>
            <pc:docMk/>
            <pc:sldMk cId="1261950936" sldId="304"/>
            <ac:inkMk id="95" creationId="{D2DFEF8E-708C-3340-A13F-422615FF96AF}"/>
          </ac:inkMkLst>
        </pc:inkChg>
        <pc:inkChg chg="add">
          <ac:chgData name="Versini, Lorenzo" userId="4e13bc97-740c-4cda-945c-2f567476a3cb" providerId="ADAL" clId="{7641B6A1-46A3-1F4D-96DB-1F528D0FF0C3}" dt="2021-11-01T12:27:47.665" v="195"/>
          <ac:inkMkLst>
            <pc:docMk/>
            <pc:sldMk cId="1261950936" sldId="304"/>
            <ac:inkMk id="96" creationId="{6A55C31B-DA6F-0C4E-9783-C39C54E25BE8}"/>
          </ac:inkMkLst>
        </pc:inkChg>
        <pc:inkChg chg="add">
          <ac:chgData name="Versini, Lorenzo" userId="4e13bc97-740c-4cda-945c-2f567476a3cb" providerId="ADAL" clId="{7641B6A1-46A3-1F4D-96DB-1F528D0FF0C3}" dt="2021-11-01T12:27:47.949" v="196"/>
          <ac:inkMkLst>
            <pc:docMk/>
            <pc:sldMk cId="1261950936" sldId="304"/>
            <ac:inkMk id="97" creationId="{88A5F2D0-D913-3C43-BF4E-BAFDE6F7996C}"/>
          </ac:inkMkLst>
        </pc:inkChg>
        <pc:inkChg chg="add">
          <ac:chgData name="Versini, Lorenzo" userId="4e13bc97-740c-4cda-945c-2f567476a3cb" providerId="ADAL" clId="{7641B6A1-46A3-1F4D-96DB-1F528D0FF0C3}" dt="2021-11-01T12:27:48.282" v="197"/>
          <ac:inkMkLst>
            <pc:docMk/>
            <pc:sldMk cId="1261950936" sldId="304"/>
            <ac:inkMk id="98" creationId="{EC74A3F7-E31A-3844-B2BB-6AF01CC26ED7}"/>
          </ac:inkMkLst>
        </pc:inkChg>
        <pc:inkChg chg="add">
          <ac:chgData name="Versini, Lorenzo" userId="4e13bc97-740c-4cda-945c-2f567476a3cb" providerId="ADAL" clId="{7641B6A1-46A3-1F4D-96DB-1F528D0FF0C3}" dt="2021-11-01T12:27:48.642" v="198"/>
          <ac:inkMkLst>
            <pc:docMk/>
            <pc:sldMk cId="1261950936" sldId="304"/>
            <ac:inkMk id="99" creationId="{FB0ED3D8-62EB-C047-8951-72683EABA96B}"/>
          </ac:inkMkLst>
        </pc:inkChg>
        <pc:inkChg chg="add">
          <ac:chgData name="Versini, Lorenzo" userId="4e13bc97-740c-4cda-945c-2f567476a3cb" providerId="ADAL" clId="{7641B6A1-46A3-1F4D-96DB-1F528D0FF0C3}" dt="2021-11-01T12:27:48.898" v="199"/>
          <ac:inkMkLst>
            <pc:docMk/>
            <pc:sldMk cId="1261950936" sldId="304"/>
            <ac:inkMk id="100" creationId="{523D4172-F1DE-1A46-A31F-9A7B2B0AD1F4}"/>
          </ac:inkMkLst>
        </pc:inkChg>
        <pc:inkChg chg="add">
          <ac:chgData name="Versini, Lorenzo" userId="4e13bc97-740c-4cda-945c-2f567476a3cb" providerId="ADAL" clId="{7641B6A1-46A3-1F4D-96DB-1F528D0FF0C3}" dt="2021-11-01T12:27:49.210" v="200"/>
          <ac:inkMkLst>
            <pc:docMk/>
            <pc:sldMk cId="1261950936" sldId="304"/>
            <ac:inkMk id="101" creationId="{64E7AD63-5801-494C-A4BF-E5B121AD7B2E}"/>
          </ac:inkMkLst>
        </pc:inkChg>
        <pc:inkChg chg="add">
          <ac:chgData name="Versini, Lorenzo" userId="4e13bc97-740c-4cda-945c-2f567476a3cb" providerId="ADAL" clId="{7641B6A1-46A3-1F4D-96DB-1F528D0FF0C3}" dt="2021-11-01T12:27:49.679" v="201"/>
          <ac:inkMkLst>
            <pc:docMk/>
            <pc:sldMk cId="1261950936" sldId="304"/>
            <ac:inkMk id="102" creationId="{0AD53A2B-8550-554F-A840-FD1651A8F51D}"/>
          </ac:inkMkLst>
        </pc:inkChg>
        <pc:inkChg chg="add">
          <ac:chgData name="Versini, Lorenzo" userId="4e13bc97-740c-4cda-945c-2f567476a3cb" providerId="ADAL" clId="{7641B6A1-46A3-1F4D-96DB-1F528D0FF0C3}" dt="2021-11-01T12:27:49.984" v="202"/>
          <ac:inkMkLst>
            <pc:docMk/>
            <pc:sldMk cId="1261950936" sldId="304"/>
            <ac:inkMk id="103" creationId="{8F61A024-FABF-444B-886C-60A73A301086}"/>
          </ac:inkMkLst>
        </pc:inkChg>
        <pc:inkChg chg="add">
          <ac:chgData name="Versini, Lorenzo" userId="4e13bc97-740c-4cda-945c-2f567476a3cb" providerId="ADAL" clId="{7641B6A1-46A3-1F4D-96DB-1F528D0FF0C3}" dt="2021-11-01T12:27:50.813" v="203"/>
          <ac:inkMkLst>
            <pc:docMk/>
            <pc:sldMk cId="1261950936" sldId="304"/>
            <ac:inkMk id="104" creationId="{6C2AF7D1-3BCC-1447-A4B9-421786208B22}"/>
          </ac:inkMkLst>
        </pc:inkChg>
        <pc:inkChg chg="add">
          <ac:chgData name="Versini, Lorenzo" userId="4e13bc97-740c-4cda-945c-2f567476a3cb" providerId="ADAL" clId="{7641B6A1-46A3-1F4D-96DB-1F528D0FF0C3}" dt="2021-11-01T12:27:51.751" v="204"/>
          <ac:inkMkLst>
            <pc:docMk/>
            <pc:sldMk cId="1261950936" sldId="304"/>
            <ac:inkMk id="105" creationId="{C9BC1016-E3A4-014B-BD15-05BD8ED742BC}"/>
          </ac:inkMkLst>
        </pc:inkChg>
        <pc:inkChg chg="add">
          <ac:chgData name="Versini, Lorenzo" userId="4e13bc97-740c-4cda-945c-2f567476a3cb" providerId="ADAL" clId="{7641B6A1-46A3-1F4D-96DB-1F528D0FF0C3}" dt="2021-11-01T12:27:52.747" v="206"/>
          <ac:inkMkLst>
            <pc:docMk/>
            <pc:sldMk cId="1261950936" sldId="304"/>
            <ac:inkMk id="109" creationId="{DA79C543-A288-5F47-B2F6-2846E5E7CF92}"/>
          </ac:inkMkLst>
        </pc:inkChg>
        <pc:inkChg chg="add">
          <ac:chgData name="Versini, Lorenzo" userId="4e13bc97-740c-4cda-945c-2f567476a3cb" providerId="ADAL" clId="{7641B6A1-46A3-1F4D-96DB-1F528D0FF0C3}" dt="2021-11-01T12:27:53.097" v="207"/>
          <ac:inkMkLst>
            <pc:docMk/>
            <pc:sldMk cId="1261950936" sldId="304"/>
            <ac:inkMk id="110" creationId="{4A0CBAF5-D87A-0045-B305-303DA9CF554D}"/>
          </ac:inkMkLst>
        </pc:inkChg>
        <pc:inkChg chg="add">
          <ac:chgData name="Versini, Lorenzo" userId="4e13bc97-740c-4cda-945c-2f567476a3cb" providerId="ADAL" clId="{7641B6A1-46A3-1F4D-96DB-1F528D0FF0C3}" dt="2021-11-01T12:27:53.477" v="208"/>
          <ac:inkMkLst>
            <pc:docMk/>
            <pc:sldMk cId="1261950936" sldId="304"/>
            <ac:inkMk id="111" creationId="{FF1DA12D-60B5-C744-AFA4-EB357963983E}"/>
          </ac:inkMkLst>
        </pc:inkChg>
        <pc:inkChg chg="add">
          <ac:chgData name="Versini, Lorenzo" userId="4e13bc97-740c-4cda-945c-2f567476a3cb" providerId="ADAL" clId="{7641B6A1-46A3-1F4D-96DB-1F528D0FF0C3}" dt="2021-11-01T12:27:53.888" v="209"/>
          <ac:inkMkLst>
            <pc:docMk/>
            <pc:sldMk cId="1261950936" sldId="304"/>
            <ac:inkMk id="112" creationId="{71BE61C7-C7BA-D04D-8930-5DB734146B76}"/>
          </ac:inkMkLst>
        </pc:inkChg>
        <pc:inkChg chg="add">
          <ac:chgData name="Versini, Lorenzo" userId="4e13bc97-740c-4cda-945c-2f567476a3cb" providerId="ADAL" clId="{7641B6A1-46A3-1F4D-96DB-1F528D0FF0C3}" dt="2021-11-01T12:27:54.194" v="210"/>
          <ac:inkMkLst>
            <pc:docMk/>
            <pc:sldMk cId="1261950936" sldId="304"/>
            <ac:inkMk id="113" creationId="{82AC3996-74FF-3141-9EB2-70435D75EA2E}"/>
          </ac:inkMkLst>
        </pc:inkChg>
        <pc:inkChg chg="add">
          <ac:chgData name="Versini, Lorenzo" userId="4e13bc97-740c-4cda-945c-2f567476a3cb" providerId="ADAL" clId="{7641B6A1-46A3-1F4D-96DB-1F528D0FF0C3}" dt="2021-11-01T12:27:55.095" v="211"/>
          <ac:inkMkLst>
            <pc:docMk/>
            <pc:sldMk cId="1261950936" sldId="304"/>
            <ac:inkMk id="114" creationId="{9F22596B-9994-1D42-A39F-FA620747A354}"/>
          </ac:inkMkLst>
        </pc:inkChg>
        <pc:inkChg chg="add">
          <ac:chgData name="Versini, Lorenzo" userId="4e13bc97-740c-4cda-945c-2f567476a3cb" providerId="ADAL" clId="{7641B6A1-46A3-1F4D-96DB-1F528D0FF0C3}" dt="2021-11-01T12:28:00.620" v="213"/>
          <ac:inkMkLst>
            <pc:docMk/>
            <pc:sldMk cId="1261950936" sldId="304"/>
            <ac:inkMk id="116" creationId="{B11D04C0-3E96-1344-93D0-88C54469D1D9}"/>
          </ac:inkMkLst>
        </pc:inkChg>
        <pc:inkChg chg="add">
          <ac:chgData name="Versini, Lorenzo" userId="4e13bc97-740c-4cda-945c-2f567476a3cb" providerId="ADAL" clId="{7641B6A1-46A3-1F4D-96DB-1F528D0FF0C3}" dt="2021-11-01T12:28:00.913" v="214"/>
          <ac:inkMkLst>
            <pc:docMk/>
            <pc:sldMk cId="1261950936" sldId="304"/>
            <ac:inkMk id="117" creationId="{2F3C56D5-B813-1241-BF1C-3C6AD8BF9A12}"/>
          </ac:inkMkLst>
        </pc:inkChg>
        <pc:inkChg chg="add">
          <ac:chgData name="Versini, Lorenzo" userId="4e13bc97-740c-4cda-945c-2f567476a3cb" providerId="ADAL" clId="{7641B6A1-46A3-1F4D-96DB-1F528D0FF0C3}" dt="2021-11-01T12:28:01.193" v="215"/>
          <ac:inkMkLst>
            <pc:docMk/>
            <pc:sldMk cId="1261950936" sldId="304"/>
            <ac:inkMk id="118" creationId="{85CF0E08-11AA-D046-B351-14F61B83D853}"/>
          </ac:inkMkLst>
        </pc:inkChg>
        <pc:inkChg chg="add">
          <ac:chgData name="Versini, Lorenzo" userId="4e13bc97-740c-4cda-945c-2f567476a3cb" providerId="ADAL" clId="{7641B6A1-46A3-1F4D-96DB-1F528D0FF0C3}" dt="2021-11-01T12:28:01.606" v="216"/>
          <ac:inkMkLst>
            <pc:docMk/>
            <pc:sldMk cId="1261950936" sldId="304"/>
            <ac:inkMk id="119" creationId="{DB94D66D-A017-9C4A-8A17-4A209DF1CCEE}"/>
          </ac:inkMkLst>
        </pc:inkChg>
        <pc:inkChg chg="add">
          <ac:chgData name="Versini, Lorenzo" userId="4e13bc97-740c-4cda-945c-2f567476a3cb" providerId="ADAL" clId="{7641B6A1-46A3-1F4D-96DB-1F528D0FF0C3}" dt="2021-11-01T12:28:01.865" v="217"/>
          <ac:inkMkLst>
            <pc:docMk/>
            <pc:sldMk cId="1261950936" sldId="304"/>
            <ac:inkMk id="120" creationId="{5C1CE8BB-455B-E247-95C3-1E3093A9F9B6}"/>
          </ac:inkMkLst>
        </pc:inkChg>
        <pc:inkChg chg="add">
          <ac:chgData name="Versini, Lorenzo" userId="4e13bc97-740c-4cda-945c-2f567476a3cb" providerId="ADAL" clId="{7641B6A1-46A3-1F4D-96DB-1F528D0FF0C3}" dt="2021-11-01T12:28:02.292" v="218"/>
          <ac:inkMkLst>
            <pc:docMk/>
            <pc:sldMk cId="1261950936" sldId="304"/>
            <ac:inkMk id="121" creationId="{971DA43D-29C2-E64D-9BC5-34E22547CDD0}"/>
          </ac:inkMkLst>
        </pc:inkChg>
        <pc:inkChg chg="add">
          <ac:chgData name="Versini, Lorenzo" userId="4e13bc97-740c-4cda-945c-2f567476a3cb" providerId="ADAL" clId="{7641B6A1-46A3-1F4D-96DB-1F528D0FF0C3}" dt="2021-11-01T12:28:02.768" v="219"/>
          <ac:inkMkLst>
            <pc:docMk/>
            <pc:sldMk cId="1261950936" sldId="304"/>
            <ac:inkMk id="122" creationId="{9FFF6041-3E23-F044-8F54-7A92F06A9747}"/>
          </ac:inkMkLst>
        </pc:inkChg>
        <pc:inkChg chg="add">
          <ac:chgData name="Versini, Lorenzo" userId="4e13bc97-740c-4cda-945c-2f567476a3cb" providerId="ADAL" clId="{7641B6A1-46A3-1F4D-96DB-1F528D0FF0C3}" dt="2021-11-01T12:28:03.109" v="220"/>
          <ac:inkMkLst>
            <pc:docMk/>
            <pc:sldMk cId="1261950936" sldId="304"/>
            <ac:inkMk id="123" creationId="{FF96F646-8DBA-CC4F-864B-F3862EAB679B}"/>
          </ac:inkMkLst>
        </pc:inkChg>
        <pc:inkChg chg="add">
          <ac:chgData name="Versini, Lorenzo" userId="4e13bc97-740c-4cda-945c-2f567476a3cb" providerId="ADAL" clId="{7641B6A1-46A3-1F4D-96DB-1F528D0FF0C3}" dt="2021-11-01T12:28:04.031" v="221"/>
          <ac:inkMkLst>
            <pc:docMk/>
            <pc:sldMk cId="1261950936" sldId="304"/>
            <ac:inkMk id="124" creationId="{F3E0BE80-1674-B044-9C03-D3D4F4027DBF}"/>
          </ac:inkMkLst>
        </pc:inkChg>
        <pc:inkChg chg="add">
          <ac:chgData name="Versini, Lorenzo" userId="4e13bc97-740c-4cda-945c-2f567476a3cb" providerId="ADAL" clId="{7641B6A1-46A3-1F4D-96DB-1F528D0FF0C3}" dt="2021-11-01T12:28:04.641" v="222"/>
          <ac:inkMkLst>
            <pc:docMk/>
            <pc:sldMk cId="1261950936" sldId="304"/>
            <ac:inkMk id="125" creationId="{6C621F93-AD60-9941-B10C-E950D9C88790}"/>
          </ac:inkMkLst>
        </pc:inkChg>
        <pc:inkChg chg="add">
          <ac:chgData name="Versini, Lorenzo" userId="4e13bc97-740c-4cda-945c-2f567476a3cb" providerId="ADAL" clId="{7641B6A1-46A3-1F4D-96DB-1F528D0FF0C3}" dt="2021-11-01T12:28:05.081" v="223"/>
          <ac:inkMkLst>
            <pc:docMk/>
            <pc:sldMk cId="1261950936" sldId="304"/>
            <ac:inkMk id="126" creationId="{A52777B2-5D48-2F40-A874-0924C2BA1512}"/>
          </ac:inkMkLst>
        </pc:inkChg>
        <pc:inkChg chg="add">
          <ac:chgData name="Versini, Lorenzo" userId="4e13bc97-740c-4cda-945c-2f567476a3cb" providerId="ADAL" clId="{7641B6A1-46A3-1F4D-96DB-1F528D0FF0C3}" dt="2021-11-01T12:28:05.356" v="224"/>
          <ac:inkMkLst>
            <pc:docMk/>
            <pc:sldMk cId="1261950936" sldId="304"/>
            <ac:inkMk id="127" creationId="{5898F96C-F157-F840-B39C-2241CD52C795}"/>
          </ac:inkMkLst>
        </pc:inkChg>
        <pc:inkChg chg="add">
          <ac:chgData name="Versini, Lorenzo" userId="4e13bc97-740c-4cda-945c-2f567476a3cb" providerId="ADAL" clId="{7641B6A1-46A3-1F4D-96DB-1F528D0FF0C3}" dt="2021-11-01T12:28:06.381" v="226"/>
          <ac:inkMkLst>
            <pc:docMk/>
            <pc:sldMk cId="1261950936" sldId="304"/>
            <ac:inkMk id="131" creationId="{09A65B28-AD7D-244F-84E3-73D6BFCDDA78}"/>
          </ac:inkMkLst>
        </pc:inkChg>
        <pc:inkChg chg="add">
          <ac:chgData name="Versini, Lorenzo" userId="4e13bc97-740c-4cda-945c-2f567476a3cb" providerId="ADAL" clId="{7641B6A1-46A3-1F4D-96DB-1F528D0FF0C3}" dt="2021-11-01T12:28:06.633" v="227"/>
          <ac:inkMkLst>
            <pc:docMk/>
            <pc:sldMk cId="1261950936" sldId="304"/>
            <ac:inkMk id="132" creationId="{815FDA23-D124-8D4F-8741-FF3612E520D9}"/>
          </ac:inkMkLst>
        </pc:inkChg>
        <pc:inkChg chg="add">
          <ac:chgData name="Versini, Lorenzo" userId="4e13bc97-740c-4cda-945c-2f567476a3cb" providerId="ADAL" clId="{7641B6A1-46A3-1F4D-96DB-1F528D0FF0C3}" dt="2021-11-01T12:28:07.050" v="228"/>
          <ac:inkMkLst>
            <pc:docMk/>
            <pc:sldMk cId="1261950936" sldId="304"/>
            <ac:inkMk id="133" creationId="{FADDF3CD-A774-F843-A5A3-FC51E67F8CCE}"/>
          </ac:inkMkLst>
        </pc:inkChg>
        <pc:inkChg chg="add">
          <ac:chgData name="Versini, Lorenzo" userId="4e13bc97-740c-4cda-945c-2f567476a3cb" providerId="ADAL" clId="{7641B6A1-46A3-1F4D-96DB-1F528D0FF0C3}" dt="2021-11-01T12:28:07.289" v="229"/>
          <ac:inkMkLst>
            <pc:docMk/>
            <pc:sldMk cId="1261950936" sldId="304"/>
            <ac:inkMk id="134" creationId="{DA6B4B44-9CF0-1343-A872-163464EF3F08}"/>
          </ac:inkMkLst>
        </pc:inkChg>
        <pc:inkChg chg="add">
          <ac:chgData name="Versini, Lorenzo" userId="4e13bc97-740c-4cda-945c-2f567476a3cb" providerId="ADAL" clId="{7641B6A1-46A3-1F4D-96DB-1F528D0FF0C3}" dt="2021-11-01T12:28:07.498" v="230"/>
          <ac:inkMkLst>
            <pc:docMk/>
            <pc:sldMk cId="1261950936" sldId="304"/>
            <ac:inkMk id="135" creationId="{407DABC9-F932-A748-9BFC-ECCD787DF5D1}"/>
          </ac:inkMkLst>
        </pc:inkChg>
        <pc:inkChg chg="add">
          <ac:chgData name="Versini, Lorenzo" userId="4e13bc97-740c-4cda-945c-2f567476a3cb" providerId="ADAL" clId="{7641B6A1-46A3-1F4D-96DB-1F528D0FF0C3}" dt="2021-11-01T12:28:07.875" v="231"/>
          <ac:inkMkLst>
            <pc:docMk/>
            <pc:sldMk cId="1261950936" sldId="304"/>
            <ac:inkMk id="136" creationId="{94AF8B48-E073-5E43-8185-18D7ACBBFE18}"/>
          </ac:inkMkLst>
        </pc:inkChg>
        <pc:inkChg chg="add">
          <ac:chgData name="Versini, Lorenzo" userId="4e13bc97-740c-4cda-945c-2f567476a3cb" providerId="ADAL" clId="{7641B6A1-46A3-1F4D-96DB-1F528D0FF0C3}" dt="2021-11-01T12:28:08.118" v="232"/>
          <ac:inkMkLst>
            <pc:docMk/>
            <pc:sldMk cId="1261950936" sldId="304"/>
            <ac:inkMk id="137" creationId="{843EE8FE-0E34-7340-A24B-5A747F649ECB}"/>
          </ac:inkMkLst>
        </pc:inkChg>
        <pc:inkChg chg="add">
          <ac:chgData name="Versini, Lorenzo" userId="4e13bc97-740c-4cda-945c-2f567476a3cb" providerId="ADAL" clId="{7641B6A1-46A3-1F4D-96DB-1F528D0FF0C3}" dt="2021-11-01T12:28:08.843" v="233"/>
          <ac:inkMkLst>
            <pc:docMk/>
            <pc:sldMk cId="1261950936" sldId="304"/>
            <ac:inkMk id="138" creationId="{5F6949C9-4C0B-F24B-8020-38E4DE2EC0B5}"/>
          </ac:inkMkLst>
        </pc:inkChg>
        <pc:inkChg chg="add">
          <ac:chgData name="Versini, Lorenzo" userId="4e13bc97-740c-4cda-945c-2f567476a3cb" providerId="ADAL" clId="{7641B6A1-46A3-1F4D-96DB-1F528D0FF0C3}" dt="2021-11-01T12:28:09.243" v="234"/>
          <ac:inkMkLst>
            <pc:docMk/>
            <pc:sldMk cId="1261950936" sldId="304"/>
            <ac:inkMk id="139" creationId="{8D274F6C-4500-904D-8F34-95F069402545}"/>
          </ac:inkMkLst>
        </pc:inkChg>
        <pc:inkChg chg="add">
          <ac:chgData name="Versini, Lorenzo" userId="4e13bc97-740c-4cda-945c-2f567476a3cb" providerId="ADAL" clId="{7641B6A1-46A3-1F4D-96DB-1F528D0FF0C3}" dt="2021-11-01T12:28:09.584" v="235"/>
          <ac:inkMkLst>
            <pc:docMk/>
            <pc:sldMk cId="1261950936" sldId="304"/>
            <ac:inkMk id="140" creationId="{B66EFFB8-FC19-C747-A477-01BA44EDFE86}"/>
          </ac:inkMkLst>
        </pc:inkChg>
        <pc:inkChg chg="add">
          <ac:chgData name="Versini, Lorenzo" userId="4e13bc97-740c-4cda-945c-2f567476a3cb" providerId="ADAL" clId="{7641B6A1-46A3-1F4D-96DB-1F528D0FF0C3}" dt="2021-11-01T12:28:09.810" v="236"/>
          <ac:inkMkLst>
            <pc:docMk/>
            <pc:sldMk cId="1261950936" sldId="304"/>
            <ac:inkMk id="141" creationId="{79763B23-94BE-514D-A78F-C104C0A43075}"/>
          </ac:inkMkLst>
        </pc:inkChg>
        <pc:inkChg chg="add">
          <ac:chgData name="Versini, Lorenzo" userId="4e13bc97-740c-4cda-945c-2f567476a3cb" providerId="ADAL" clId="{7641B6A1-46A3-1F4D-96DB-1F528D0FF0C3}" dt="2021-11-01T12:28:10.382" v="237"/>
          <ac:inkMkLst>
            <pc:docMk/>
            <pc:sldMk cId="1261950936" sldId="304"/>
            <ac:inkMk id="142" creationId="{E89B1316-5984-F846-9607-225975F12C8F}"/>
          </ac:inkMkLst>
        </pc:inkChg>
        <pc:inkChg chg="add">
          <ac:chgData name="Versini, Lorenzo" userId="4e13bc97-740c-4cda-945c-2f567476a3cb" providerId="ADAL" clId="{7641B6A1-46A3-1F4D-96DB-1F528D0FF0C3}" dt="2021-11-01T12:28:11.077" v="238"/>
          <ac:inkMkLst>
            <pc:docMk/>
            <pc:sldMk cId="1261950936" sldId="304"/>
            <ac:inkMk id="143" creationId="{0D540D41-429E-4A4E-A06D-AFE8EF9124DF}"/>
          </ac:inkMkLst>
        </pc:inkChg>
        <pc:inkChg chg="add">
          <ac:chgData name="Versini, Lorenzo" userId="4e13bc97-740c-4cda-945c-2f567476a3cb" providerId="ADAL" clId="{7641B6A1-46A3-1F4D-96DB-1F528D0FF0C3}" dt="2021-11-01T12:28:11.402" v="239"/>
          <ac:inkMkLst>
            <pc:docMk/>
            <pc:sldMk cId="1261950936" sldId="304"/>
            <ac:inkMk id="144" creationId="{D1844C44-156D-3345-AB38-A7744CF94A67}"/>
          </ac:inkMkLst>
        </pc:inkChg>
        <pc:inkChg chg="add">
          <ac:chgData name="Versini, Lorenzo" userId="4e13bc97-740c-4cda-945c-2f567476a3cb" providerId="ADAL" clId="{7641B6A1-46A3-1F4D-96DB-1F528D0FF0C3}" dt="2021-11-01T12:28:11.994" v="240"/>
          <ac:inkMkLst>
            <pc:docMk/>
            <pc:sldMk cId="1261950936" sldId="304"/>
            <ac:inkMk id="145" creationId="{D3DD247B-F128-A540-B24C-5FF998AB1807}"/>
          </ac:inkMkLst>
        </pc:inkChg>
        <pc:inkChg chg="add">
          <ac:chgData name="Versini, Lorenzo" userId="4e13bc97-740c-4cda-945c-2f567476a3cb" providerId="ADAL" clId="{7641B6A1-46A3-1F4D-96DB-1F528D0FF0C3}" dt="2021-11-01T12:28:13.751" v="242"/>
          <ac:inkMkLst>
            <pc:docMk/>
            <pc:sldMk cId="1261950936" sldId="304"/>
            <ac:inkMk id="147" creationId="{AF2F0029-E1B4-754A-B406-B9EEE9D129BF}"/>
          </ac:inkMkLst>
        </pc:inkChg>
        <pc:inkChg chg="add">
          <ac:chgData name="Versini, Lorenzo" userId="4e13bc97-740c-4cda-945c-2f567476a3cb" providerId="ADAL" clId="{7641B6A1-46A3-1F4D-96DB-1F528D0FF0C3}" dt="2021-11-01T12:28:14.059" v="243"/>
          <ac:inkMkLst>
            <pc:docMk/>
            <pc:sldMk cId="1261950936" sldId="304"/>
            <ac:inkMk id="148" creationId="{01C8CDBE-7F00-6E46-AF61-B07AFD0C9AE6}"/>
          </ac:inkMkLst>
        </pc:inkChg>
        <pc:inkChg chg="add">
          <ac:chgData name="Versini, Lorenzo" userId="4e13bc97-740c-4cda-945c-2f567476a3cb" providerId="ADAL" clId="{7641B6A1-46A3-1F4D-96DB-1F528D0FF0C3}" dt="2021-11-01T12:28:14.554" v="244"/>
          <ac:inkMkLst>
            <pc:docMk/>
            <pc:sldMk cId="1261950936" sldId="304"/>
            <ac:inkMk id="149" creationId="{3715AF63-AC1F-BF4E-906B-F93B64FC4689}"/>
          </ac:inkMkLst>
        </pc:inkChg>
        <pc:inkChg chg="add">
          <ac:chgData name="Versini, Lorenzo" userId="4e13bc97-740c-4cda-945c-2f567476a3cb" providerId="ADAL" clId="{7641B6A1-46A3-1F4D-96DB-1F528D0FF0C3}" dt="2021-11-01T12:28:14.952" v="245"/>
          <ac:inkMkLst>
            <pc:docMk/>
            <pc:sldMk cId="1261950936" sldId="304"/>
            <ac:inkMk id="150" creationId="{63C07218-E0E5-8142-BAA8-BFB9BD0AA7C0}"/>
          </ac:inkMkLst>
        </pc:inkChg>
        <pc:inkChg chg="add">
          <ac:chgData name="Versini, Lorenzo" userId="4e13bc97-740c-4cda-945c-2f567476a3cb" providerId="ADAL" clId="{7641B6A1-46A3-1F4D-96DB-1F528D0FF0C3}" dt="2021-11-01T12:28:15.320" v="246"/>
          <ac:inkMkLst>
            <pc:docMk/>
            <pc:sldMk cId="1261950936" sldId="304"/>
            <ac:inkMk id="151" creationId="{5B42B7AE-EA9D-F64D-BE05-38426CEFC4B4}"/>
          </ac:inkMkLst>
        </pc:inkChg>
        <pc:inkChg chg="add topLvl">
          <ac:chgData name="Versini, Lorenzo" userId="4e13bc97-740c-4cda-945c-2f567476a3cb" providerId="ADAL" clId="{7641B6A1-46A3-1F4D-96DB-1F528D0FF0C3}" dt="2021-11-01T12:28:25.005" v="264"/>
          <ac:inkMkLst>
            <pc:docMk/>
            <pc:sldMk cId="1261950936" sldId="304"/>
            <ac:inkMk id="154" creationId="{52B8448F-3943-0149-AE6D-70B1EBAAC1FC}"/>
          </ac:inkMkLst>
        </pc:inkChg>
        <pc:inkChg chg="add topLvl">
          <ac:chgData name="Versini, Lorenzo" userId="4e13bc97-740c-4cda-945c-2f567476a3cb" providerId="ADAL" clId="{7641B6A1-46A3-1F4D-96DB-1F528D0FF0C3}" dt="2021-11-01T12:28:25.005" v="264"/>
          <ac:inkMkLst>
            <pc:docMk/>
            <pc:sldMk cId="1261950936" sldId="304"/>
            <ac:inkMk id="155" creationId="{13298A3B-3EB5-2C45-ACB4-5B279BF9CE02}"/>
          </ac:inkMkLst>
        </pc:inkChg>
        <pc:inkChg chg="add topLvl">
          <ac:chgData name="Versini, Lorenzo" userId="4e13bc97-740c-4cda-945c-2f567476a3cb" providerId="ADAL" clId="{7641B6A1-46A3-1F4D-96DB-1F528D0FF0C3}" dt="2021-11-01T12:28:25.005" v="264"/>
          <ac:inkMkLst>
            <pc:docMk/>
            <pc:sldMk cId="1261950936" sldId="304"/>
            <ac:inkMk id="156" creationId="{472E2F24-9B99-7041-BC1F-E49E466E4851}"/>
          </ac:inkMkLst>
        </pc:inkChg>
        <pc:inkChg chg="add">
          <ac:chgData name="Versini, Lorenzo" userId="4e13bc97-740c-4cda-945c-2f567476a3cb" providerId="ADAL" clId="{7641B6A1-46A3-1F4D-96DB-1F528D0FF0C3}" dt="2021-11-01T12:28:19.640" v="252"/>
          <ac:inkMkLst>
            <pc:docMk/>
            <pc:sldMk cId="1261950936" sldId="304"/>
            <ac:inkMk id="158" creationId="{D1575B4A-485A-6540-8D9C-AC2B2835FCDA}"/>
          </ac:inkMkLst>
        </pc:inkChg>
        <pc:inkChg chg="add">
          <ac:chgData name="Versini, Lorenzo" userId="4e13bc97-740c-4cda-945c-2f567476a3cb" providerId="ADAL" clId="{7641B6A1-46A3-1F4D-96DB-1F528D0FF0C3}" dt="2021-11-01T12:28:20.041" v="253"/>
          <ac:inkMkLst>
            <pc:docMk/>
            <pc:sldMk cId="1261950936" sldId="304"/>
            <ac:inkMk id="159" creationId="{E8C02D92-B52C-2844-A5A4-6AC78497BE55}"/>
          </ac:inkMkLst>
        </pc:inkChg>
        <pc:inkChg chg="add">
          <ac:chgData name="Versini, Lorenzo" userId="4e13bc97-740c-4cda-945c-2f567476a3cb" providerId="ADAL" clId="{7641B6A1-46A3-1F4D-96DB-1F528D0FF0C3}" dt="2021-11-01T12:28:20.497" v="254"/>
          <ac:inkMkLst>
            <pc:docMk/>
            <pc:sldMk cId="1261950936" sldId="304"/>
            <ac:inkMk id="160" creationId="{8EB40BB7-675B-D442-8A1E-C142F872403B}"/>
          </ac:inkMkLst>
        </pc:inkChg>
        <pc:inkChg chg="add">
          <ac:chgData name="Versini, Lorenzo" userId="4e13bc97-740c-4cda-945c-2f567476a3cb" providerId="ADAL" clId="{7641B6A1-46A3-1F4D-96DB-1F528D0FF0C3}" dt="2021-11-01T12:28:20.731" v="255"/>
          <ac:inkMkLst>
            <pc:docMk/>
            <pc:sldMk cId="1261950936" sldId="304"/>
            <ac:inkMk id="161" creationId="{04DBFE90-A819-9B4E-9861-30439DF739E9}"/>
          </ac:inkMkLst>
        </pc:inkChg>
        <pc:inkChg chg="add">
          <ac:chgData name="Versini, Lorenzo" userId="4e13bc97-740c-4cda-945c-2f567476a3cb" providerId="ADAL" clId="{7641B6A1-46A3-1F4D-96DB-1F528D0FF0C3}" dt="2021-11-01T12:28:20.952" v="256"/>
          <ac:inkMkLst>
            <pc:docMk/>
            <pc:sldMk cId="1261950936" sldId="304"/>
            <ac:inkMk id="162" creationId="{99E6DF51-D36D-F449-B44B-BE35109757CF}"/>
          </ac:inkMkLst>
        </pc:inkChg>
        <pc:inkChg chg="add">
          <ac:chgData name="Versini, Lorenzo" userId="4e13bc97-740c-4cda-945c-2f567476a3cb" providerId="ADAL" clId="{7641B6A1-46A3-1F4D-96DB-1F528D0FF0C3}" dt="2021-11-01T12:28:21.324" v="257"/>
          <ac:inkMkLst>
            <pc:docMk/>
            <pc:sldMk cId="1261950936" sldId="304"/>
            <ac:inkMk id="163" creationId="{E4316786-9C2E-1841-9794-704E2BCC82A9}"/>
          </ac:inkMkLst>
        </pc:inkChg>
        <pc:inkChg chg="add">
          <ac:chgData name="Versini, Lorenzo" userId="4e13bc97-740c-4cda-945c-2f567476a3cb" providerId="ADAL" clId="{7641B6A1-46A3-1F4D-96DB-1F528D0FF0C3}" dt="2021-11-01T12:28:21.553" v="258"/>
          <ac:inkMkLst>
            <pc:docMk/>
            <pc:sldMk cId="1261950936" sldId="304"/>
            <ac:inkMk id="164" creationId="{EA96CE5A-4F0C-3B4C-98BA-C65548507012}"/>
          </ac:inkMkLst>
        </pc:inkChg>
        <pc:inkChg chg="add">
          <ac:chgData name="Versini, Lorenzo" userId="4e13bc97-740c-4cda-945c-2f567476a3cb" providerId="ADAL" clId="{7641B6A1-46A3-1F4D-96DB-1F528D0FF0C3}" dt="2021-11-01T12:28:22.185" v="259"/>
          <ac:inkMkLst>
            <pc:docMk/>
            <pc:sldMk cId="1261950936" sldId="304"/>
            <ac:inkMk id="165" creationId="{4EDA784C-DD33-0E43-B792-0F0EA405C109}"/>
          </ac:inkMkLst>
        </pc:inkChg>
        <pc:inkChg chg="add">
          <ac:chgData name="Versini, Lorenzo" userId="4e13bc97-740c-4cda-945c-2f567476a3cb" providerId="ADAL" clId="{7641B6A1-46A3-1F4D-96DB-1F528D0FF0C3}" dt="2021-11-01T12:28:22.611" v="260"/>
          <ac:inkMkLst>
            <pc:docMk/>
            <pc:sldMk cId="1261950936" sldId="304"/>
            <ac:inkMk id="166" creationId="{5E30E4C0-CEAB-FB43-BB62-970272A9532A}"/>
          </ac:inkMkLst>
        </pc:inkChg>
        <pc:inkChg chg="add">
          <ac:chgData name="Versini, Lorenzo" userId="4e13bc97-740c-4cda-945c-2f567476a3cb" providerId="ADAL" clId="{7641B6A1-46A3-1F4D-96DB-1F528D0FF0C3}" dt="2021-11-01T12:28:23.016" v="261"/>
          <ac:inkMkLst>
            <pc:docMk/>
            <pc:sldMk cId="1261950936" sldId="304"/>
            <ac:inkMk id="167" creationId="{61581A26-7C29-A047-BFEB-FC9EC4C0187C}"/>
          </ac:inkMkLst>
        </pc:inkChg>
        <pc:inkChg chg="add">
          <ac:chgData name="Versini, Lorenzo" userId="4e13bc97-740c-4cda-945c-2f567476a3cb" providerId="ADAL" clId="{7641B6A1-46A3-1F4D-96DB-1F528D0FF0C3}" dt="2021-11-01T12:28:23.627" v="262"/>
          <ac:inkMkLst>
            <pc:docMk/>
            <pc:sldMk cId="1261950936" sldId="304"/>
            <ac:inkMk id="168" creationId="{139457FA-55C4-C347-8C70-DFF3014160E3}"/>
          </ac:inkMkLst>
        </pc:inkChg>
        <pc:inkChg chg="add">
          <ac:chgData name="Versini, Lorenzo" userId="4e13bc97-740c-4cda-945c-2f567476a3cb" providerId="ADAL" clId="{7641B6A1-46A3-1F4D-96DB-1F528D0FF0C3}" dt="2021-11-01T12:28:24.038" v="263"/>
          <ac:inkMkLst>
            <pc:docMk/>
            <pc:sldMk cId="1261950936" sldId="304"/>
            <ac:inkMk id="169" creationId="{8F03E54C-5225-C44E-BD1A-19193179824F}"/>
          </ac:inkMkLst>
        </pc:inkChg>
        <pc:inkChg chg="add del">
          <ac:chgData name="Versini, Lorenzo" userId="4e13bc97-740c-4cda-945c-2f567476a3cb" providerId="ADAL" clId="{7641B6A1-46A3-1F4D-96DB-1F528D0FF0C3}" dt="2021-11-01T12:29:06.565" v="293"/>
          <ac:inkMkLst>
            <pc:docMk/>
            <pc:sldMk cId="1261950936" sldId="304"/>
            <ac:inkMk id="174" creationId="{1F226341-47B7-8840-A07F-B017A235833B}"/>
          </ac:inkMkLst>
        </pc:inkChg>
        <pc:inkChg chg="add">
          <ac:chgData name="Versini, Lorenzo" userId="4e13bc97-740c-4cda-945c-2f567476a3cb" providerId="ADAL" clId="{7641B6A1-46A3-1F4D-96DB-1F528D0FF0C3}" dt="2021-11-01T12:28:37.040" v="266"/>
          <ac:inkMkLst>
            <pc:docMk/>
            <pc:sldMk cId="1261950936" sldId="304"/>
            <ac:inkMk id="175" creationId="{DDAADD18-A9EE-2347-9A9A-95B49A5896AD}"/>
          </ac:inkMkLst>
        </pc:inkChg>
        <pc:inkChg chg="add">
          <ac:chgData name="Versini, Lorenzo" userId="4e13bc97-740c-4cda-945c-2f567476a3cb" providerId="ADAL" clId="{7641B6A1-46A3-1F4D-96DB-1F528D0FF0C3}" dt="2021-11-01T12:28:37.660" v="267"/>
          <ac:inkMkLst>
            <pc:docMk/>
            <pc:sldMk cId="1261950936" sldId="304"/>
            <ac:inkMk id="176" creationId="{A3C31FE1-B942-BC4B-A4A6-2FB36E288F17}"/>
          </ac:inkMkLst>
        </pc:inkChg>
        <pc:inkChg chg="add">
          <ac:chgData name="Versini, Lorenzo" userId="4e13bc97-740c-4cda-945c-2f567476a3cb" providerId="ADAL" clId="{7641B6A1-46A3-1F4D-96DB-1F528D0FF0C3}" dt="2021-11-01T12:28:38.498" v="268"/>
          <ac:inkMkLst>
            <pc:docMk/>
            <pc:sldMk cId="1261950936" sldId="304"/>
            <ac:inkMk id="177" creationId="{830D95B0-8B88-8144-BBF8-CDA45B448DCC}"/>
          </ac:inkMkLst>
        </pc:inkChg>
        <pc:inkChg chg="add del">
          <ac:chgData name="Versini, Lorenzo" userId="4e13bc97-740c-4cda-945c-2f567476a3cb" providerId="ADAL" clId="{7641B6A1-46A3-1F4D-96DB-1F528D0FF0C3}" dt="2021-11-01T12:29:07.157" v="294"/>
          <ac:inkMkLst>
            <pc:docMk/>
            <pc:sldMk cId="1261950936" sldId="304"/>
            <ac:inkMk id="179" creationId="{EC403CA3-CC9C-7349-AE00-BCB51DFF91BE}"/>
          </ac:inkMkLst>
        </pc:inkChg>
        <pc:inkChg chg="add">
          <ac:chgData name="Versini, Lorenzo" userId="4e13bc97-740c-4cda-945c-2f567476a3cb" providerId="ADAL" clId="{7641B6A1-46A3-1F4D-96DB-1F528D0FF0C3}" dt="2021-11-01T12:28:50.743" v="271"/>
          <ac:inkMkLst>
            <pc:docMk/>
            <pc:sldMk cId="1261950936" sldId="304"/>
            <ac:inkMk id="180" creationId="{46EA3C95-BA3D-1344-BC0F-F2E4113D1027}"/>
          </ac:inkMkLst>
        </pc:inkChg>
        <pc:inkChg chg="add">
          <ac:chgData name="Versini, Lorenzo" userId="4e13bc97-740c-4cda-945c-2f567476a3cb" providerId="ADAL" clId="{7641B6A1-46A3-1F4D-96DB-1F528D0FF0C3}" dt="2021-11-01T12:28:51.354" v="272"/>
          <ac:inkMkLst>
            <pc:docMk/>
            <pc:sldMk cId="1261950936" sldId="304"/>
            <ac:inkMk id="181" creationId="{89F5C516-694B-6D4F-BEB0-102BC5178F80}"/>
          </ac:inkMkLst>
        </pc:inkChg>
        <pc:inkChg chg="add">
          <ac:chgData name="Versini, Lorenzo" userId="4e13bc97-740c-4cda-945c-2f567476a3cb" providerId="ADAL" clId="{7641B6A1-46A3-1F4D-96DB-1F528D0FF0C3}" dt="2021-11-01T12:28:52.031" v="273"/>
          <ac:inkMkLst>
            <pc:docMk/>
            <pc:sldMk cId="1261950936" sldId="304"/>
            <ac:inkMk id="182" creationId="{C25E9392-428F-3B4F-9771-5A22B12CE9A7}"/>
          </ac:inkMkLst>
        </pc:inkChg>
        <pc:inkChg chg="add">
          <ac:chgData name="Versini, Lorenzo" userId="4e13bc97-740c-4cda-945c-2f567476a3cb" providerId="ADAL" clId="{7641B6A1-46A3-1F4D-96DB-1F528D0FF0C3}" dt="2021-11-01T12:28:57.654" v="275"/>
          <ac:inkMkLst>
            <pc:docMk/>
            <pc:sldMk cId="1261950936" sldId="304"/>
            <ac:inkMk id="184" creationId="{CCEA2299-22B4-5C48-8890-8FB1C5B9822C}"/>
          </ac:inkMkLst>
        </pc:inkChg>
        <pc:inkChg chg="add">
          <ac:chgData name="Versini, Lorenzo" userId="4e13bc97-740c-4cda-945c-2f567476a3cb" providerId="ADAL" clId="{7641B6A1-46A3-1F4D-96DB-1F528D0FF0C3}" dt="2021-11-01T12:28:57.851" v="276"/>
          <ac:inkMkLst>
            <pc:docMk/>
            <pc:sldMk cId="1261950936" sldId="304"/>
            <ac:inkMk id="185" creationId="{E29BA09E-BDF8-7E4A-88EE-EDC3E3BBAFAB}"/>
          </ac:inkMkLst>
        </pc:inkChg>
        <pc:inkChg chg="add">
          <ac:chgData name="Versini, Lorenzo" userId="4e13bc97-740c-4cda-945c-2f567476a3cb" providerId="ADAL" clId="{7641B6A1-46A3-1F4D-96DB-1F528D0FF0C3}" dt="2021-11-01T12:28:58.314" v="277"/>
          <ac:inkMkLst>
            <pc:docMk/>
            <pc:sldMk cId="1261950936" sldId="304"/>
            <ac:inkMk id="186" creationId="{3AD553CA-168A-6F4C-BB8E-D2363FB9E745}"/>
          </ac:inkMkLst>
        </pc:inkChg>
        <pc:inkChg chg="add">
          <ac:chgData name="Versini, Lorenzo" userId="4e13bc97-740c-4cda-945c-2f567476a3cb" providerId="ADAL" clId="{7641B6A1-46A3-1F4D-96DB-1F528D0FF0C3}" dt="2021-11-01T12:28:58.493" v="278"/>
          <ac:inkMkLst>
            <pc:docMk/>
            <pc:sldMk cId="1261950936" sldId="304"/>
            <ac:inkMk id="187" creationId="{F6BED3A7-5BF8-EE47-97C6-C8C50F9359A2}"/>
          </ac:inkMkLst>
        </pc:inkChg>
        <pc:inkChg chg="add">
          <ac:chgData name="Versini, Lorenzo" userId="4e13bc97-740c-4cda-945c-2f567476a3cb" providerId="ADAL" clId="{7641B6A1-46A3-1F4D-96DB-1F528D0FF0C3}" dt="2021-11-01T12:28:58.628" v="279"/>
          <ac:inkMkLst>
            <pc:docMk/>
            <pc:sldMk cId="1261950936" sldId="304"/>
            <ac:inkMk id="188" creationId="{50C984BB-5DF6-5C4F-B539-F874A0D13C37}"/>
          </ac:inkMkLst>
        </pc:inkChg>
        <pc:inkChg chg="add">
          <ac:chgData name="Versini, Lorenzo" userId="4e13bc97-740c-4cda-945c-2f567476a3cb" providerId="ADAL" clId="{7641B6A1-46A3-1F4D-96DB-1F528D0FF0C3}" dt="2021-11-01T12:28:58.928" v="280"/>
          <ac:inkMkLst>
            <pc:docMk/>
            <pc:sldMk cId="1261950936" sldId="304"/>
            <ac:inkMk id="189" creationId="{AC1AC43D-0F21-6044-A5AF-731ECAB71390}"/>
          </ac:inkMkLst>
        </pc:inkChg>
        <pc:inkChg chg="add">
          <ac:chgData name="Versini, Lorenzo" userId="4e13bc97-740c-4cda-945c-2f567476a3cb" providerId="ADAL" clId="{7641B6A1-46A3-1F4D-96DB-1F528D0FF0C3}" dt="2021-11-01T12:28:59.298" v="281"/>
          <ac:inkMkLst>
            <pc:docMk/>
            <pc:sldMk cId="1261950936" sldId="304"/>
            <ac:inkMk id="190" creationId="{6F0794D7-DA75-7E40-B162-9DA5A5404BE2}"/>
          </ac:inkMkLst>
        </pc:inkChg>
        <pc:inkChg chg="add">
          <ac:chgData name="Versini, Lorenzo" userId="4e13bc97-740c-4cda-945c-2f567476a3cb" providerId="ADAL" clId="{7641B6A1-46A3-1F4D-96DB-1F528D0FF0C3}" dt="2021-11-01T12:28:59.434" v="282"/>
          <ac:inkMkLst>
            <pc:docMk/>
            <pc:sldMk cId="1261950936" sldId="304"/>
            <ac:inkMk id="191" creationId="{AA1742E2-1280-0C43-B8E9-2262980FE504}"/>
          </ac:inkMkLst>
        </pc:inkChg>
        <pc:inkChg chg="add">
          <ac:chgData name="Versini, Lorenzo" userId="4e13bc97-740c-4cda-945c-2f567476a3cb" providerId="ADAL" clId="{7641B6A1-46A3-1F4D-96DB-1F528D0FF0C3}" dt="2021-11-01T12:28:59.739" v="283"/>
          <ac:inkMkLst>
            <pc:docMk/>
            <pc:sldMk cId="1261950936" sldId="304"/>
            <ac:inkMk id="192" creationId="{EEA68DB5-97B8-0445-9BA7-DD898426C16B}"/>
          </ac:inkMkLst>
        </pc:inkChg>
        <pc:inkChg chg="add">
          <ac:chgData name="Versini, Lorenzo" userId="4e13bc97-740c-4cda-945c-2f567476a3cb" providerId="ADAL" clId="{7641B6A1-46A3-1F4D-96DB-1F528D0FF0C3}" dt="2021-11-01T12:29:00.409" v="284"/>
          <ac:inkMkLst>
            <pc:docMk/>
            <pc:sldMk cId="1261950936" sldId="304"/>
            <ac:inkMk id="193" creationId="{ACCCE80A-340A-3342-95DC-C03E66B6222B}"/>
          </ac:inkMkLst>
        </pc:inkChg>
        <pc:inkChg chg="add del topLvl">
          <ac:chgData name="Versini, Lorenzo" userId="4e13bc97-740c-4cda-945c-2f567476a3cb" providerId="ADAL" clId="{7641B6A1-46A3-1F4D-96DB-1F528D0FF0C3}" dt="2021-11-01T12:29:03.897" v="292"/>
          <ac:inkMkLst>
            <pc:docMk/>
            <pc:sldMk cId="1261950936" sldId="304"/>
            <ac:inkMk id="196" creationId="{1E846771-8F53-2E4E-8C94-EBB4DC986A8B}"/>
          </ac:inkMkLst>
        </pc:inkChg>
        <pc:inkChg chg="add del">
          <ac:chgData name="Versini, Lorenzo" userId="4e13bc97-740c-4cda-945c-2f567476a3cb" providerId="ADAL" clId="{7641B6A1-46A3-1F4D-96DB-1F528D0FF0C3}" dt="2021-11-01T12:29:03.891" v="290"/>
          <ac:inkMkLst>
            <pc:docMk/>
            <pc:sldMk cId="1261950936" sldId="304"/>
            <ac:inkMk id="197" creationId="{72F75AA4-ED60-5447-A2F0-6D72F7EEE55B}"/>
          </ac:inkMkLst>
        </pc:inkChg>
        <pc:inkChg chg="add del topLvl">
          <ac:chgData name="Versini, Lorenzo" userId="4e13bc97-740c-4cda-945c-2f567476a3cb" providerId="ADAL" clId="{7641B6A1-46A3-1F4D-96DB-1F528D0FF0C3}" dt="2021-11-01T12:29:03.895" v="291"/>
          <ac:inkMkLst>
            <pc:docMk/>
            <pc:sldMk cId="1261950936" sldId="304"/>
            <ac:inkMk id="198" creationId="{17AF428D-674F-C74E-8D74-75F4BE17C4F1}"/>
          </ac:inkMkLst>
        </pc:inkChg>
        <pc:inkChg chg="add">
          <ac:chgData name="Versini, Lorenzo" userId="4e13bc97-740c-4cda-945c-2f567476a3cb" providerId="ADAL" clId="{7641B6A1-46A3-1F4D-96DB-1F528D0FF0C3}" dt="2021-11-01T12:29:09.596" v="295"/>
          <ac:inkMkLst>
            <pc:docMk/>
            <pc:sldMk cId="1261950936" sldId="304"/>
            <ac:inkMk id="200" creationId="{7BD294F1-2CC6-964F-A24E-D04613384810}"/>
          </ac:inkMkLst>
        </pc:inkChg>
        <pc:inkChg chg="add">
          <ac:chgData name="Versini, Lorenzo" userId="4e13bc97-740c-4cda-945c-2f567476a3cb" providerId="ADAL" clId="{7641B6A1-46A3-1F4D-96DB-1F528D0FF0C3}" dt="2021-11-01T12:29:14.005" v="296"/>
          <ac:inkMkLst>
            <pc:docMk/>
            <pc:sldMk cId="1261950936" sldId="304"/>
            <ac:inkMk id="201" creationId="{3D265495-28A0-E84D-9986-598AFD62FDFF}"/>
          </ac:inkMkLst>
        </pc:inkChg>
        <pc:inkChg chg="add del">
          <ac:chgData name="Versini, Lorenzo" userId="4e13bc97-740c-4cda-945c-2f567476a3cb" providerId="ADAL" clId="{7641B6A1-46A3-1F4D-96DB-1F528D0FF0C3}" dt="2021-11-01T12:29:33.173" v="320"/>
          <ac:inkMkLst>
            <pc:docMk/>
            <pc:sldMk cId="1261950936" sldId="304"/>
            <ac:inkMk id="202" creationId="{6D7FAA1A-B2A7-584C-B08E-EB0C86B21473}"/>
          </ac:inkMkLst>
        </pc:inkChg>
        <pc:inkChg chg="add del">
          <ac:chgData name="Versini, Lorenzo" userId="4e13bc97-740c-4cda-945c-2f567476a3cb" providerId="ADAL" clId="{7641B6A1-46A3-1F4D-96DB-1F528D0FF0C3}" dt="2021-11-01T12:29:33.180" v="322"/>
          <ac:inkMkLst>
            <pc:docMk/>
            <pc:sldMk cId="1261950936" sldId="304"/>
            <ac:inkMk id="203" creationId="{D20D9358-CBF5-4A4F-83F4-E461C1BBC7FF}"/>
          </ac:inkMkLst>
        </pc:inkChg>
        <pc:inkChg chg="add del topLvl">
          <ac:chgData name="Versini, Lorenzo" userId="4e13bc97-740c-4cda-945c-2f567476a3cb" providerId="ADAL" clId="{7641B6A1-46A3-1F4D-96DB-1F528D0FF0C3}" dt="2021-11-01T12:29:33.192" v="325"/>
          <ac:inkMkLst>
            <pc:docMk/>
            <pc:sldMk cId="1261950936" sldId="304"/>
            <ac:inkMk id="204" creationId="{E0D83793-2110-D042-B898-8BE8390C0240}"/>
          </ac:inkMkLst>
        </pc:inkChg>
        <pc:inkChg chg="add del">
          <ac:chgData name="Versini, Lorenzo" userId="4e13bc97-740c-4cda-945c-2f567476a3cb" providerId="ADAL" clId="{7641B6A1-46A3-1F4D-96DB-1F528D0FF0C3}" dt="2021-11-01T12:29:33.154" v="314"/>
          <ac:inkMkLst>
            <pc:docMk/>
            <pc:sldMk cId="1261950936" sldId="304"/>
            <ac:inkMk id="205" creationId="{DD4D1394-67EC-C44E-B037-039C7765345B}"/>
          </ac:inkMkLst>
        </pc:inkChg>
        <pc:inkChg chg="add del topLvl">
          <ac:chgData name="Versini, Lorenzo" userId="4e13bc97-740c-4cda-945c-2f567476a3cb" providerId="ADAL" clId="{7641B6A1-46A3-1F4D-96DB-1F528D0FF0C3}" dt="2021-11-01T12:29:33.200" v="329"/>
          <ac:inkMkLst>
            <pc:docMk/>
            <pc:sldMk cId="1261950936" sldId="304"/>
            <ac:inkMk id="206" creationId="{1C66EC55-9596-C549-8681-14D003C45194}"/>
          </ac:inkMkLst>
        </pc:inkChg>
        <pc:inkChg chg="add del">
          <ac:chgData name="Versini, Lorenzo" userId="4e13bc97-740c-4cda-945c-2f567476a3cb" providerId="ADAL" clId="{7641B6A1-46A3-1F4D-96DB-1F528D0FF0C3}" dt="2021-11-01T12:29:33.183" v="323"/>
          <ac:inkMkLst>
            <pc:docMk/>
            <pc:sldMk cId="1261950936" sldId="304"/>
            <ac:inkMk id="207" creationId="{BD98414A-9115-064A-B20B-F0CE40DC2AA8}"/>
          </ac:inkMkLst>
        </pc:inkChg>
        <pc:inkChg chg="add del">
          <ac:chgData name="Versini, Lorenzo" userId="4e13bc97-740c-4cda-945c-2f567476a3cb" providerId="ADAL" clId="{7641B6A1-46A3-1F4D-96DB-1F528D0FF0C3}" dt="2021-11-01T12:29:33.157" v="315"/>
          <ac:inkMkLst>
            <pc:docMk/>
            <pc:sldMk cId="1261950936" sldId="304"/>
            <ac:inkMk id="208" creationId="{0B08B82C-302A-3248-B7A7-25D365B1AFB1}"/>
          </ac:inkMkLst>
        </pc:inkChg>
        <pc:inkChg chg="add del">
          <ac:chgData name="Versini, Lorenzo" userId="4e13bc97-740c-4cda-945c-2f567476a3cb" providerId="ADAL" clId="{7641B6A1-46A3-1F4D-96DB-1F528D0FF0C3}" dt="2021-11-01T12:29:33.161" v="316"/>
          <ac:inkMkLst>
            <pc:docMk/>
            <pc:sldMk cId="1261950936" sldId="304"/>
            <ac:inkMk id="209" creationId="{A8E6B28B-3340-8944-9536-1E2E6A787E9D}"/>
          </ac:inkMkLst>
        </pc:inkChg>
        <pc:inkChg chg="add del">
          <ac:chgData name="Versini, Lorenzo" userId="4e13bc97-740c-4cda-945c-2f567476a3cb" providerId="ADAL" clId="{7641B6A1-46A3-1F4D-96DB-1F528D0FF0C3}" dt="2021-11-01T12:29:33.165" v="317"/>
          <ac:inkMkLst>
            <pc:docMk/>
            <pc:sldMk cId="1261950936" sldId="304"/>
            <ac:inkMk id="210" creationId="{CFAC871C-D295-8042-BB17-98B0D2777908}"/>
          </ac:inkMkLst>
        </pc:inkChg>
        <pc:inkChg chg="add del">
          <ac:chgData name="Versini, Lorenzo" userId="4e13bc97-740c-4cda-945c-2f567476a3cb" providerId="ADAL" clId="{7641B6A1-46A3-1F4D-96DB-1F528D0FF0C3}" dt="2021-11-01T12:29:33.168" v="318"/>
          <ac:inkMkLst>
            <pc:docMk/>
            <pc:sldMk cId="1261950936" sldId="304"/>
            <ac:inkMk id="211" creationId="{C586DC94-56B7-AD46-8E06-E1CE05EBA401}"/>
          </ac:inkMkLst>
        </pc:inkChg>
        <pc:inkChg chg="add del">
          <ac:chgData name="Versini, Lorenzo" userId="4e13bc97-740c-4cda-945c-2f567476a3cb" providerId="ADAL" clId="{7641B6A1-46A3-1F4D-96DB-1F528D0FF0C3}" dt="2021-11-01T12:29:33.171" v="319"/>
          <ac:inkMkLst>
            <pc:docMk/>
            <pc:sldMk cId="1261950936" sldId="304"/>
            <ac:inkMk id="212" creationId="{95A6099D-71F8-994D-8BFE-8B58773B729D}"/>
          </ac:inkMkLst>
        </pc:inkChg>
        <pc:inkChg chg="add del">
          <ac:chgData name="Versini, Lorenzo" userId="4e13bc97-740c-4cda-945c-2f567476a3cb" providerId="ADAL" clId="{7641B6A1-46A3-1F4D-96DB-1F528D0FF0C3}" dt="2021-11-01T12:29:33.177" v="321"/>
          <ac:inkMkLst>
            <pc:docMk/>
            <pc:sldMk cId="1261950936" sldId="304"/>
            <ac:inkMk id="213" creationId="{5A834305-5BEF-C54A-ACB9-FC1B9101F8DE}"/>
          </ac:inkMkLst>
        </pc:inkChg>
        <pc:inkChg chg="add del">
          <ac:chgData name="Versini, Lorenzo" userId="4e13bc97-740c-4cda-945c-2f567476a3cb" providerId="ADAL" clId="{7641B6A1-46A3-1F4D-96DB-1F528D0FF0C3}" dt="2021-11-01T12:29:33.187" v="324"/>
          <ac:inkMkLst>
            <pc:docMk/>
            <pc:sldMk cId="1261950936" sldId="304"/>
            <ac:inkMk id="214" creationId="{71AAF9D6-E880-4C4E-88CB-52670A6D2EBA}"/>
          </ac:inkMkLst>
        </pc:inkChg>
        <pc:inkChg chg="add del">
          <ac:chgData name="Versini, Lorenzo" userId="4e13bc97-740c-4cda-945c-2f567476a3cb" providerId="ADAL" clId="{7641B6A1-46A3-1F4D-96DB-1F528D0FF0C3}" dt="2021-11-01T12:29:33.194" v="326"/>
          <ac:inkMkLst>
            <pc:docMk/>
            <pc:sldMk cId="1261950936" sldId="304"/>
            <ac:inkMk id="215" creationId="{7AACC144-7C8E-6D4A-8FE8-79F5A172ECA7}"/>
          </ac:inkMkLst>
        </pc:inkChg>
        <pc:inkChg chg="add del topLvl">
          <ac:chgData name="Versini, Lorenzo" userId="4e13bc97-740c-4cda-945c-2f567476a3cb" providerId="ADAL" clId="{7641B6A1-46A3-1F4D-96DB-1F528D0FF0C3}" dt="2021-11-01T12:29:33.198" v="327"/>
          <ac:inkMkLst>
            <pc:docMk/>
            <pc:sldMk cId="1261950936" sldId="304"/>
            <ac:inkMk id="216" creationId="{951723E8-0307-A744-8D66-58745EA19B87}"/>
          </ac:inkMkLst>
        </pc:inkChg>
        <pc:inkChg chg="add del topLvl">
          <ac:chgData name="Versini, Lorenzo" userId="4e13bc97-740c-4cda-945c-2f567476a3cb" providerId="ADAL" clId="{7641B6A1-46A3-1F4D-96DB-1F528D0FF0C3}" dt="2021-11-01T12:29:33.199" v="328"/>
          <ac:inkMkLst>
            <pc:docMk/>
            <pc:sldMk cId="1261950936" sldId="304"/>
            <ac:inkMk id="217" creationId="{B31CFA69-3B8F-2244-B652-55451431C808}"/>
          </ac:inkMkLst>
        </pc:inkChg>
        <pc:inkChg chg="add">
          <ac:chgData name="Versini, Lorenzo" userId="4e13bc97-740c-4cda-945c-2f567476a3cb" providerId="ADAL" clId="{7641B6A1-46A3-1F4D-96DB-1F528D0FF0C3}" dt="2021-11-01T12:29:39.030" v="330"/>
          <ac:inkMkLst>
            <pc:docMk/>
            <pc:sldMk cId="1261950936" sldId="304"/>
            <ac:inkMk id="220" creationId="{1C074222-04F8-434A-9791-F47CF580B104}"/>
          </ac:inkMkLst>
        </pc:inkChg>
        <pc:inkChg chg="add">
          <ac:chgData name="Versini, Lorenzo" userId="4e13bc97-740c-4cda-945c-2f567476a3cb" providerId="ADAL" clId="{7641B6A1-46A3-1F4D-96DB-1F528D0FF0C3}" dt="2021-11-01T12:29:39.266" v="331"/>
          <ac:inkMkLst>
            <pc:docMk/>
            <pc:sldMk cId="1261950936" sldId="304"/>
            <ac:inkMk id="221" creationId="{403E3C74-ED36-5147-9686-7FF6E074FC9E}"/>
          </ac:inkMkLst>
        </pc:inkChg>
        <pc:inkChg chg="add">
          <ac:chgData name="Versini, Lorenzo" userId="4e13bc97-740c-4cda-945c-2f567476a3cb" providerId="ADAL" clId="{7641B6A1-46A3-1F4D-96DB-1F528D0FF0C3}" dt="2021-11-01T12:29:39.410" v="332"/>
          <ac:inkMkLst>
            <pc:docMk/>
            <pc:sldMk cId="1261950936" sldId="304"/>
            <ac:inkMk id="222" creationId="{3A8FE1C3-3300-AA4A-8F78-8BE3A4DCC40A}"/>
          </ac:inkMkLst>
        </pc:inkChg>
        <pc:inkChg chg="add">
          <ac:chgData name="Versini, Lorenzo" userId="4e13bc97-740c-4cda-945c-2f567476a3cb" providerId="ADAL" clId="{7641B6A1-46A3-1F4D-96DB-1F528D0FF0C3}" dt="2021-11-01T12:29:40.066" v="333"/>
          <ac:inkMkLst>
            <pc:docMk/>
            <pc:sldMk cId="1261950936" sldId="304"/>
            <ac:inkMk id="223" creationId="{8A483B8A-683E-9C4C-AE6A-FAAA0AB6C883}"/>
          </ac:inkMkLst>
        </pc:inkChg>
        <pc:inkChg chg="add">
          <ac:chgData name="Versini, Lorenzo" userId="4e13bc97-740c-4cda-945c-2f567476a3cb" providerId="ADAL" clId="{7641B6A1-46A3-1F4D-96DB-1F528D0FF0C3}" dt="2021-11-01T12:29:40.666" v="334"/>
          <ac:inkMkLst>
            <pc:docMk/>
            <pc:sldMk cId="1261950936" sldId="304"/>
            <ac:inkMk id="224" creationId="{0F920BF7-730A-6540-848C-9D2352E2F9CF}"/>
          </ac:inkMkLst>
        </pc:inkChg>
        <pc:inkChg chg="add">
          <ac:chgData name="Versini, Lorenzo" userId="4e13bc97-740c-4cda-945c-2f567476a3cb" providerId="ADAL" clId="{7641B6A1-46A3-1F4D-96DB-1F528D0FF0C3}" dt="2021-11-01T12:29:41.194" v="335"/>
          <ac:inkMkLst>
            <pc:docMk/>
            <pc:sldMk cId="1261950936" sldId="304"/>
            <ac:inkMk id="225" creationId="{7044CD33-B857-A340-98D9-A99A3F8E93A2}"/>
          </ac:inkMkLst>
        </pc:inkChg>
        <pc:inkChg chg="add">
          <ac:chgData name="Versini, Lorenzo" userId="4e13bc97-740c-4cda-945c-2f567476a3cb" providerId="ADAL" clId="{7641B6A1-46A3-1F4D-96DB-1F528D0FF0C3}" dt="2021-11-01T12:29:41.477" v="336"/>
          <ac:inkMkLst>
            <pc:docMk/>
            <pc:sldMk cId="1261950936" sldId="304"/>
            <ac:inkMk id="226" creationId="{517D719D-6CD5-1741-A1C7-BF8052E376E5}"/>
          </ac:inkMkLst>
        </pc:inkChg>
        <pc:inkChg chg="add">
          <ac:chgData name="Versini, Lorenzo" userId="4e13bc97-740c-4cda-945c-2f567476a3cb" providerId="ADAL" clId="{7641B6A1-46A3-1F4D-96DB-1F528D0FF0C3}" dt="2021-11-01T12:29:41.821" v="337"/>
          <ac:inkMkLst>
            <pc:docMk/>
            <pc:sldMk cId="1261950936" sldId="304"/>
            <ac:inkMk id="227" creationId="{82F5209D-379E-9545-8DCF-521252762BAD}"/>
          </ac:inkMkLst>
        </pc:inkChg>
        <pc:inkChg chg="add">
          <ac:chgData name="Versini, Lorenzo" userId="4e13bc97-740c-4cda-945c-2f567476a3cb" providerId="ADAL" clId="{7641B6A1-46A3-1F4D-96DB-1F528D0FF0C3}" dt="2021-11-01T12:29:42.281" v="338"/>
          <ac:inkMkLst>
            <pc:docMk/>
            <pc:sldMk cId="1261950936" sldId="304"/>
            <ac:inkMk id="228" creationId="{83628BD3-DCB5-7744-9B5F-5BA342326383}"/>
          </ac:inkMkLst>
        </pc:inkChg>
        <pc:inkChg chg="add">
          <ac:chgData name="Versini, Lorenzo" userId="4e13bc97-740c-4cda-945c-2f567476a3cb" providerId="ADAL" clId="{7641B6A1-46A3-1F4D-96DB-1F528D0FF0C3}" dt="2021-11-01T12:29:43.029" v="339"/>
          <ac:inkMkLst>
            <pc:docMk/>
            <pc:sldMk cId="1261950936" sldId="304"/>
            <ac:inkMk id="229" creationId="{3C9BCC4B-138B-5D43-AF7F-B1CD652B848E}"/>
          </ac:inkMkLst>
        </pc:inkChg>
        <pc:inkChg chg="add">
          <ac:chgData name="Versini, Lorenzo" userId="4e13bc97-740c-4cda-945c-2f567476a3cb" providerId="ADAL" clId="{7641B6A1-46A3-1F4D-96DB-1F528D0FF0C3}" dt="2021-11-01T12:29:43.361" v="340"/>
          <ac:inkMkLst>
            <pc:docMk/>
            <pc:sldMk cId="1261950936" sldId="304"/>
            <ac:inkMk id="230" creationId="{521B7915-C7BE-8045-9D5C-029C02A4A07E}"/>
          </ac:inkMkLst>
        </pc:inkChg>
        <pc:inkChg chg="add">
          <ac:chgData name="Versini, Lorenzo" userId="4e13bc97-740c-4cda-945c-2f567476a3cb" providerId="ADAL" clId="{7641B6A1-46A3-1F4D-96DB-1F528D0FF0C3}" dt="2021-11-01T12:29:43.831" v="341"/>
          <ac:inkMkLst>
            <pc:docMk/>
            <pc:sldMk cId="1261950936" sldId="304"/>
            <ac:inkMk id="231" creationId="{57DCA3B8-97C3-5548-9271-032333406992}"/>
          </ac:inkMkLst>
        </pc:inkChg>
        <pc:inkChg chg="add">
          <ac:chgData name="Versini, Lorenzo" userId="4e13bc97-740c-4cda-945c-2f567476a3cb" providerId="ADAL" clId="{7641B6A1-46A3-1F4D-96DB-1F528D0FF0C3}" dt="2021-11-01T12:29:44.155" v="342"/>
          <ac:inkMkLst>
            <pc:docMk/>
            <pc:sldMk cId="1261950936" sldId="304"/>
            <ac:inkMk id="232" creationId="{9A980A50-D074-3A4E-94C7-6F70785192B0}"/>
          </ac:inkMkLst>
        </pc:inkChg>
        <pc:inkChg chg="add">
          <ac:chgData name="Versini, Lorenzo" userId="4e13bc97-740c-4cda-945c-2f567476a3cb" providerId="ADAL" clId="{7641B6A1-46A3-1F4D-96DB-1F528D0FF0C3}" dt="2021-11-01T12:29:44.573" v="343"/>
          <ac:inkMkLst>
            <pc:docMk/>
            <pc:sldMk cId="1261950936" sldId="304"/>
            <ac:inkMk id="233" creationId="{3E831ED2-C7EA-C546-A9EC-2201182F8AEA}"/>
          </ac:inkMkLst>
        </pc:inkChg>
        <pc:inkChg chg="add">
          <ac:chgData name="Versini, Lorenzo" userId="4e13bc97-740c-4cda-945c-2f567476a3cb" providerId="ADAL" clId="{7641B6A1-46A3-1F4D-96DB-1F528D0FF0C3}" dt="2021-11-01T12:29:45.171" v="344"/>
          <ac:inkMkLst>
            <pc:docMk/>
            <pc:sldMk cId="1261950936" sldId="304"/>
            <ac:inkMk id="234" creationId="{B9B7EE1D-769B-2C4C-912A-B893C3A1D17C}"/>
          </ac:inkMkLst>
        </pc:inkChg>
        <pc:inkChg chg="add">
          <ac:chgData name="Versini, Lorenzo" userId="4e13bc97-740c-4cda-945c-2f567476a3cb" providerId="ADAL" clId="{7641B6A1-46A3-1F4D-96DB-1F528D0FF0C3}" dt="2021-11-01T12:29:45.497" v="345"/>
          <ac:inkMkLst>
            <pc:docMk/>
            <pc:sldMk cId="1261950936" sldId="304"/>
            <ac:inkMk id="235" creationId="{177B9491-E4A4-834E-9879-DC36D1BCE6C6}"/>
          </ac:inkMkLst>
        </pc:inkChg>
        <pc:inkChg chg="add">
          <ac:chgData name="Versini, Lorenzo" userId="4e13bc97-740c-4cda-945c-2f567476a3cb" providerId="ADAL" clId="{7641B6A1-46A3-1F4D-96DB-1F528D0FF0C3}" dt="2021-11-01T12:29:46.024" v="346"/>
          <ac:inkMkLst>
            <pc:docMk/>
            <pc:sldMk cId="1261950936" sldId="304"/>
            <ac:inkMk id="236" creationId="{E1C6C48B-281A-0442-AFE7-C2B6E41DDC61}"/>
          </ac:inkMkLst>
        </pc:inkChg>
        <pc:inkChg chg="add">
          <ac:chgData name="Versini, Lorenzo" userId="4e13bc97-740c-4cda-945c-2f567476a3cb" providerId="ADAL" clId="{7641B6A1-46A3-1F4D-96DB-1F528D0FF0C3}" dt="2021-11-01T12:29:46.272" v="347"/>
          <ac:inkMkLst>
            <pc:docMk/>
            <pc:sldMk cId="1261950936" sldId="304"/>
            <ac:inkMk id="237" creationId="{AA82C193-4A8F-6847-A6D7-52DA36EFD57E}"/>
          </ac:inkMkLst>
        </pc:inkChg>
        <pc:inkChg chg="add">
          <ac:chgData name="Versini, Lorenzo" userId="4e13bc97-740c-4cda-945c-2f567476a3cb" providerId="ADAL" clId="{7641B6A1-46A3-1F4D-96DB-1F528D0FF0C3}" dt="2021-11-01T12:30:06.270" v="349"/>
          <ac:inkMkLst>
            <pc:docMk/>
            <pc:sldMk cId="1261950936" sldId="304"/>
            <ac:inkMk id="240" creationId="{318F6746-6979-F04E-A415-ADCF1251CD36}"/>
          </ac:inkMkLst>
        </pc:ink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4" units="1/cm"/>
          <inkml:channelProperty channel="Y" name="resolution" value="24" units="1/cm"/>
          <inkml:channelProperty channel="T" name="resolution" value="1" units="1/dev"/>
        </inkml:channelProperties>
      </inkml:inkSource>
      <inkml:timestamp xml:id="ts0" timeString="2022-11-15T18:31:20.098"/>
    </inkml:context>
    <inkml:brush xml:id="br0">
      <inkml:brushProperty name="width" value="0.05292" units="cm"/>
      <inkml:brushProperty name="height" value="0.05292" units="cm"/>
      <inkml:brushProperty name="color" value="#FF0000"/>
    </inkml:brush>
  </inkml:definitions>
  <inkml:trace contextRef="#ctx0" brushRef="#br0">7285 5274 0,'35'0'47,"18"18"-47,35 52 15,142 18 16,-195-88-31,-18 0 0</inkml:trace>
  <inkml:trace contextRef="#ctx0" brushRef="#br0" timeOffset="279.18">7655 5239 0,'0'17'16,"-35"72"-16,-18-1 16,18 0-16,-36 35 15,18-34-15,36-1 16,17-71-16,-18 1 16,18 0-16</inkml:trace>
  <inkml:trace contextRef="#ctx0" brushRef="#br0" timeOffset="679.42">6526 7320 0,'36'0'31,"70"18"-15,-18-1-16,0 36 15,-18-35-15,19 0 16,-54-1-16,-17-17 16</inkml:trace>
  <inkml:trace contextRef="#ctx0" brushRef="#br0" timeOffset="951.77">6967 7197 0,'-70'53'15,"52"17"1,1-17-16,-19 18 16,19-36-16,-36 18 15,35-18-15,18-17 16,-18 17-16,18-17 15,0-1 17</inkml:trace>
  <inkml:trace contextRef="#ctx0" brushRef="#br0" timeOffset="1328.28">8343 6421 0,'18'0'16,"35"35"-1,-18 0-15,36 0 16,-36 1-16,-17-19 16,17 19-16,18-1 15,0 0-15,-36-17 16,36 17-16,-35-17 15,-18-1-15,17 1 16</inkml:trace>
  <inkml:trace contextRef="#ctx0" brushRef="#br0" timeOffset="1600.83">8608 6279 0,'-18'36'0,"-35"87"16,36-70-16,-19 35 15,-34 1-15,-1-1 16,18-35-16,36 17 16,-19 18-16,19-35 15,17-35-15,-18 35 16,-17 0-16</inkml:trace>
  <inkml:trace contextRef="#ctx0" brushRef="#br0" timeOffset="2024.66">4904 8202 0,'70'0'15,"-35"0"-15,89 53 16,88 53 0,-89-53-16,-35 17 15,36-17-15,-71-35 16,-18-18-16,-17 0 16,-36-18 15</inkml:trace>
  <inkml:trace contextRef="#ctx0" brushRef="#br0" timeOffset="2289.19">5715 8184 0,'-159'159'15,"89"-71"1,-36 124 0,106-159-1,0 35 1,0-53-16,0-17 15,18 0-15</inkml:trace>
  <inkml:trace contextRef="#ctx0" brushRef="#br0" timeOffset="3488.67">8079 10760 0,'-53'17'15,"35"36"1,0 88 0,18-105-16,18 17 15,53 17 1,-54-70-16,19 18 16,16-18-16,-16 0 15,70-88 1,-71 17-16,-35 36 15,0-53-15,0 52 16,0-17-16,-18 0 16,-17-35-16,35 53 15,-18 0-15,1 17 16,-1 0-16,-35 18 31,-17 0-31,34 0 16,-87 89-16,88-54 15,-1 0-15,19-17 16,-1-1-16,18 1 31,0 0-15,18-1 0,17-17-16</inkml:trace>
  <inkml:trace contextRef="#ctx0" brushRef="#br0" timeOffset="4143.6">10301 11007 0,'0'0'0,"-18"0"15,1 88 1,17-18-16,0 36 15,0-18-15,0-35 16,17 0-16,36-17 16,-17-36-16,34 0 15,195-177 1,-212 54 0,-53 52-16,0-17 15,0 17-15,-18 1 16,0 70-16,1-18 15,-1 18 1,-17 18 0,0-1-16,-36 19 15,53-19 1,1 1 0</inkml:trace>
  <inkml:trace contextRef="#ctx0" brushRef="#br0" timeOffset="4727.91">11730 9119 0,'0'36'16,"0"17"0,0 35-16,0-35 15,18 0-15,-1-36 16,18 18-16,1-35 15,17 0-15,17 0 16,-52 0-16,52-17 16,-52-54-16,0 1 15,-1-1-15,-17 18 16,0 0-16,0 0 16,0 18-16,0 0 15,-70 0 1,34 35-16,1 0 15,0 0-15,17 0 16,1 17-16,-1 1 16</inkml:trace>
  <inkml:trace contextRef="#ctx0" brushRef="#br0" timeOffset="5299.09">11377 7814 0,'0'0'0,"-18"106"16,18-71-16,0 0 15,18 36-15,17-53 16,18-18-16,35 0 16,-35 0-16,0-36 15,-17 1 1,-36-18-16,17-17 15,-17-54-15,0 54 16,-88-213 0,53 248-1,17 17-15,-35 1 16,18 17-16,0 0 16,-18 0-1,35 0-15,-17 17 16,17 1-16,-17 17 15,35-17-15,-18 35 16</inkml:trace>
  <inkml:trace contextRef="#ctx0" brushRef="#br0" timeOffset="6063.28">7602 9384 0,'-17'0'16,"-1"53"-16,18-18 15,0 53-15,0-35 16,0-18-1,18 1 1,-1-36-16,1 17 16,35-17-16,0 0 15,17 0-15,54-70 16,-71 17-16,17 0 16,-34 0-16,-36-17 15,0-54 1,0 71-16,0 0 15,-18 53-15,0-35 16,1 17-16,17 1 16,-18-1-16,0 0 15,-34 18-15,34 0 16,-17 0-16,17 0 16,0 0-16,1 0 15,-1 18-15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DC9-D70E-B94A-B8B5-D1D539A56901}"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CB313-4440-8B4F-8AD6-CFFB8338163A}" type="slidenum">
              <a:rPr lang="en-US" smtClean="0"/>
              <a:t>‹#›</a:t>
            </a:fld>
            <a:endParaRPr lang="en-US"/>
          </a:p>
        </p:txBody>
      </p:sp>
    </p:spTree>
    <p:extLst>
      <p:ext uri="{BB962C8B-B14F-4D97-AF65-F5344CB8AC3E}">
        <p14:creationId xmlns:p14="http://schemas.microsoft.com/office/powerpoint/2010/main" val="363034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5</a:t>
            </a:fld>
            <a:endParaRPr lang="en-US"/>
          </a:p>
        </p:txBody>
      </p:sp>
    </p:spTree>
    <p:extLst>
      <p:ext uri="{BB962C8B-B14F-4D97-AF65-F5344CB8AC3E}">
        <p14:creationId xmlns:p14="http://schemas.microsoft.com/office/powerpoint/2010/main" val="3764102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15</a:t>
            </a:fld>
            <a:endParaRPr lang="en-US"/>
          </a:p>
        </p:txBody>
      </p:sp>
    </p:spTree>
    <p:extLst>
      <p:ext uri="{BB962C8B-B14F-4D97-AF65-F5344CB8AC3E}">
        <p14:creationId xmlns:p14="http://schemas.microsoft.com/office/powerpoint/2010/main" val="131431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16</a:t>
            </a:fld>
            <a:endParaRPr lang="en-US"/>
          </a:p>
        </p:txBody>
      </p:sp>
    </p:spTree>
    <p:extLst>
      <p:ext uri="{BB962C8B-B14F-4D97-AF65-F5344CB8AC3E}">
        <p14:creationId xmlns:p14="http://schemas.microsoft.com/office/powerpoint/2010/main" val="2985919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17</a:t>
            </a:fld>
            <a:endParaRPr lang="en-US"/>
          </a:p>
        </p:txBody>
      </p:sp>
    </p:spTree>
    <p:extLst>
      <p:ext uri="{BB962C8B-B14F-4D97-AF65-F5344CB8AC3E}">
        <p14:creationId xmlns:p14="http://schemas.microsoft.com/office/powerpoint/2010/main" val="67708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18</a:t>
            </a:fld>
            <a:endParaRPr lang="en-US"/>
          </a:p>
        </p:txBody>
      </p:sp>
    </p:spTree>
    <p:extLst>
      <p:ext uri="{BB962C8B-B14F-4D97-AF65-F5344CB8AC3E}">
        <p14:creationId xmlns:p14="http://schemas.microsoft.com/office/powerpoint/2010/main" val="193339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19</a:t>
            </a:fld>
            <a:endParaRPr lang="en-US"/>
          </a:p>
        </p:txBody>
      </p:sp>
    </p:spTree>
    <p:extLst>
      <p:ext uri="{BB962C8B-B14F-4D97-AF65-F5344CB8AC3E}">
        <p14:creationId xmlns:p14="http://schemas.microsoft.com/office/powerpoint/2010/main" val="1403199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21</a:t>
            </a:fld>
            <a:endParaRPr lang="en-US"/>
          </a:p>
        </p:txBody>
      </p:sp>
    </p:spTree>
    <p:extLst>
      <p:ext uri="{BB962C8B-B14F-4D97-AF65-F5344CB8AC3E}">
        <p14:creationId xmlns:p14="http://schemas.microsoft.com/office/powerpoint/2010/main" val="103346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22</a:t>
            </a:fld>
            <a:endParaRPr lang="en-US"/>
          </a:p>
        </p:txBody>
      </p:sp>
    </p:spTree>
    <p:extLst>
      <p:ext uri="{BB962C8B-B14F-4D97-AF65-F5344CB8AC3E}">
        <p14:creationId xmlns:p14="http://schemas.microsoft.com/office/powerpoint/2010/main" val="438940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23</a:t>
            </a:fld>
            <a:endParaRPr lang="en-US"/>
          </a:p>
        </p:txBody>
      </p:sp>
    </p:spTree>
    <p:extLst>
      <p:ext uri="{BB962C8B-B14F-4D97-AF65-F5344CB8AC3E}">
        <p14:creationId xmlns:p14="http://schemas.microsoft.com/office/powerpoint/2010/main" val="4235732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24</a:t>
            </a:fld>
            <a:endParaRPr lang="en-US"/>
          </a:p>
        </p:txBody>
      </p:sp>
    </p:spTree>
    <p:extLst>
      <p:ext uri="{BB962C8B-B14F-4D97-AF65-F5344CB8AC3E}">
        <p14:creationId xmlns:p14="http://schemas.microsoft.com/office/powerpoint/2010/main" val="1514565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25</a:t>
            </a:fld>
            <a:endParaRPr lang="en-US"/>
          </a:p>
        </p:txBody>
      </p:sp>
    </p:spTree>
    <p:extLst>
      <p:ext uri="{BB962C8B-B14F-4D97-AF65-F5344CB8AC3E}">
        <p14:creationId xmlns:p14="http://schemas.microsoft.com/office/powerpoint/2010/main" val="173012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6</a:t>
            </a:fld>
            <a:endParaRPr lang="en-US"/>
          </a:p>
        </p:txBody>
      </p:sp>
    </p:spTree>
    <p:extLst>
      <p:ext uri="{BB962C8B-B14F-4D97-AF65-F5344CB8AC3E}">
        <p14:creationId xmlns:p14="http://schemas.microsoft.com/office/powerpoint/2010/main" val="2681776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BCB313-4440-8B4F-8AD6-CFFB8338163A}" type="slidenum">
              <a:rPr lang="en-US" smtClean="0"/>
              <a:t>30</a:t>
            </a:fld>
            <a:endParaRPr lang="en-US"/>
          </a:p>
        </p:txBody>
      </p:sp>
    </p:spTree>
    <p:extLst>
      <p:ext uri="{BB962C8B-B14F-4D97-AF65-F5344CB8AC3E}">
        <p14:creationId xmlns:p14="http://schemas.microsoft.com/office/powerpoint/2010/main" val="2840368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31</a:t>
            </a:fld>
            <a:endParaRPr lang="en-US"/>
          </a:p>
        </p:txBody>
      </p:sp>
    </p:spTree>
    <p:extLst>
      <p:ext uri="{BB962C8B-B14F-4D97-AF65-F5344CB8AC3E}">
        <p14:creationId xmlns:p14="http://schemas.microsoft.com/office/powerpoint/2010/main" val="386600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32</a:t>
            </a:fld>
            <a:endParaRPr lang="en-US"/>
          </a:p>
        </p:txBody>
      </p:sp>
    </p:spTree>
    <p:extLst>
      <p:ext uri="{BB962C8B-B14F-4D97-AF65-F5344CB8AC3E}">
        <p14:creationId xmlns:p14="http://schemas.microsoft.com/office/powerpoint/2010/main" val="1535588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33</a:t>
            </a:fld>
            <a:endParaRPr lang="en-US"/>
          </a:p>
        </p:txBody>
      </p:sp>
    </p:spTree>
    <p:extLst>
      <p:ext uri="{BB962C8B-B14F-4D97-AF65-F5344CB8AC3E}">
        <p14:creationId xmlns:p14="http://schemas.microsoft.com/office/powerpoint/2010/main" val="2329416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34</a:t>
            </a:fld>
            <a:endParaRPr lang="en-US"/>
          </a:p>
        </p:txBody>
      </p:sp>
    </p:spTree>
    <p:extLst>
      <p:ext uri="{BB962C8B-B14F-4D97-AF65-F5344CB8AC3E}">
        <p14:creationId xmlns:p14="http://schemas.microsoft.com/office/powerpoint/2010/main" val="3540753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35</a:t>
            </a:fld>
            <a:endParaRPr lang="en-US"/>
          </a:p>
        </p:txBody>
      </p:sp>
    </p:spTree>
    <p:extLst>
      <p:ext uri="{BB962C8B-B14F-4D97-AF65-F5344CB8AC3E}">
        <p14:creationId xmlns:p14="http://schemas.microsoft.com/office/powerpoint/2010/main" val="2012287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36</a:t>
            </a:fld>
            <a:endParaRPr lang="en-US"/>
          </a:p>
        </p:txBody>
      </p:sp>
    </p:spTree>
    <p:extLst>
      <p:ext uri="{BB962C8B-B14F-4D97-AF65-F5344CB8AC3E}">
        <p14:creationId xmlns:p14="http://schemas.microsoft.com/office/powerpoint/2010/main" val="2011035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37</a:t>
            </a:fld>
            <a:endParaRPr lang="en-US"/>
          </a:p>
        </p:txBody>
      </p:sp>
    </p:spTree>
    <p:extLst>
      <p:ext uri="{BB962C8B-B14F-4D97-AF65-F5344CB8AC3E}">
        <p14:creationId xmlns:p14="http://schemas.microsoft.com/office/powerpoint/2010/main" val="2038618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38</a:t>
            </a:fld>
            <a:endParaRPr lang="en-US"/>
          </a:p>
        </p:txBody>
      </p:sp>
    </p:spTree>
    <p:extLst>
      <p:ext uri="{BB962C8B-B14F-4D97-AF65-F5344CB8AC3E}">
        <p14:creationId xmlns:p14="http://schemas.microsoft.com/office/powerpoint/2010/main" val="2757890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40</a:t>
            </a:fld>
            <a:endParaRPr lang="en-US"/>
          </a:p>
        </p:txBody>
      </p:sp>
    </p:spTree>
    <p:extLst>
      <p:ext uri="{BB962C8B-B14F-4D97-AF65-F5344CB8AC3E}">
        <p14:creationId xmlns:p14="http://schemas.microsoft.com/office/powerpoint/2010/main" val="249557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7</a:t>
            </a:fld>
            <a:endParaRPr lang="en-US"/>
          </a:p>
        </p:txBody>
      </p:sp>
    </p:spTree>
    <p:extLst>
      <p:ext uri="{BB962C8B-B14F-4D97-AF65-F5344CB8AC3E}">
        <p14:creationId xmlns:p14="http://schemas.microsoft.com/office/powerpoint/2010/main" val="3614340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41</a:t>
            </a:fld>
            <a:endParaRPr lang="en-US"/>
          </a:p>
        </p:txBody>
      </p:sp>
    </p:spTree>
    <p:extLst>
      <p:ext uri="{BB962C8B-B14F-4D97-AF65-F5344CB8AC3E}">
        <p14:creationId xmlns:p14="http://schemas.microsoft.com/office/powerpoint/2010/main" val="3188232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42</a:t>
            </a:fld>
            <a:endParaRPr lang="en-US"/>
          </a:p>
        </p:txBody>
      </p:sp>
    </p:spTree>
    <p:extLst>
      <p:ext uri="{BB962C8B-B14F-4D97-AF65-F5344CB8AC3E}">
        <p14:creationId xmlns:p14="http://schemas.microsoft.com/office/powerpoint/2010/main" val="1610230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43</a:t>
            </a:fld>
            <a:endParaRPr lang="en-US"/>
          </a:p>
        </p:txBody>
      </p:sp>
    </p:spTree>
    <p:extLst>
      <p:ext uri="{BB962C8B-B14F-4D97-AF65-F5344CB8AC3E}">
        <p14:creationId xmlns:p14="http://schemas.microsoft.com/office/powerpoint/2010/main" val="4192972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44</a:t>
            </a:fld>
            <a:endParaRPr lang="en-US"/>
          </a:p>
        </p:txBody>
      </p:sp>
    </p:spTree>
    <p:extLst>
      <p:ext uri="{BB962C8B-B14F-4D97-AF65-F5344CB8AC3E}">
        <p14:creationId xmlns:p14="http://schemas.microsoft.com/office/powerpoint/2010/main" val="39811484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45</a:t>
            </a:fld>
            <a:endParaRPr lang="en-US"/>
          </a:p>
        </p:txBody>
      </p:sp>
    </p:spTree>
    <p:extLst>
      <p:ext uri="{BB962C8B-B14F-4D97-AF65-F5344CB8AC3E}">
        <p14:creationId xmlns:p14="http://schemas.microsoft.com/office/powerpoint/2010/main" val="1145407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47</a:t>
            </a:fld>
            <a:endParaRPr lang="en-US"/>
          </a:p>
        </p:txBody>
      </p:sp>
    </p:spTree>
    <p:extLst>
      <p:ext uri="{BB962C8B-B14F-4D97-AF65-F5344CB8AC3E}">
        <p14:creationId xmlns:p14="http://schemas.microsoft.com/office/powerpoint/2010/main" val="26944159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48</a:t>
            </a:fld>
            <a:endParaRPr lang="en-US"/>
          </a:p>
        </p:txBody>
      </p:sp>
    </p:spTree>
    <p:extLst>
      <p:ext uri="{BB962C8B-B14F-4D97-AF65-F5344CB8AC3E}">
        <p14:creationId xmlns:p14="http://schemas.microsoft.com/office/powerpoint/2010/main" val="245185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9</a:t>
            </a:fld>
            <a:endParaRPr lang="en-US"/>
          </a:p>
        </p:txBody>
      </p:sp>
    </p:spTree>
    <p:extLst>
      <p:ext uri="{BB962C8B-B14F-4D97-AF65-F5344CB8AC3E}">
        <p14:creationId xmlns:p14="http://schemas.microsoft.com/office/powerpoint/2010/main" val="284859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10</a:t>
            </a:fld>
            <a:endParaRPr lang="en-US"/>
          </a:p>
        </p:txBody>
      </p:sp>
    </p:spTree>
    <p:extLst>
      <p:ext uri="{BB962C8B-B14F-4D97-AF65-F5344CB8AC3E}">
        <p14:creationId xmlns:p14="http://schemas.microsoft.com/office/powerpoint/2010/main" val="26922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11</a:t>
            </a:fld>
            <a:endParaRPr lang="en-US"/>
          </a:p>
        </p:txBody>
      </p:sp>
    </p:spTree>
    <p:extLst>
      <p:ext uri="{BB962C8B-B14F-4D97-AF65-F5344CB8AC3E}">
        <p14:creationId xmlns:p14="http://schemas.microsoft.com/office/powerpoint/2010/main" val="33493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12</a:t>
            </a:fld>
            <a:endParaRPr lang="en-US"/>
          </a:p>
        </p:txBody>
      </p:sp>
    </p:spTree>
    <p:extLst>
      <p:ext uri="{BB962C8B-B14F-4D97-AF65-F5344CB8AC3E}">
        <p14:creationId xmlns:p14="http://schemas.microsoft.com/office/powerpoint/2010/main" val="32885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endParaRPr lang="en-US"/>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13</a:t>
            </a:fld>
            <a:endParaRPr lang="en-US"/>
          </a:p>
        </p:txBody>
      </p:sp>
    </p:spTree>
    <p:extLst>
      <p:ext uri="{BB962C8B-B14F-4D97-AF65-F5344CB8AC3E}">
        <p14:creationId xmlns:p14="http://schemas.microsoft.com/office/powerpoint/2010/main" val="47186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 "spoiler" of sorts by starting with this diagram. </a:t>
            </a:r>
          </a:p>
          <a:p>
            <a:br>
              <a:rPr lang="en-US" dirty="0"/>
            </a:br>
            <a:endParaRPr lang="en-US" dirty="0"/>
          </a:p>
          <a:p>
            <a:r>
              <a:rPr lang="en-US" dirty="0"/>
              <a:t>Usually, people use these terms interchangeably. But each word has its own nuance. (And then briefly explain the diagram). </a:t>
            </a:r>
            <a:endParaRPr lang="en-US" dirty="0">
              <a:cs typeface="Calibri" panose="020F0502020204030204"/>
            </a:endParaRPr>
          </a:p>
          <a:p>
            <a:br>
              <a:rPr lang="en-US" dirty="0"/>
            </a:br>
            <a:endParaRPr lang="en-US" dirty="0"/>
          </a:p>
          <a:p>
            <a:r>
              <a:rPr lang="en-US" dirty="0"/>
              <a:t>How I envision this lecture and this series of lectures is essentially starting from the bigger picture and then constantly working our way down; our whole lecture series are structured in this way (By using lots of real life examples). I want to first start off by talking about what artificial intelligence is in general and then start by scratching the surface of ML. Lecture 2 will get more into Machine Learning, where the lecture will be based on a real project, teaching some useful Python Packages. Then after that, we will cover all of ML. After covering ML, we will move onto Neural Networks and Deep learning (where arguably all the exciting projects and case studies are) </a:t>
            </a:r>
            <a:endParaRPr lang="en-US" dirty="0">
              <a:cs typeface="Calibri" panose="020F0502020204030204"/>
            </a:endParaRPr>
          </a:p>
          <a:p>
            <a:endParaRPr lang="en-US" dirty="0">
              <a:cs typeface="+mn-lt"/>
            </a:endParaRPr>
          </a:p>
        </p:txBody>
      </p:sp>
      <p:sp>
        <p:nvSpPr>
          <p:cNvPr id="4" name="Slide Number Placeholder 3"/>
          <p:cNvSpPr>
            <a:spLocks noGrp="1"/>
          </p:cNvSpPr>
          <p:nvPr>
            <p:ph type="sldNum" sz="quarter" idx="5"/>
          </p:nvPr>
        </p:nvSpPr>
        <p:spPr/>
        <p:txBody>
          <a:bodyPr/>
          <a:lstStyle/>
          <a:p>
            <a:fld id="{A8BEE04B-218F-9C40-9D01-C19613F87392}" type="slidenum">
              <a:rPr lang="en-US" smtClean="0"/>
              <a:t>14</a:t>
            </a:fld>
            <a:endParaRPr lang="en-US"/>
          </a:p>
        </p:txBody>
      </p:sp>
    </p:spTree>
    <p:extLst>
      <p:ext uri="{BB962C8B-B14F-4D97-AF65-F5344CB8AC3E}">
        <p14:creationId xmlns:p14="http://schemas.microsoft.com/office/powerpoint/2010/main" val="2400936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462266E6-792D-C54A-AE85-708C3031214F}"/>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2" name="Title 1">
            <a:extLst>
              <a:ext uri="{FF2B5EF4-FFF2-40B4-BE49-F238E27FC236}">
                <a16:creationId xmlns:a16="http://schemas.microsoft.com/office/drawing/2014/main" id="{BD9657AB-E30B-8D44-BE6F-80364B29E8EA}"/>
              </a:ext>
            </a:extLst>
          </p:cNvPr>
          <p:cNvSpPr>
            <a:spLocks noGrp="1"/>
          </p:cNvSpPr>
          <p:nvPr>
            <p:ph type="ctrTitle"/>
          </p:nvPr>
        </p:nvSpPr>
        <p:spPr>
          <a:xfrm>
            <a:off x="5877836" y="2235200"/>
            <a:ext cx="6084277" cy="2387600"/>
          </a:xfrm>
          <a:prstGeom prst="rect">
            <a:avLst/>
          </a:prstGeom>
        </p:spPr>
        <p:txBody>
          <a:bodyPr anchor="b"/>
          <a:lstStyle>
            <a:lvl1pPr algn="r">
              <a:defRPr sz="6000">
                <a:latin typeface="Arial" panose="020B0604020202020204" pitchFamily="34" charset="0"/>
                <a:cs typeface="Arial" panose="020B0604020202020204" pitchFamily="34" charset="0"/>
              </a:defRPr>
            </a:lvl1pPr>
          </a:lstStyle>
          <a:p>
            <a:r>
              <a:rPr lang="en-GB"/>
              <a:t>Click to edit Master title style</a:t>
            </a:r>
            <a:endParaRPr lang="en-US"/>
          </a:p>
        </p:txBody>
      </p:sp>
      <p:sp>
        <p:nvSpPr>
          <p:cNvPr id="4" name="Date Placeholder 3">
            <a:extLst>
              <a:ext uri="{FF2B5EF4-FFF2-40B4-BE49-F238E27FC236}">
                <a16:creationId xmlns:a16="http://schemas.microsoft.com/office/drawing/2014/main" id="{7B66F59F-BCA2-4647-9201-A6C5A1A336DE}"/>
              </a:ext>
            </a:extLst>
          </p:cNvPr>
          <p:cNvSpPr>
            <a:spLocks noGrp="1"/>
          </p:cNvSpPr>
          <p:nvPr>
            <p:ph type="dt" sz="half" idx="10"/>
          </p:nvPr>
        </p:nvSpPr>
        <p:spPr/>
        <p:txBody>
          <a:bodyPr/>
          <a:lstStyle/>
          <a:p>
            <a:fld id="{F1ABE984-8390-D441-8EB0-D840AE428034}" type="datetime1">
              <a:rPr lang="en-GB" smtClean="0"/>
              <a:t>28/11/2022</a:t>
            </a:fld>
            <a:endParaRPr lang="en-US"/>
          </a:p>
        </p:txBody>
      </p:sp>
      <p:sp>
        <p:nvSpPr>
          <p:cNvPr id="5" name="Footer Placeholder 4">
            <a:extLst>
              <a:ext uri="{FF2B5EF4-FFF2-40B4-BE49-F238E27FC236}">
                <a16:creationId xmlns:a16="http://schemas.microsoft.com/office/drawing/2014/main" id="{9F79B94D-62F2-3E49-B659-FBBE61621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5E734-490E-4E4E-9092-3E2A9A21B3F4}"/>
              </a:ext>
            </a:extLst>
          </p:cNvPr>
          <p:cNvSpPr>
            <a:spLocks noGrp="1"/>
          </p:cNvSpPr>
          <p:nvPr>
            <p:ph type="sldNum" sz="quarter" idx="12"/>
          </p:nvPr>
        </p:nvSpPr>
        <p:spPr/>
        <p:txBody>
          <a:bodyPr/>
          <a:lstStyle/>
          <a:p>
            <a:fld id="{606299B1-918B-9046-9AD3-7EA6D41A1C46}" type="slidenum">
              <a:rPr lang="en-US" smtClean="0"/>
              <a:t>‹#›</a:t>
            </a:fld>
            <a:endParaRPr lang="en-US"/>
          </a:p>
        </p:txBody>
      </p:sp>
      <p:pic>
        <p:nvPicPr>
          <p:cNvPr id="12" name="Picture 11" descr="Icon&#10;&#10;Description automatically generated">
            <a:extLst>
              <a:ext uri="{FF2B5EF4-FFF2-40B4-BE49-F238E27FC236}">
                <a16:creationId xmlns:a16="http://schemas.microsoft.com/office/drawing/2014/main" id="{682E7F4E-7B3A-0045-84B1-DF53AF27ACC4}"/>
              </a:ext>
            </a:extLst>
          </p:cNvPr>
          <p:cNvPicPr>
            <a:picLocks noChangeAspect="1"/>
          </p:cNvPicPr>
          <p:nvPr userDrawn="1"/>
        </p:nvPicPr>
        <p:blipFill>
          <a:blip r:embed="rId3"/>
          <a:stretch>
            <a:fillRect/>
          </a:stretch>
        </p:blipFill>
        <p:spPr>
          <a:xfrm>
            <a:off x="8535126" y="293881"/>
            <a:ext cx="3426987" cy="1216180"/>
          </a:xfrm>
          <a:prstGeom prst="rect">
            <a:avLst/>
          </a:prstGeom>
        </p:spPr>
      </p:pic>
    </p:spTree>
    <p:extLst>
      <p:ext uri="{BB962C8B-B14F-4D97-AF65-F5344CB8AC3E}">
        <p14:creationId xmlns:p14="http://schemas.microsoft.com/office/powerpoint/2010/main" val="154821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7CFE-6B08-C44C-A52E-FEB1A07EB82A}"/>
              </a:ext>
            </a:extLst>
          </p:cNvPr>
          <p:cNvSpPr>
            <a:spLocks noGrp="1"/>
          </p:cNvSpPr>
          <p:nvPr>
            <p:ph type="title"/>
          </p:nvPr>
        </p:nvSpPr>
        <p:spPr>
          <a:xfrm>
            <a:off x="235527" y="137752"/>
            <a:ext cx="5403273" cy="666605"/>
          </a:xfrm>
          <a:prstGeom prst="rect">
            <a:avLst/>
          </a:prstGeom>
          <a:ln>
            <a:noFill/>
          </a:ln>
        </p:spPr>
        <p:txBody>
          <a:bodyPr>
            <a:noAutofit/>
          </a:bodyPr>
          <a:lstStyle>
            <a:lvl1pPr>
              <a:defRPr sz="2800" spc="120" baseline="0">
                <a:solidFill>
                  <a:schemeClr val="tx1"/>
                </a:solidFill>
                <a:latin typeface="Arial" panose="020B0604020202020204" pitchFamily="34" charset="0"/>
                <a:ea typeface="Apple Symbols" panose="02000000000000000000" pitchFamily="2" charset="-79"/>
                <a:cs typeface="Arial" panose="020B0604020202020204" pitchFamily="34" charset="0"/>
              </a:defRPr>
            </a:lvl1pPr>
          </a:lstStyle>
          <a:p>
            <a:r>
              <a:rPr lang="en-GB"/>
              <a:t>Click to edit Master title style</a:t>
            </a:r>
            <a:endParaRPr lang="en-US"/>
          </a:p>
        </p:txBody>
      </p:sp>
      <p:sp>
        <p:nvSpPr>
          <p:cNvPr id="4" name="Date Placeholder 3">
            <a:extLst>
              <a:ext uri="{FF2B5EF4-FFF2-40B4-BE49-F238E27FC236}">
                <a16:creationId xmlns:a16="http://schemas.microsoft.com/office/drawing/2014/main" id="{4926A6B6-5BAA-3F44-9EBC-5E678D19FC78}"/>
              </a:ext>
            </a:extLst>
          </p:cNvPr>
          <p:cNvSpPr>
            <a:spLocks noGrp="1"/>
          </p:cNvSpPr>
          <p:nvPr>
            <p:ph type="dt" sz="half" idx="10"/>
          </p:nvPr>
        </p:nvSpPr>
        <p:spPr/>
        <p:txBody>
          <a:bodyPr/>
          <a:lstStyle>
            <a:lvl1pPr>
              <a:defRPr>
                <a:latin typeface="Helvetica" pitchFamily="2" charset="0"/>
              </a:defRPr>
            </a:lvl1pPr>
          </a:lstStyle>
          <a:p>
            <a:fld id="{24304C50-4F69-3743-9387-978611BF2AC2}" type="datetime1">
              <a:rPr lang="en-GB" smtClean="0"/>
              <a:t>28/11/2022</a:t>
            </a:fld>
            <a:endParaRPr lang="en-US"/>
          </a:p>
        </p:txBody>
      </p:sp>
      <p:sp>
        <p:nvSpPr>
          <p:cNvPr id="5" name="Footer Placeholder 4">
            <a:extLst>
              <a:ext uri="{FF2B5EF4-FFF2-40B4-BE49-F238E27FC236}">
                <a16:creationId xmlns:a16="http://schemas.microsoft.com/office/drawing/2014/main" id="{D63D050E-7E72-914F-B481-1DA3290E1FCE}"/>
              </a:ext>
            </a:extLst>
          </p:cNvPr>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111090AC-C94F-CB41-8FB5-0398D8FBD705}"/>
              </a:ext>
            </a:extLst>
          </p:cNvPr>
          <p:cNvSpPr>
            <a:spLocks noGrp="1"/>
          </p:cNvSpPr>
          <p:nvPr>
            <p:ph type="sldNum" sz="quarter" idx="12"/>
          </p:nvPr>
        </p:nvSpPr>
        <p:spPr/>
        <p:txBody>
          <a:bodyPr/>
          <a:lstStyle>
            <a:lvl1pPr>
              <a:defRPr>
                <a:latin typeface="Helvetica" pitchFamily="2" charset="0"/>
              </a:defRPr>
            </a:lvl1pPr>
          </a:lstStyle>
          <a:p>
            <a:fld id="{606299B1-918B-9046-9AD3-7EA6D41A1C46}" type="slidenum">
              <a:rPr lang="en-US" smtClean="0"/>
              <a:pPr/>
              <a:t>‹#›</a:t>
            </a:fld>
            <a:endParaRPr lang="en-US"/>
          </a:p>
        </p:txBody>
      </p:sp>
      <p:cxnSp>
        <p:nvCxnSpPr>
          <p:cNvPr id="8" name="Straight Connector 7">
            <a:extLst>
              <a:ext uri="{FF2B5EF4-FFF2-40B4-BE49-F238E27FC236}">
                <a16:creationId xmlns:a16="http://schemas.microsoft.com/office/drawing/2014/main" id="{82508498-E355-F843-BAB9-2B59E404C38B}"/>
              </a:ext>
            </a:extLst>
          </p:cNvPr>
          <p:cNvCxnSpPr/>
          <p:nvPr userDrawn="1"/>
        </p:nvCxnSpPr>
        <p:spPr>
          <a:xfrm>
            <a:off x="221672" y="803564"/>
            <a:ext cx="1174865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7539F4B-1C9B-3A45-9400-B4E76E41D869}"/>
              </a:ext>
            </a:extLst>
          </p:cNvPr>
          <p:cNvSpPr/>
          <p:nvPr userDrawn="1"/>
        </p:nvSpPr>
        <p:spPr>
          <a:xfrm>
            <a:off x="11649455" y="1094509"/>
            <a:ext cx="584109" cy="5070737"/>
          </a:xfrm>
          <a:custGeom>
            <a:avLst/>
            <a:gdLst>
              <a:gd name="connsiteX0" fmla="*/ 983673 w 1011382"/>
              <a:gd name="connsiteY0" fmla="*/ 0 h 5070764"/>
              <a:gd name="connsiteX1" fmla="*/ 0 w 1011382"/>
              <a:gd name="connsiteY1" fmla="*/ 3865418 h 5070764"/>
              <a:gd name="connsiteX2" fmla="*/ 1011382 w 1011382"/>
              <a:gd name="connsiteY2" fmla="*/ 5070764 h 5070764"/>
              <a:gd name="connsiteX3" fmla="*/ 983673 w 1011382"/>
              <a:gd name="connsiteY3" fmla="*/ 0 h 5070764"/>
            </a:gdLst>
            <a:ahLst/>
            <a:cxnLst>
              <a:cxn ang="0">
                <a:pos x="connsiteX0" y="connsiteY0"/>
              </a:cxn>
              <a:cxn ang="0">
                <a:pos x="connsiteX1" y="connsiteY1"/>
              </a:cxn>
              <a:cxn ang="0">
                <a:pos x="connsiteX2" y="connsiteY2"/>
              </a:cxn>
              <a:cxn ang="0">
                <a:pos x="connsiteX3" y="connsiteY3"/>
              </a:cxn>
            </a:cxnLst>
            <a:rect l="l" t="t" r="r" b="b"/>
            <a:pathLst>
              <a:path w="1011382" h="5070764">
                <a:moveTo>
                  <a:pt x="983673" y="0"/>
                </a:moveTo>
                <a:lnTo>
                  <a:pt x="0" y="3865418"/>
                </a:lnTo>
                <a:lnTo>
                  <a:pt x="1011382" y="5070764"/>
                </a:lnTo>
                <a:lnTo>
                  <a:pt x="983673"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998964D8-C881-4641-A2EA-48455127345B}"/>
              </a:ext>
            </a:extLst>
          </p:cNvPr>
          <p:cNvSpPr/>
          <p:nvPr userDrawn="1"/>
        </p:nvSpPr>
        <p:spPr>
          <a:xfrm>
            <a:off x="-27302" y="471055"/>
            <a:ext cx="248974" cy="2729345"/>
          </a:xfrm>
          <a:custGeom>
            <a:avLst/>
            <a:gdLst>
              <a:gd name="connsiteX0" fmla="*/ 13855 w 498764"/>
              <a:gd name="connsiteY0" fmla="*/ 2729345 h 2729345"/>
              <a:gd name="connsiteX1" fmla="*/ 498764 w 498764"/>
              <a:gd name="connsiteY1" fmla="*/ 1094509 h 2729345"/>
              <a:gd name="connsiteX2" fmla="*/ 0 w 498764"/>
              <a:gd name="connsiteY2" fmla="*/ 0 h 2729345"/>
              <a:gd name="connsiteX3" fmla="*/ 13855 w 498764"/>
              <a:gd name="connsiteY3" fmla="*/ 2729345 h 2729345"/>
            </a:gdLst>
            <a:ahLst/>
            <a:cxnLst>
              <a:cxn ang="0">
                <a:pos x="connsiteX0" y="connsiteY0"/>
              </a:cxn>
              <a:cxn ang="0">
                <a:pos x="connsiteX1" y="connsiteY1"/>
              </a:cxn>
              <a:cxn ang="0">
                <a:pos x="connsiteX2" y="connsiteY2"/>
              </a:cxn>
              <a:cxn ang="0">
                <a:pos x="connsiteX3" y="connsiteY3"/>
              </a:cxn>
            </a:cxnLst>
            <a:rect l="l" t="t" r="r" b="b"/>
            <a:pathLst>
              <a:path w="498764" h="2729345">
                <a:moveTo>
                  <a:pt x="13855" y="2729345"/>
                </a:moveTo>
                <a:lnTo>
                  <a:pt x="498764" y="1094509"/>
                </a:lnTo>
                <a:lnTo>
                  <a:pt x="0" y="0"/>
                </a:lnTo>
                <a:cubicBezTo>
                  <a:pt x="4618" y="909782"/>
                  <a:pt x="9237" y="1819563"/>
                  <a:pt x="13855" y="272934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BDB1A394-2730-094A-AA2A-23BFA295B030}"/>
              </a:ext>
            </a:extLst>
          </p:cNvPr>
          <p:cNvPicPr>
            <a:picLocks noChangeAspect="1"/>
          </p:cNvPicPr>
          <p:nvPr userDrawn="1"/>
        </p:nvPicPr>
        <p:blipFill>
          <a:blip r:embed="rId2"/>
          <a:stretch>
            <a:fillRect/>
          </a:stretch>
        </p:blipFill>
        <p:spPr>
          <a:xfrm>
            <a:off x="10342773" y="88867"/>
            <a:ext cx="1627554" cy="585919"/>
          </a:xfrm>
          <a:prstGeom prst="rect">
            <a:avLst/>
          </a:prstGeom>
        </p:spPr>
      </p:pic>
    </p:spTree>
    <p:extLst>
      <p:ext uri="{BB962C8B-B14F-4D97-AF65-F5344CB8AC3E}">
        <p14:creationId xmlns:p14="http://schemas.microsoft.com/office/powerpoint/2010/main" val="130850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7CFE-6B08-C44C-A52E-FEB1A07EB82A}"/>
              </a:ext>
            </a:extLst>
          </p:cNvPr>
          <p:cNvSpPr>
            <a:spLocks noGrp="1"/>
          </p:cNvSpPr>
          <p:nvPr>
            <p:ph type="title"/>
          </p:nvPr>
        </p:nvSpPr>
        <p:spPr>
          <a:xfrm>
            <a:off x="2230580" y="2565980"/>
            <a:ext cx="7730838" cy="1529626"/>
          </a:xfrm>
          <a:prstGeom prst="rect">
            <a:avLst/>
          </a:prstGeom>
          <a:ln>
            <a:noFill/>
          </a:ln>
        </p:spPr>
        <p:txBody>
          <a:bodyPr anchor="b">
            <a:noAutofit/>
          </a:bodyPr>
          <a:lstStyle>
            <a:lvl1pPr algn="ctr">
              <a:defRPr sz="5400" spc="120" baseline="0">
                <a:solidFill>
                  <a:schemeClr val="tx1"/>
                </a:solidFill>
                <a:latin typeface="Arial" panose="020B0604020202020204" pitchFamily="34" charset="0"/>
                <a:ea typeface="Apple Symbols" panose="02000000000000000000" pitchFamily="2" charset="-79"/>
                <a:cs typeface="Arial" panose="020B0604020202020204" pitchFamily="34" charset="0"/>
              </a:defRPr>
            </a:lvl1pPr>
          </a:lstStyle>
          <a:p>
            <a:r>
              <a:rPr lang="en-GB"/>
              <a:t>Click to edit Master title style</a:t>
            </a:r>
            <a:endParaRPr lang="en-US"/>
          </a:p>
        </p:txBody>
      </p:sp>
      <p:sp>
        <p:nvSpPr>
          <p:cNvPr id="4" name="Date Placeholder 3">
            <a:extLst>
              <a:ext uri="{FF2B5EF4-FFF2-40B4-BE49-F238E27FC236}">
                <a16:creationId xmlns:a16="http://schemas.microsoft.com/office/drawing/2014/main" id="{4926A6B6-5BAA-3F44-9EBC-5E678D19FC78}"/>
              </a:ext>
            </a:extLst>
          </p:cNvPr>
          <p:cNvSpPr>
            <a:spLocks noGrp="1"/>
          </p:cNvSpPr>
          <p:nvPr>
            <p:ph type="dt" sz="half" idx="10"/>
          </p:nvPr>
        </p:nvSpPr>
        <p:spPr/>
        <p:txBody>
          <a:bodyPr/>
          <a:lstStyle>
            <a:lvl1pPr>
              <a:defRPr>
                <a:latin typeface="Helvetica" pitchFamily="2" charset="0"/>
              </a:defRPr>
            </a:lvl1pPr>
          </a:lstStyle>
          <a:p>
            <a:fld id="{24304C50-4F69-3743-9387-978611BF2AC2}" type="datetime1">
              <a:rPr lang="en-GB" smtClean="0"/>
              <a:t>28/11/2022</a:t>
            </a:fld>
            <a:endParaRPr lang="en-US"/>
          </a:p>
        </p:txBody>
      </p:sp>
      <p:sp>
        <p:nvSpPr>
          <p:cNvPr id="5" name="Footer Placeholder 4">
            <a:extLst>
              <a:ext uri="{FF2B5EF4-FFF2-40B4-BE49-F238E27FC236}">
                <a16:creationId xmlns:a16="http://schemas.microsoft.com/office/drawing/2014/main" id="{D63D050E-7E72-914F-B481-1DA3290E1FCE}"/>
              </a:ext>
            </a:extLst>
          </p:cNvPr>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a:extLst>
              <a:ext uri="{FF2B5EF4-FFF2-40B4-BE49-F238E27FC236}">
                <a16:creationId xmlns:a16="http://schemas.microsoft.com/office/drawing/2014/main" id="{111090AC-C94F-CB41-8FB5-0398D8FBD705}"/>
              </a:ext>
            </a:extLst>
          </p:cNvPr>
          <p:cNvSpPr>
            <a:spLocks noGrp="1"/>
          </p:cNvSpPr>
          <p:nvPr>
            <p:ph type="sldNum" sz="quarter" idx="12"/>
          </p:nvPr>
        </p:nvSpPr>
        <p:spPr/>
        <p:txBody>
          <a:bodyPr/>
          <a:lstStyle>
            <a:lvl1pPr>
              <a:defRPr>
                <a:latin typeface="Helvetica" pitchFamily="2" charset="0"/>
              </a:defRPr>
            </a:lvl1pPr>
          </a:lstStyle>
          <a:p>
            <a:fld id="{606299B1-918B-9046-9AD3-7EA6D41A1C46}" type="slidenum">
              <a:rPr lang="en-US" smtClean="0"/>
              <a:pPr/>
              <a:t>‹#›</a:t>
            </a:fld>
            <a:endParaRPr lang="en-US"/>
          </a:p>
        </p:txBody>
      </p:sp>
      <p:cxnSp>
        <p:nvCxnSpPr>
          <p:cNvPr id="8" name="Straight Connector 7">
            <a:extLst>
              <a:ext uri="{FF2B5EF4-FFF2-40B4-BE49-F238E27FC236}">
                <a16:creationId xmlns:a16="http://schemas.microsoft.com/office/drawing/2014/main" id="{82508498-E355-F843-BAB9-2B59E404C38B}"/>
              </a:ext>
            </a:extLst>
          </p:cNvPr>
          <p:cNvCxnSpPr/>
          <p:nvPr userDrawn="1"/>
        </p:nvCxnSpPr>
        <p:spPr>
          <a:xfrm>
            <a:off x="221672" y="4461164"/>
            <a:ext cx="1174865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998964D8-C881-4641-A2EA-48455127345B}"/>
              </a:ext>
            </a:extLst>
          </p:cNvPr>
          <p:cNvSpPr/>
          <p:nvPr userDrawn="1"/>
        </p:nvSpPr>
        <p:spPr>
          <a:xfrm>
            <a:off x="-27302" y="471055"/>
            <a:ext cx="248974" cy="2729345"/>
          </a:xfrm>
          <a:custGeom>
            <a:avLst/>
            <a:gdLst>
              <a:gd name="connsiteX0" fmla="*/ 13855 w 498764"/>
              <a:gd name="connsiteY0" fmla="*/ 2729345 h 2729345"/>
              <a:gd name="connsiteX1" fmla="*/ 498764 w 498764"/>
              <a:gd name="connsiteY1" fmla="*/ 1094509 h 2729345"/>
              <a:gd name="connsiteX2" fmla="*/ 0 w 498764"/>
              <a:gd name="connsiteY2" fmla="*/ 0 h 2729345"/>
              <a:gd name="connsiteX3" fmla="*/ 13855 w 498764"/>
              <a:gd name="connsiteY3" fmla="*/ 2729345 h 2729345"/>
            </a:gdLst>
            <a:ahLst/>
            <a:cxnLst>
              <a:cxn ang="0">
                <a:pos x="connsiteX0" y="connsiteY0"/>
              </a:cxn>
              <a:cxn ang="0">
                <a:pos x="connsiteX1" y="connsiteY1"/>
              </a:cxn>
              <a:cxn ang="0">
                <a:pos x="connsiteX2" y="connsiteY2"/>
              </a:cxn>
              <a:cxn ang="0">
                <a:pos x="connsiteX3" y="connsiteY3"/>
              </a:cxn>
            </a:cxnLst>
            <a:rect l="l" t="t" r="r" b="b"/>
            <a:pathLst>
              <a:path w="498764" h="2729345">
                <a:moveTo>
                  <a:pt x="13855" y="2729345"/>
                </a:moveTo>
                <a:lnTo>
                  <a:pt x="498764" y="1094509"/>
                </a:lnTo>
                <a:lnTo>
                  <a:pt x="0" y="0"/>
                </a:lnTo>
                <a:cubicBezTo>
                  <a:pt x="4618" y="909782"/>
                  <a:pt x="9237" y="1819563"/>
                  <a:pt x="13855" y="272934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BDB1A394-2730-094A-AA2A-23BFA295B030}"/>
              </a:ext>
            </a:extLst>
          </p:cNvPr>
          <p:cNvPicPr>
            <a:picLocks noChangeAspect="1"/>
          </p:cNvPicPr>
          <p:nvPr userDrawn="1"/>
        </p:nvPicPr>
        <p:blipFill>
          <a:blip r:embed="rId2"/>
          <a:stretch>
            <a:fillRect/>
          </a:stretch>
        </p:blipFill>
        <p:spPr>
          <a:xfrm>
            <a:off x="10342773" y="88867"/>
            <a:ext cx="1627554" cy="585919"/>
          </a:xfrm>
          <a:prstGeom prst="rect">
            <a:avLst/>
          </a:prstGeom>
        </p:spPr>
      </p:pic>
      <p:sp>
        <p:nvSpPr>
          <p:cNvPr id="12" name="Freeform 11">
            <a:extLst>
              <a:ext uri="{FF2B5EF4-FFF2-40B4-BE49-F238E27FC236}">
                <a16:creationId xmlns:a16="http://schemas.microsoft.com/office/drawing/2014/main" id="{8FD6C317-F8D1-2249-893C-C4A074A23784}"/>
              </a:ext>
            </a:extLst>
          </p:cNvPr>
          <p:cNvSpPr/>
          <p:nvPr userDrawn="1"/>
        </p:nvSpPr>
        <p:spPr>
          <a:xfrm flipH="1">
            <a:off x="11970326" y="471055"/>
            <a:ext cx="248399" cy="2729345"/>
          </a:xfrm>
          <a:custGeom>
            <a:avLst/>
            <a:gdLst>
              <a:gd name="connsiteX0" fmla="*/ 13855 w 498764"/>
              <a:gd name="connsiteY0" fmla="*/ 2729345 h 2729345"/>
              <a:gd name="connsiteX1" fmla="*/ 498764 w 498764"/>
              <a:gd name="connsiteY1" fmla="*/ 1094509 h 2729345"/>
              <a:gd name="connsiteX2" fmla="*/ 0 w 498764"/>
              <a:gd name="connsiteY2" fmla="*/ 0 h 2729345"/>
              <a:gd name="connsiteX3" fmla="*/ 13855 w 498764"/>
              <a:gd name="connsiteY3" fmla="*/ 2729345 h 2729345"/>
            </a:gdLst>
            <a:ahLst/>
            <a:cxnLst>
              <a:cxn ang="0">
                <a:pos x="connsiteX0" y="connsiteY0"/>
              </a:cxn>
              <a:cxn ang="0">
                <a:pos x="connsiteX1" y="connsiteY1"/>
              </a:cxn>
              <a:cxn ang="0">
                <a:pos x="connsiteX2" y="connsiteY2"/>
              </a:cxn>
              <a:cxn ang="0">
                <a:pos x="connsiteX3" y="connsiteY3"/>
              </a:cxn>
            </a:cxnLst>
            <a:rect l="l" t="t" r="r" b="b"/>
            <a:pathLst>
              <a:path w="498764" h="2729345">
                <a:moveTo>
                  <a:pt x="13855" y="2729345"/>
                </a:moveTo>
                <a:lnTo>
                  <a:pt x="498764" y="1094509"/>
                </a:lnTo>
                <a:lnTo>
                  <a:pt x="0" y="0"/>
                </a:lnTo>
                <a:cubicBezTo>
                  <a:pt x="4618" y="909782"/>
                  <a:pt x="9237" y="1819563"/>
                  <a:pt x="13855" y="272934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40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9AAB1-D253-0E46-8221-0C83A58478E0}"/>
              </a:ext>
            </a:extLst>
          </p:cNvPr>
          <p:cNvSpPr>
            <a:spLocks noGrp="1"/>
          </p:cNvSpPr>
          <p:nvPr>
            <p:ph type="dt" sz="half" idx="10"/>
          </p:nvPr>
        </p:nvSpPr>
        <p:spPr/>
        <p:txBody>
          <a:bodyPr/>
          <a:lstStyle/>
          <a:p>
            <a:fld id="{2E02B9A3-4532-EA4E-86CF-13ED01409FC2}" type="datetime1">
              <a:rPr lang="en-GB" smtClean="0"/>
              <a:t>28/11/2022</a:t>
            </a:fld>
            <a:endParaRPr lang="en-US"/>
          </a:p>
        </p:txBody>
      </p:sp>
      <p:sp>
        <p:nvSpPr>
          <p:cNvPr id="3" name="Footer Placeholder 2">
            <a:extLst>
              <a:ext uri="{FF2B5EF4-FFF2-40B4-BE49-F238E27FC236}">
                <a16:creationId xmlns:a16="http://schemas.microsoft.com/office/drawing/2014/main" id="{D26184F7-EBD5-BC49-BD47-56A1DB2391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0A71A5-C73E-B442-8BB6-521D59D6FC19}"/>
              </a:ext>
            </a:extLst>
          </p:cNvPr>
          <p:cNvSpPr>
            <a:spLocks noGrp="1"/>
          </p:cNvSpPr>
          <p:nvPr>
            <p:ph type="sldNum" sz="quarter" idx="12"/>
          </p:nvPr>
        </p:nvSpPr>
        <p:spPr/>
        <p:txBody>
          <a:bodyPr/>
          <a:lstStyle/>
          <a:p>
            <a:fld id="{606299B1-918B-9046-9AD3-7EA6D41A1C46}" type="slidenum">
              <a:rPr lang="en-US" smtClean="0"/>
              <a:t>‹#›</a:t>
            </a:fld>
            <a:endParaRPr lang="en-US"/>
          </a:p>
        </p:txBody>
      </p:sp>
    </p:spTree>
    <p:extLst>
      <p:ext uri="{BB962C8B-B14F-4D97-AF65-F5344CB8AC3E}">
        <p14:creationId xmlns:p14="http://schemas.microsoft.com/office/powerpoint/2010/main" val="205019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73F69AE-9C85-F64E-A645-E078E6928264}" type="datetime1">
              <a:rPr lang="en-GB" smtClean="0"/>
              <a:t>28/11/2022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9941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A83166E-CEA9-6642-B8E6-D39DDEDA1677}" type="datetime1">
              <a:rPr lang="en-GB" smtClean="0"/>
              <a:t>28/11/2022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73273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7775B9-26D7-4F4E-B455-FF287CD47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AA9F1ECC-9291-C443-93AE-4F85F7CBD66F}" type="datetime1">
              <a:rPr lang="en-GB" smtClean="0"/>
              <a:pPr/>
              <a:t>28/11/2022</a:t>
            </a:fld>
            <a:endParaRPr lang="en-US"/>
          </a:p>
        </p:txBody>
      </p:sp>
      <p:sp>
        <p:nvSpPr>
          <p:cNvPr id="5" name="Footer Placeholder 4">
            <a:extLst>
              <a:ext uri="{FF2B5EF4-FFF2-40B4-BE49-F238E27FC236}">
                <a16:creationId xmlns:a16="http://schemas.microsoft.com/office/drawing/2014/main" id="{6D0CEC95-7B50-5C40-94B9-422F54AB9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2D751473-6A7A-1048-B2AB-C5FAE69B3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606299B1-918B-9046-9AD3-7EA6D41A1C46}" type="slidenum">
              <a:rPr lang="en-US" smtClean="0"/>
              <a:pPr/>
              <a:t>‹#›</a:t>
            </a:fld>
            <a:endParaRPr lang="en-US"/>
          </a:p>
        </p:txBody>
      </p:sp>
    </p:spTree>
    <p:extLst>
      <p:ext uri="{BB962C8B-B14F-4D97-AF65-F5344CB8AC3E}">
        <p14:creationId xmlns:p14="http://schemas.microsoft.com/office/powerpoint/2010/main" val="3840646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 id="2147483658" r:id="rId5"/>
    <p:sldLayoutId id="2147483659"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linkedin.com/in/myungchan-k-66772821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hyperlink" Target="https://www.jeremyjordan.me/nn-learning-rat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deep-learning-hk/some-techniques-in-deep-learning-optimization-1-learning-rate-b4669d5bb568#:~:text=Learning%20Rate%20Range%20Test,-The%20idea%20is&amp;text=Select%20a%20validation%20set,when%20the%20training%20starts%20diverg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54.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6.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72.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customXml" Target="../ink/ink1.xml"/><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0.png"/><Relationship Id="rId7" Type="http://schemas.openxmlformats.org/officeDocument/2006/relationships/image" Target="../media/image85.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harchithowitzer.medium.com/matrix-multiplication-why-is-it-a-big-deal-cc8ef7490008"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30.png"/></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2.emf"/></Relationships>
</file>

<file path=ppt/slides/_rels/slide34.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3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4.png"/><Relationship Id="rId7" Type="http://schemas.openxmlformats.org/officeDocument/2006/relationships/image" Target="../media/image10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91.png"/></Relationships>
</file>

<file path=ppt/slides/_rels/slide36.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94.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13.png"/><Relationship Id="rId5" Type="http://schemas.openxmlformats.org/officeDocument/2006/relationships/image" Target="../media/image96.png"/><Relationship Id="rId10" Type="http://schemas.openxmlformats.org/officeDocument/2006/relationships/image" Target="../media/image112.png"/><Relationship Id="rId4" Type="http://schemas.openxmlformats.org/officeDocument/2006/relationships/image" Target="../media/image95.png"/><Relationship Id="rId9" Type="http://schemas.openxmlformats.org/officeDocument/2006/relationships/image" Target="../media/image111.png"/></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1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38.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8.png"/><Relationship Id="rId18" Type="http://schemas.openxmlformats.org/officeDocument/2006/relationships/image" Target="../media/image133.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png"/><Relationship Id="rId2" Type="http://schemas.openxmlformats.org/officeDocument/2006/relationships/notesSlide" Target="../notesSlides/notesSlide28.xml"/><Relationship Id="rId16"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5" Type="http://schemas.openxmlformats.org/officeDocument/2006/relationships/image" Target="../media/image13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 Id="rId14" Type="http://schemas.openxmlformats.org/officeDocument/2006/relationships/image" Target="../media/image1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8.png"/><Relationship Id="rId18" Type="http://schemas.openxmlformats.org/officeDocument/2006/relationships/image" Target="../media/image133.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png"/><Relationship Id="rId2" Type="http://schemas.openxmlformats.org/officeDocument/2006/relationships/notesSlide" Target="../notesSlides/notesSlide29.xml"/><Relationship Id="rId16"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5" Type="http://schemas.openxmlformats.org/officeDocument/2006/relationships/image" Target="../media/image130.png"/><Relationship Id="rId10" Type="http://schemas.openxmlformats.org/officeDocument/2006/relationships/image" Target="../media/image125.png"/><Relationship Id="rId19" Type="http://schemas.openxmlformats.org/officeDocument/2006/relationships/image" Target="../media/image7.png"/><Relationship Id="rId4" Type="http://schemas.openxmlformats.org/officeDocument/2006/relationships/image" Target="../media/image119.png"/><Relationship Id="rId9" Type="http://schemas.openxmlformats.org/officeDocument/2006/relationships/image" Target="../media/image124.png"/><Relationship Id="rId14" Type="http://schemas.openxmlformats.org/officeDocument/2006/relationships/image" Target="../media/image129.png"/></Relationships>
</file>

<file path=ppt/slides/_rels/slide41.xml.rels><?xml version="1.0" encoding="UTF-8" standalone="yes"?>
<Relationships xmlns="http://schemas.openxmlformats.org/package/2006/relationships"><Relationship Id="rId8" Type="http://schemas.openxmlformats.org/officeDocument/2006/relationships/image" Target="../media/image950.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40.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image" Target="../media/image134.png"/><Relationship Id="rId7" Type="http://schemas.openxmlformats.org/officeDocument/2006/relationships/image" Target="../media/image13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9.png"/></Relationships>
</file>

<file path=ppt/slides/_rels/slide4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3.png"/><Relationship Id="rId7" Type="http://schemas.openxmlformats.org/officeDocument/2006/relationships/image" Target="../media/image14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14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8.png"/></Relationships>
</file>

<file path=ppt/slides/_rels/slide48.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55.png"/><Relationship Id="rId5" Type="http://schemas.openxmlformats.org/officeDocument/2006/relationships/image" Target="../media/image152.png"/><Relationship Id="rId4" Type="http://schemas.openxmlformats.org/officeDocument/2006/relationships/image" Target="../media/image15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harchithowitzer.medium.com/matrix-multiplication-why-is-it-a-big-deal-cc8ef749000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edium.com/@marcellvollmer/how-to-make-it-simple-to-explain-ai-ml-dl-and-data-science-a49e54d54a12" TargetMode="Externa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5F96-F6B5-9847-8CE7-1E2DFFAA9A95}"/>
              </a:ext>
            </a:extLst>
          </p:cNvPr>
          <p:cNvSpPr>
            <a:spLocks noGrp="1"/>
          </p:cNvSpPr>
          <p:nvPr>
            <p:ph type="ctrTitle"/>
          </p:nvPr>
        </p:nvSpPr>
        <p:spPr>
          <a:xfrm>
            <a:off x="5083630" y="2235200"/>
            <a:ext cx="6878484" cy="2387600"/>
          </a:xfrm>
        </p:spPr>
        <p:txBody>
          <a:bodyPr>
            <a:normAutofit/>
          </a:bodyPr>
          <a:lstStyle/>
          <a:p>
            <a:r>
              <a:rPr lang="en-US" dirty="0"/>
              <a:t>ICDSS Lecture 4:</a:t>
            </a:r>
            <a:br>
              <a:rPr lang="en-US" dirty="0"/>
            </a:br>
            <a:r>
              <a:rPr lang="en-US" dirty="0"/>
              <a:t>Neural Networks</a:t>
            </a:r>
          </a:p>
        </p:txBody>
      </p:sp>
      <p:sp>
        <p:nvSpPr>
          <p:cNvPr id="4" name="Slide Number Placeholder 3">
            <a:extLst>
              <a:ext uri="{FF2B5EF4-FFF2-40B4-BE49-F238E27FC236}">
                <a16:creationId xmlns:a16="http://schemas.microsoft.com/office/drawing/2014/main" id="{11A9CB5E-2988-3C43-A5E5-B3E128D49BEE}"/>
              </a:ext>
            </a:extLst>
          </p:cNvPr>
          <p:cNvSpPr>
            <a:spLocks noGrp="1"/>
          </p:cNvSpPr>
          <p:nvPr>
            <p:ph type="sldNum" sz="quarter" idx="12"/>
          </p:nvPr>
        </p:nvSpPr>
        <p:spPr/>
        <p:txBody>
          <a:bodyPr/>
          <a:lstStyle/>
          <a:p>
            <a:fld id="{606299B1-918B-9046-9AD3-7EA6D41A1C46}" type="slidenum">
              <a:rPr lang="en-US" smtClean="0"/>
              <a:t>1</a:t>
            </a:fld>
            <a:endParaRPr lang="en-US" dirty="0"/>
          </a:p>
        </p:txBody>
      </p:sp>
      <p:sp>
        <p:nvSpPr>
          <p:cNvPr id="5" name="TextBox 4">
            <a:extLst>
              <a:ext uri="{FF2B5EF4-FFF2-40B4-BE49-F238E27FC236}">
                <a16:creationId xmlns:a16="http://schemas.microsoft.com/office/drawing/2014/main" id="{24E9C800-F259-BD45-890D-79664B3D0671}"/>
              </a:ext>
            </a:extLst>
          </p:cNvPr>
          <p:cNvSpPr txBox="1"/>
          <p:nvPr/>
        </p:nvSpPr>
        <p:spPr>
          <a:xfrm>
            <a:off x="6586264" y="5207891"/>
            <a:ext cx="4708340" cy="830997"/>
          </a:xfrm>
          <a:prstGeom prst="rect">
            <a:avLst/>
          </a:prstGeom>
          <a:noFill/>
        </p:spPr>
        <p:txBody>
          <a:bodyPr wrap="none" rtlCol="0">
            <a:spAutoFit/>
          </a:bodyPr>
          <a:lstStyle/>
          <a:p>
            <a:pPr algn="l"/>
            <a:r>
              <a:rPr lang="en-US" sz="2400" dirty="0">
                <a:latin typeface="Candara" panose="020E0502030303020204" pitchFamily="34" charset="0"/>
              </a:rPr>
              <a:t>Instructor: 	</a:t>
            </a:r>
            <a:r>
              <a:rPr lang="en-US" sz="2400" i="1" dirty="0">
                <a:latin typeface="Candara" panose="020E0502030303020204" pitchFamily="34" charset="0"/>
              </a:rPr>
              <a:t>Myungchan Kim</a:t>
            </a:r>
            <a:r>
              <a:rPr lang="en-US" sz="2400" dirty="0">
                <a:latin typeface="Candara" panose="020E0502030303020204" pitchFamily="34" charset="0"/>
              </a:rPr>
              <a:t>,</a:t>
            </a:r>
            <a:br>
              <a:rPr lang="en-US" sz="2400" dirty="0">
                <a:latin typeface="Candara" panose="020E0502030303020204" pitchFamily="34" charset="0"/>
              </a:rPr>
            </a:br>
            <a:r>
              <a:rPr lang="en-US" sz="2400" dirty="0">
                <a:latin typeface="Candara" panose="020E0502030303020204" pitchFamily="34" charset="0"/>
              </a:rPr>
              <a:t>		</a:t>
            </a:r>
            <a:r>
              <a:rPr lang="en-US" sz="2400" i="1" dirty="0">
                <a:latin typeface="Candara" panose="020E0502030303020204" pitchFamily="34" charset="0"/>
              </a:rPr>
              <a:t>Chemical Engineering</a:t>
            </a:r>
          </a:p>
        </p:txBody>
      </p:sp>
      <p:sp>
        <p:nvSpPr>
          <p:cNvPr id="3" name="TextBox 2">
            <a:extLst>
              <a:ext uri="{FF2B5EF4-FFF2-40B4-BE49-F238E27FC236}">
                <a16:creationId xmlns:a16="http://schemas.microsoft.com/office/drawing/2014/main" id="{F141B0BA-B462-C3A7-868F-1584C951A3AC}"/>
              </a:ext>
            </a:extLst>
          </p:cNvPr>
          <p:cNvSpPr txBox="1"/>
          <p:nvPr/>
        </p:nvSpPr>
        <p:spPr>
          <a:xfrm>
            <a:off x="7419986" y="5570466"/>
            <a:ext cx="720069" cy="276999"/>
          </a:xfrm>
          <a:prstGeom prst="rect">
            <a:avLst/>
          </a:prstGeom>
          <a:noFill/>
        </p:spPr>
        <p:txBody>
          <a:bodyPr wrap="none" rtlCol="0">
            <a:spAutoFit/>
          </a:bodyPr>
          <a:lstStyle/>
          <a:p>
            <a:pPr algn="l"/>
            <a:r>
              <a:rPr lang="en-US" sz="1200" i="1" dirty="0">
                <a:latin typeface="Candara" panose="020E0502030303020204" pitchFamily="34" charset="0"/>
                <a:hlinkClick r:id="rId2"/>
              </a:rPr>
              <a:t>LinkedIn</a:t>
            </a:r>
            <a:endParaRPr lang="en-US" sz="2400" i="1" dirty="0">
              <a:latin typeface="Candara" panose="020E0502030303020204" pitchFamily="34" charset="0"/>
            </a:endParaRPr>
          </a:p>
        </p:txBody>
      </p:sp>
    </p:spTree>
    <p:extLst>
      <p:ext uri="{BB962C8B-B14F-4D97-AF65-F5344CB8AC3E}">
        <p14:creationId xmlns:p14="http://schemas.microsoft.com/office/powerpoint/2010/main" val="215352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10</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42431" y="1490194"/>
            <a:ext cx="11085971" cy="56802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First, the "network" will randomly guess w and b.</a:t>
            </a:r>
            <a:endParaRPr lang="en-US" b="1" dirty="0"/>
          </a:p>
          <a:p>
            <a:pPr marL="449580" lvl="1" indent="0">
              <a:buNone/>
            </a:pPr>
            <a:endParaRPr lang="en-US" sz="2000" dirty="0"/>
          </a:p>
        </p:txBody>
      </p:sp>
      <p:pic>
        <p:nvPicPr>
          <p:cNvPr id="6" name="Picture 5">
            <a:extLst>
              <a:ext uri="{FF2B5EF4-FFF2-40B4-BE49-F238E27FC236}">
                <a16:creationId xmlns:a16="http://schemas.microsoft.com/office/drawing/2014/main" id="{ABF77320-19E8-4141-8593-BF331453E601}"/>
              </a:ext>
            </a:extLst>
          </p:cNvPr>
          <p:cNvPicPr>
            <a:picLocks noChangeAspect="1"/>
          </p:cNvPicPr>
          <p:nvPr/>
        </p:nvPicPr>
        <p:blipFill>
          <a:blip r:embed="rId3"/>
          <a:stretch>
            <a:fillRect/>
          </a:stretch>
        </p:blipFill>
        <p:spPr>
          <a:xfrm>
            <a:off x="7151651" y="2311046"/>
            <a:ext cx="4065160" cy="2830350"/>
          </a:xfrm>
          <a:prstGeom prst="rect">
            <a:avLst/>
          </a:prstGeom>
        </p:spPr>
      </p:pic>
      <p:sp>
        <p:nvSpPr>
          <p:cNvPr id="10" name="Oval 9">
            <a:extLst>
              <a:ext uri="{FF2B5EF4-FFF2-40B4-BE49-F238E27FC236}">
                <a16:creationId xmlns:a16="http://schemas.microsoft.com/office/drawing/2014/main" id="{28012F24-79A7-08E9-54FA-74300E7BD266}"/>
              </a:ext>
            </a:extLst>
          </p:cNvPr>
          <p:cNvSpPr/>
          <p:nvPr/>
        </p:nvSpPr>
        <p:spPr>
          <a:xfrm>
            <a:off x="2662255" y="41122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11" name="Oval 10">
            <a:extLst>
              <a:ext uri="{FF2B5EF4-FFF2-40B4-BE49-F238E27FC236}">
                <a16:creationId xmlns:a16="http://schemas.microsoft.com/office/drawing/2014/main" id="{2A5C7C7E-C62D-80B1-2824-00D4574813CF}"/>
              </a:ext>
            </a:extLst>
          </p:cNvPr>
          <p:cNvSpPr/>
          <p:nvPr/>
        </p:nvSpPr>
        <p:spPr>
          <a:xfrm>
            <a:off x="3841820" y="411229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07B02ED-B7B7-F102-F78C-252E19874F51}"/>
                  </a:ext>
                </a:extLst>
              </p:cNvPr>
              <p:cNvSpPr/>
              <p:nvPr/>
            </p:nvSpPr>
            <p:spPr>
              <a:xfrm>
                <a:off x="5021383" y="411229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13" name="Oval 12">
                <a:extLst>
                  <a:ext uri="{FF2B5EF4-FFF2-40B4-BE49-F238E27FC236}">
                    <a16:creationId xmlns:a16="http://schemas.microsoft.com/office/drawing/2014/main" id="{007B02ED-B7B7-F102-F78C-252E19874F51}"/>
                  </a:ext>
                </a:extLst>
              </p:cNvPr>
              <p:cNvSpPr>
                <a:spLocks noRot="1" noChangeAspect="1" noMove="1" noResize="1" noEditPoints="1" noAdjustHandles="1" noChangeArrowheads="1" noChangeShapeType="1" noTextEdit="1"/>
              </p:cNvSpPr>
              <p:nvPr/>
            </p:nvSpPr>
            <p:spPr>
              <a:xfrm>
                <a:off x="5021383" y="4112293"/>
                <a:ext cx="432619" cy="447369"/>
              </a:xfrm>
              <a:prstGeom prst="ellipse">
                <a:avLst/>
              </a:prstGeom>
              <a:blipFill>
                <a:blip r:embed="rId4"/>
                <a:stretch>
                  <a:fillRect/>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8BFA11B0-DF5F-2CA6-791E-09DD99AE85CD}"/>
              </a:ext>
            </a:extLst>
          </p:cNvPr>
          <p:cNvCxnSpPr>
            <a:cxnSpLocks/>
          </p:cNvCxnSpPr>
          <p:nvPr/>
        </p:nvCxnSpPr>
        <p:spPr>
          <a:xfrm flipV="1">
            <a:off x="3094874" y="4335978"/>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6A2C65-BE09-6106-3308-8D3865E37719}"/>
              </a:ext>
            </a:extLst>
          </p:cNvPr>
          <p:cNvCxnSpPr>
            <a:cxnSpLocks/>
          </p:cNvCxnSpPr>
          <p:nvPr/>
        </p:nvCxnSpPr>
        <p:spPr>
          <a:xfrm>
            <a:off x="4274438" y="4335978"/>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1E6A79-A098-EDFD-56CE-65E681DA316D}"/>
              </a:ext>
            </a:extLst>
          </p:cNvPr>
          <p:cNvSpPr/>
          <p:nvPr/>
        </p:nvSpPr>
        <p:spPr>
          <a:xfrm>
            <a:off x="3539476" y="4597990"/>
            <a:ext cx="1037305" cy="24621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“Neuron”</a:t>
            </a:r>
          </a:p>
        </p:txBody>
      </p:sp>
      <p:sp>
        <p:nvSpPr>
          <p:cNvPr id="19" name="Rectangle 18">
            <a:extLst>
              <a:ext uri="{FF2B5EF4-FFF2-40B4-BE49-F238E27FC236}">
                <a16:creationId xmlns:a16="http://schemas.microsoft.com/office/drawing/2014/main" id="{8FA91796-A94F-86FC-29C5-69D6F510CBA8}"/>
              </a:ext>
            </a:extLst>
          </p:cNvPr>
          <p:cNvSpPr/>
          <p:nvPr/>
        </p:nvSpPr>
        <p:spPr>
          <a:xfrm>
            <a:off x="3332000" y="4073968"/>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A40865-DFA3-E3B2-3610-671CF338ECC4}"/>
                  </a:ext>
                </a:extLst>
              </p:cNvPr>
              <p:cNvSpPr txBox="1">
                <a:spLocks/>
              </p:cNvSpPr>
              <p:nvPr/>
            </p:nvSpPr>
            <p:spPr>
              <a:xfrm>
                <a:off x="542430" y="2051109"/>
                <a:ext cx="6609221" cy="183749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Then, the model will calculate:</a:t>
                </a:r>
                <a:endParaRPr lang="en-US"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m:oMathPara>
                </a14:m>
                <a:endParaRPr lang="en-US" sz="2000" dirty="0"/>
              </a:p>
              <a:p>
                <a:pPr marL="0" indent="0">
                  <a:buNone/>
                </a:pPr>
                <a:r>
                  <a:rPr lang="en-US" sz="2000" dirty="0"/>
                  <a:t>This value acts as the input of the Neuron</a:t>
                </a:r>
              </a:p>
              <a:p>
                <a:pPr lvl="1"/>
                <a:r>
                  <a:rPr lang="en-US" sz="2000" b="1" dirty="0"/>
                  <a:t>Forward Propagation!</a:t>
                </a:r>
              </a:p>
              <a:p>
                <a:pPr lvl="1"/>
                <a:endParaRPr lang="en-US" sz="2000" b="1" dirty="0"/>
              </a:p>
              <a:p>
                <a:pPr marL="0" indent="0">
                  <a:buNone/>
                </a:pPr>
                <a:endParaRPr lang="en-US" sz="2000" dirty="0"/>
              </a:p>
              <a:p>
                <a:pPr marL="449580" lvl="1" indent="0">
                  <a:buNone/>
                </a:pPr>
                <a:endParaRPr lang="en-US" sz="2000" dirty="0"/>
              </a:p>
            </p:txBody>
          </p:sp>
        </mc:Choice>
        <mc:Fallback xmlns="">
          <p:sp>
            <p:nvSpPr>
              <p:cNvPr id="3" name="Content Placeholder 2">
                <a:extLst>
                  <a:ext uri="{FF2B5EF4-FFF2-40B4-BE49-F238E27FC236}">
                    <a16:creationId xmlns:a16="http://schemas.microsoft.com/office/drawing/2014/main" id="{F8A40865-DFA3-E3B2-3610-671CF338ECC4}"/>
                  </a:ext>
                </a:extLst>
              </p:cNvPr>
              <p:cNvSpPr txBox="1">
                <a:spLocks noRot="1" noChangeAspect="1" noMove="1" noResize="1" noEditPoints="1" noAdjustHandles="1" noChangeArrowheads="1" noChangeShapeType="1" noTextEdit="1"/>
              </p:cNvSpPr>
              <p:nvPr/>
            </p:nvSpPr>
            <p:spPr>
              <a:xfrm>
                <a:off x="542430" y="2051109"/>
                <a:ext cx="6609221" cy="1837499"/>
              </a:xfrm>
              <a:prstGeom prst="rect">
                <a:avLst/>
              </a:prstGeom>
              <a:blipFill>
                <a:blip r:embed="rId5"/>
                <a:stretch>
                  <a:fillRect l="-1015" b="-23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7A6407A-1578-2601-7182-A588D0DD065C}"/>
                  </a:ext>
                </a:extLst>
              </p:cNvPr>
              <p:cNvSpPr txBox="1">
                <a:spLocks/>
              </p:cNvSpPr>
              <p:nvPr/>
            </p:nvSpPr>
            <p:spPr>
              <a:xfrm>
                <a:off x="537209" y="4943560"/>
                <a:ext cx="6609221" cy="130095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Linear Regression, there is no special “</a:t>
                </a:r>
                <a:r>
                  <a:rPr lang="en-US" sz="2000" b="1" dirty="0"/>
                  <a:t>activation function:</a:t>
                </a:r>
                <a:r>
                  <a:rPr lang="en-US" sz="2000" dirty="0"/>
                  <a:t>”</a:t>
                </a:r>
              </a:p>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m:oMathPara>
                </a14:m>
                <a:endParaRPr lang="en-US" sz="2000" dirty="0"/>
              </a:p>
              <a:p>
                <a:pPr marL="0" indent="0">
                  <a:buNone/>
                </a:pPr>
                <a:endParaRPr lang="en-US" sz="2000" dirty="0"/>
              </a:p>
              <a:p>
                <a:pPr lvl="1"/>
                <a:endParaRPr lang="en-US" sz="2000" b="1" dirty="0"/>
              </a:p>
              <a:p>
                <a:pPr marL="0" indent="0">
                  <a:buNone/>
                </a:pPr>
                <a:endParaRPr lang="en-US" sz="2000" dirty="0"/>
              </a:p>
              <a:p>
                <a:pPr marL="449580" lvl="1" indent="0">
                  <a:buNone/>
                </a:pPr>
                <a:endParaRPr lang="en-US" sz="2000" dirty="0"/>
              </a:p>
            </p:txBody>
          </p:sp>
        </mc:Choice>
        <mc:Fallback xmlns="">
          <p:sp>
            <p:nvSpPr>
              <p:cNvPr id="4" name="Content Placeholder 2">
                <a:extLst>
                  <a:ext uri="{FF2B5EF4-FFF2-40B4-BE49-F238E27FC236}">
                    <a16:creationId xmlns:a16="http://schemas.microsoft.com/office/drawing/2014/main" id="{C7A6407A-1578-2601-7182-A588D0DD065C}"/>
                  </a:ext>
                </a:extLst>
              </p:cNvPr>
              <p:cNvSpPr txBox="1">
                <a:spLocks noRot="1" noChangeAspect="1" noMove="1" noResize="1" noEditPoints="1" noAdjustHandles="1" noChangeArrowheads="1" noChangeShapeType="1" noTextEdit="1"/>
              </p:cNvSpPr>
              <p:nvPr/>
            </p:nvSpPr>
            <p:spPr>
              <a:xfrm>
                <a:off x="537209" y="4943560"/>
                <a:ext cx="6609221" cy="1300953"/>
              </a:xfrm>
              <a:prstGeom prst="rect">
                <a:avLst/>
              </a:prstGeom>
              <a:blipFill>
                <a:blip r:embed="rId6"/>
                <a:stretch>
                  <a:fillRect l="-923"/>
                </a:stretch>
              </a:blipFill>
            </p:spPr>
            <p:txBody>
              <a:bodyPr/>
              <a:lstStyle/>
              <a:p>
                <a:r>
                  <a:rPr lang="en-GB">
                    <a:noFill/>
                  </a:rPr>
                  <a:t> </a:t>
                </a:r>
              </a:p>
            </p:txBody>
          </p:sp>
        </mc:Fallback>
      </mc:AlternateContent>
    </p:spTree>
    <p:extLst>
      <p:ext uri="{BB962C8B-B14F-4D97-AF65-F5344CB8AC3E}">
        <p14:creationId xmlns:p14="http://schemas.microsoft.com/office/powerpoint/2010/main" val="181353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8" grpId="0" animBg="1"/>
      <p:bldP spid="19" grpId="0" animBg="1"/>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16112"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11</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42431" y="1490194"/>
            <a:ext cx="6536795" cy="193880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“network” just guessed values, predictions can’t be accurate</a:t>
            </a:r>
          </a:p>
          <a:p>
            <a:pPr lvl="1"/>
            <a:r>
              <a:rPr lang="en-US" dirty="0"/>
              <a:t>A loss function (performance measure) needs to be defined and </a:t>
            </a:r>
            <a:r>
              <a:rPr lang="en-US" dirty="0" err="1"/>
              <a:t>minimised</a:t>
            </a:r>
            <a:endParaRPr lang="en-US" dirty="0"/>
          </a:p>
          <a:p>
            <a:pPr lvl="1"/>
            <a:r>
              <a:rPr lang="en-US" dirty="0"/>
              <a:t>Use Mean Squared Error (MSE)</a:t>
            </a:r>
          </a:p>
        </p:txBody>
      </p:sp>
      <p:pic>
        <p:nvPicPr>
          <p:cNvPr id="6" name="Picture 5">
            <a:extLst>
              <a:ext uri="{FF2B5EF4-FFF2-40B4-BE49-F238E27FC236}">
                <a16:creationId xmlns:a16="http://schemas.microsoft.com/office/drawing/2014/main" id="{ABF77320-19E8-4141-8593-BF331453E601}"/>
              </a:ext>
            </a:extLst>
          </p:cNvPr>
          <p:cNvPicPr>
            <a:picLocks noChangeAspect="1"/>
          </p:cNvPicPr>
          <p:nvPr/>
        </p:nvPicPr>
        <p:blipFill>
          <a:blip r:embed="rId3"/>
          <a:stretch>
            <a:fillRect/>
          </a:stretch>
        </p:blipFill>
        <p:spPr>
          <a:xfrm>
            <a:off x="7269638" y="1554683"/>
            <a:ext cx="4065159" cy="2830349"/>
          </a:xfrm>
          <a:prstGeom prst="rect">
            <a:avLst/>
          </a:prstGeom>
        </p:spPr>
      </p:pic>
      <p:cxnSp>
        <p:nvCxnSpPr>
          <p:cNvPr id="8" name="Straight Connector 7">
            <a:extLst>
              <a:ext uri="{FF2B5EF4-FFF2-40B4-BE49-F238E27FC236}">
                <a16:creationId xmlns:a16="http://schemas.microsoft.com/office/drawing/2014/main" id="{0FBA913C-09ED-75FE-337A-ACB4D4817853}"/>
              </a:ext>
            </a:extLst>
          </p:cNvPr>
          <p:cNvCxnSpPr/>
          <p:nvPr/>
        </p:nvCxnSpPr>
        <p:spPr>
          <a:xfrm>
            <a:off x="7605047" y="2199602"/>
            <a:ext cx="3211549" cy="540000"/>
          </a:xfrm>
          <a:prstGeom prst="line">
            <a:avLst/>
          </a:prstGeom>
          <a:ln w="28575">
            <a:solidFill>
              <a:schemeClr val="tx1"/>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AE3900-A987-1A49-6D96-933987798631}"/>
                  </a:ext>
                </a:extLst>
              </p:cNvPr>
              <p:cNvSpPr txBox="1"/>
              <p:nvPr/>
            </p:nvSpPr>
            <p:spPr>
              <a:xfrm>
                <a:off x="2509991" y="3558214"/>
                <a:ext cx="260167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𝑀𝑆𝐸</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𝑚</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m:rPr>
                              <m:brk m:alnAt="23"/>
                            </m:rPr>
                            <a:rPr lang="en-US" sz="2000" b="0" i="1" smtClean="0">
                              <a:latin typeface="Cambria Math" panose="02040503050406030204" pitchFamily="18" charset="0"/>
                            </a:rPr>
                            <m:t>1</m:t>
                          </m:r>
                        </m:sub>
                        <m:sup>
                          <m:r>
                            <a:rPr lang="en-US" sz="2000" b="0" i="1" smtClean="0">
                              <a:latin typeface="Cambria Math" panose="02040503050406030204" pitchFamily="18" charset="0"/>
                            </a:rPr>
                            <m:t>𝑚</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e>
                      </m:nary>
                    </m:oMath>
                  </m:oMathPara>
                </a14:m>
                <a:endParaRPr lang="en-GB" dirty="0"/>
              </a:p>
            </p:txBody>
          </p:sp>
        </mc:Choice>
        <mc:Fallback xmlns="">
          <p:sp>
            <p:nvSpPr>
              <p:cNvPr id="9" name="TextBox 8">
                <a:extLst>
                  <a:ext uri="{FF2B5EF4-FFF2-40B4-BE49-F238E27FC236}">
                    <a16:creationId xmlns:a16="http://schemas.microsoft.com/office/drawing/2014/main" id="{B1AE3900-A987-1A49-6D96-933987798631}"/>
                  </a:ext>
                </a:extLst>
              </p:cNvPr>
              <p:cNvSpPr txBox="1">
                <a:spLocks noRot="1" noChangeAspect="1" noMove="1" noResize="1" noEditPoints="1" noAdjustHandles="1" noChangeArrowheads="1" noChangeShapeType="1" noTextEdit="1"/>
              </p:cNvSpPr>
              <p:nvPr/>
            </p:nvSpPr>
            <p:spPr>
              <a:xfrm>
                <a:off x="2509991" y="3558214"/>
                <a:ext cx="2601674" cy="840295"/>
              </a:xfrm>
              <a:prstGeom prst="rect">
                <a:avLst/>
              </a:prstGeom>
              <a:blipFill>
                <a:blip r:embed="rId4"/>
                <a:stretch>
                  <a:fillRect/>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4CDB6931-42BC-28BA-9525-479B30E80E32}"/>
              </a:ext>
            </a:extLst>
          </p:cNvPr>
          <p:cNvCxnSpPr>
            <a:cxnSpLocks/>
          </p:cNvCxnSpPr>
          <p:nvPr/>
        </p:nvCxnSpPr>
        <p:spPr>
          <a:xfrm flipV="1">
            <a:off x="8937523" y="2405799"/>
            <a:ext cx="0" cy="779853"/>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659C8A-BC17-8ED6-75E5-AB33C5AB2E20}"/>
              </a:ext>
            </a:extLst>
          </p:cNvPr>
          <p:cNvCxnSpPr>
            <a:cxnSpLocks/>
          </p:cNvCxnSpPr>
          <p:nvPr/>
        </p:nvCxnSpPr>
        <p:spPr>
          <a:xfrm flipV="1">
            <a:off x="9302218" y="2469602"/>
            <a:ext cx="0" cy="95939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5FA714E-F888-954B-BEE9-1AA15A6E2CD4}"/>
              </a:ext>
            </a:extLst>
          </p:cNvPr>
          <p:cNvCxnSpPr>
            <a:cxnSpLocks/>
          </p:cNvCxnSpPr>
          <p:nvPr/>
        </p:nvCxnSpPr>
        <p:spPr>
          <a:xfrm flipV="1">
            <a:off x="9920748" y="2611997"/>
            <a:ext cx="0" cy="31366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277A28-A392-A283-EDC9-4C55A9277264}"/>
              </a:ext>
            </a:extLst>
          </p:cNvPr>
          <p:cNvCxnSpPr>
            <a:cxnSpLocks/>
          </p:cNvCxnSpPr>
          <p:nvPr/>
        </p:nvCxnSpPr>
        <p:spPr>
          <a:xfrm flipV="1">
            <a:off x="10043652" y="2199602"/>
            <a:ext cx="0" cy="412395"/>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3B4D73-1A74-1F9A-C022-C1847A3444F1}"/>
              </a:ext>
            </a:extLst>
          </p:cNvPr>
          <p:cNvCxnSpPr>
            <a:cxnSpLocks/>
          </p:cNvCxnSpPr>
          <p:nvPr/>
        </p:nvCxnSpPr>
        <p:spPr>
          <a:xfrm flipV="1">
            <a:off x="10707329" y="2106574"/>
            <a:ext cx="0" cy="633028"/>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E2D40C-9707-148A-F317-585F1E68C260}"/>
              </a:ext>
            </a:extLst>
          </p:cNvPr>
          <p:cNvCxnSpPr>
            <a:cxnSpLocks/>
          </p:cNvCxnSpPr>
          <p:nvPr/>
        </p:nvCxnSpPr>
        <p:spPr>
          <a:xfrm flipV="1">
            <a:off x="9474283" y="2534830"/>
            <a:ext cx="0" cy="32400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4478061"/>
            <a:ext cx="10794797" cy="99393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do we change the parameters (such as w) so that we minimize the MSE?</a:t>
            </a:r>
          </a:p>
          <a:p>
            <a:pPr lvl="1"/>
            <a:r>
              <a:rPr lang="en-US" sz="2000" dirty="0"/>
              <a:t>Update the value of the parameter using its gradient </a:t>
            </a:r>
            <a:r>
              <a:rPr lang="en-US" sz="2000" b="1" dirty="0"/>
              <a:t>(gradient descent)</a:t>
            </a:r>
            <a:endParaRPr lang="en-US" b="1" dirty="0"/>
          </a:p>
        </p:txBody>
      </p:sp>
    </p:spTree>
    <p:extLst>
      <p:ext uri="{BB962C8B-B14F-4D97-AF65-F5344CB8AC3E}">
        <p14:creationId xmlns:p14="http://schemas.microsoft.com/office/powerpoint/2010/main" val="182743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032926"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12</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99393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do we change the parameters (such as w) of the network to minimize the MSE?</a:t>
            </a:r>
          </a:p>
          <a:p>
            <a:pPr lvl="1"/>
            <a:r>
              <a:rPr lang="en-US" sz="2000" dirty="0"/>
              <a:t>Examine how MSE is calculated in terms of a </a:t>
            </a:r>
            <a:r>
              <a:rPr lang="en-US" sz="2000" b="1" dirty="0"/>
              <a:t>computation diagram</a:t>
            </a:r>
            <a:endParaRPr lang="en-US" dirty="0"/>
          </a:p>
        </p:txBody>
      </p:sp>
      <p:sp>
        <p:nvSpPr>
          <p:cNvPr id="11" name="Rectangle 10">
            <a:extLst>
              <a:ext uri="{FF2B5EF4-FFF2-40B4-BE49-F238E27FC236}">
                <a16:creationId xmlns:a16="http://schemas.microsoft.com/office/drawing/2014/main" id="{0301A739-EFDF-7A65-CE2A-2C7596472EDF}"/>
              </a:ext>
            </a:extLst>
          </p:cNvPr>
          <p:cNvSpPr/>
          <p:nvPr/>
        </p:nvSpPr>
        <p:spPr>
          <a:xfrm>
            <a:off x="3219251" y="2495728"/>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13" name="Rectangle 12">
            <a:extLst>
              <a:ext uri="{FF2B5EF4-FFF2-40B4-BE49-F238E27FC236}">
                <a16:creationId xmlns:a16="http://schemas.microsoft.com/office/drawing/2014/main" id="{8481DEE1-89B4-3B2B-05D8-C3E9A573D915}"/>
              </a:ext>
            </a:extLst>
          </p:cNvPr>
          <p:cNvSpPr/>
          <p:nvPr/>
        </p:nvSpPr>
        <p:spPr>
          <a:xfrm>
            <a:off x="3219251" y="2958923"/>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91198FC-430F-58C3-38EF-301C3E687132}"/>
                  </a:ext>
                </a:extLst>
              </p:cNvPr>
              <p:cNvSpPr/>
              <p:nvPr/>
            </p:nvSpPr>
            <p:spPr>
              <a:xfrm>
                <a:off x="4241934" y="2958922"/>
                <a:ext cx="1435770"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14" name="Rectangle 13">
                <a:extLst>
                  <a:ext uri="{FF2B5EF4-FFF2-40B4-BE49-F238E27FC236}">
                    <a16:creationId xmlns:a16="http://schemas.microsoft.com/office/drawing/2014/main" id="{591198FC-430F-58C3-38EF-301C3E687132}"/>
                  </a:ext>
                </a:extLst>
              </p:cNvPr>
              <p:cNvSpPr>
                <a:spLocks noRot="1" noChangeAspect="1" noMove="1" noResize="1" noEditPoints="1" noAdjustHandles="1" noChangeArrowheads="1" noChangeShapeType="1" noTextEdit="1"/>
              </p:cNvSpPr>
              <p:nvPr/>
            </p:nvSpPr>
            <p:spPr>
              <a:xfrm>
                <a:off x="4241934" y="2958922"/>
                <a:ext cx="1435770" cy="421105"/>
              </a:xfrm>
              <a:prstGeom prst="rect">
                <a:avLst/>
              </a:prstGeom>
              <a:blipFill>
                <a:blip r:embed="rId3"/>
                <a:stretch>
                  <a:fillRect/>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8C2016B9-439C-5231-5602-4941371216B9}"/>
              </a:ext>
            </a:extLst>
          </p:cNvPr>
          <p:cNvSpPr/>
          <p:nvPr/>
        </p:nvSpPr>
        <p:spPr>
          <a:xfrm>
            <a:off x="7996508" y="2959414"/>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MSE</a:t>
            </a:r>
            <a:endParaRPr lang="en-GB" dirty="0">
              <a:solidFill>
                <a:schemeClr val="bg1"/>
              </a:solidFill>
            </a:endParaRPr>
          </a:p>
        </p:txBody>
      </p:sp>
      <p:cxnSp>
        <p:nvCxnSpPr>
          <p:cNvPr id="18" name="Straight Arrow Connector 17">
            <a:extLst>
              <a:ext uri="{FF2B5EF4-FFF2-40B4-BE49-F238E27FC236}">
                <a16:creationId xmlns:a16="http://schemas.microsoft.com/office/drawing/2014/main" id="{A2C3EDAB-5894-2F9F-D4F6-7BBCB64E4723}"/>
              </a:ext>
            </a:extLst>
          </p:cNvPr>
          <p:cNvCxnSpPr>
            <a:cxnSpLocks/>
            <a:stCxn id="11" idx="3"/>
            <a:endCxn id="14" idx="1"/>
          </p:cNvCxnSpPr>
          <p:nvPr/>
        </p:nvCxnSpPr>
        <p:spPr>
          <a:xfrm>
            <a:off x="3640356" y="2706281"/>
            <a:ext cx="601578"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943851-C7C0-8D32-9034-CE7520769E93}"/>
              </a:ext>
            </a:extLst>
          </p:cNvPr>
          <p:cNvCxnSpPr>
            <a:cxnSpLocks/>
            <a:stCxn id="13" idx="3"/>
            <a:endCxn id="14" idx="1"/>
          </p:cNvCxnSpPr>
          <p:nvPr/>
        </p:nvCxnSpPr>
        <p:spPr>
          <a:xfrm flipV="1">
            <a:off x="3640356" y="3169475"/>
            <a:ext cx="601578"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841DE9-EAE5-8AC2-612E-A3981B158A90}"/>
              </a:ext>
            </a:extLst>
          </p:cNvPr>
          <p:cNvCxnSpPr>
            <a:cxnSpLocks/>
            <a:stCxn id="14" idx="3"/>
            <a:endCxn id="3" idx="1"/>
          </p:cNvCxnSpPr>
          <p:nvPr/>
        </p:nvCxnSpPr>
        <p:spPr>
          <a:xfrm>
            <a:off x="5677704" y="3169475"/>
            <a:ext cx="7009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4339392E-A88D-0C11-F9A9-435A27E12EEF}"/>
              </a:ext>
            </a:extLst>
          </p:cNvPr>
          <p:cNvSpPr txBox="1">
            <a:spLocks/>
          </p:cNvSpPr>
          <p:nvPr/>
        </p:nvSpPr>
        <p:spPr>
          <a:xfrm>
            <a:off x="540000" y="3569440"/>
            <a:ext cx="10794797" cy="90696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derivatives of MSE with respect to w and b</a:t>
            </a:r>
          </a:p>
          <a:p>
            <a:pPr lvl="1"/>
            <a:r>
              <a:rPr lang="en-US" dirty="0"/>
              <a:t>Use chain rule to get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DDBD8D9-3FC1-FC64-1E31-6B8A50D24995}"/>
                  </a:ext>
                </a:extLst>
              </p:cNvPr>
              <p:cNvSpPr txBox="1"/>
              <p:nvPr/>
            </p:nvSpPr>
            <p:spPr>
              <a:xfrm>
                <a:off x="2729194" y="4537718"/>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b="0" i="1" smtClean="0">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𝑍</m:t>
                          </m:r>
                        </m:num>
                        <m:den>
                          <m:r>
                            <a:rPr lang="en-US" i="1">
                              <a:latin typeface="Cambria Math" panose="02040503050406030204" pitchFamily="18" charset="0"/>
                            </a:rPr>
                            <m:t>𝑑𝑤</m:t>
                          </m:r>
                        </m:den>
                      </m:f>
                    </m:oMath>
                  </m:oMathPara>
                </a14:m>
                <a:endParaRPr lang="en-GB" dirty="0"/>
              </a:p>
            </p:txBody>
          </p:sp>
        </mc:Choice>
        <mc:Fallback xmlns="">
          <p:sp>
            <p:nvSpPr>
              <p:cNvPr id="33" name="TextBox 32">
                <a:extLst>
                  <a:ext uri="{FF2B5EF4-FFF2-40B4-BE49-F238E27FC236}">
                    <a16:creationId xmlns:a16="http://schemas.microsoft.com/office/drawing/2014/main" id="{8DDBD8D9-3FC1-FC64-1E31-6B8A50D24995}"/>
                  </a:ext>
                </a:extLst>
              </p:cNvPr>
              <p:cNvSpPr txBox="1">
                <a:spLocks noRot="1" noChangeAspect="1" noMove="1" noResize="1" noEditPoints="1" noAdjustHandles="1" noChangeArrowheads="1" noChangeShapeType="1" noTextEdit="1"/>
              </p:cNvSpPr>
              <p:nvPr/>
            </p:nvSpPr>
            <p:spPr>
              <a:xfrm>
                <a:off x="2729194" y="4537718"/>
                <a:ext cx="2637132" cy="57490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CD02586-AE3A-BDC5-917F-36836154EAF3}"/>
                  </a:ext>
                </a:extLst>
              </p:cNvPr>
              <p:cNvSpPr txBox="1"/>
              <p:nvPr/>
            </p:nvSpPr>
            <p:spPr>
              <a:xfrm>
                <a:off x="6826445" y="4527478"/>
                <a:ext cx="2590581"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m:t>
                          </m:r>
                          <m:r>
                            <a:rPr lang="en-US" b="0" i="1" smtClean="0">
                              <a:latin typeface="Cambria Math" panose="02040503050406030204" pitchFamily="18" charset="0"/>
                            </a:rPr>
                            <m:t>𝑍</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𝑑𝑍</m:t>
                          </m:r>
                        </m:num>
                        <m:den>
                          <m:r>
                            <a:rPr lang="en-US" b="0" i="1" smtClean="0">
                              <a:latin typeface="Cambria Math" panose="02040503050406030204" pitchFamily="18" charset="0"/>
                            </a:rPr>
                            <m:t>𝑑𝑏</m:t>
                          </m:r>
                        </m:den>
                      </m:f>
                    </m:oMath>
                  </m:oMathPara>
                </a14:m>
                <a:endParaRPr lang="en-GB" dirty="0"/>
              </a:p>
            </p:txBody>
          </p:sp>
        </mc:Choice>
        <mc:Fallback xmlns="">
          <p:sp>
            <p:nvSpPr>
              <p:cNvPr id="35" name="TextBox 34">
                <a:extLst>
                  <a:ext uri="{FF2B5EF4-FFF2-40B4-BE49-F238E27FC236}">
                    <a16:creationId xmlns:a16="http://schemas.microsoft.com/office/drawing/2014/main" id="{5CD02586-AE3A-BDC5-917F-36836154EAF3}"/>
                  </a:ext>
                </a:extLst>
              </p:cNvPr>
              <p:cNvSpPr txBox="1">
                <a:spLocks noRot="1" noChangeAspect="1" noMove="1" noResize="1" noEditPoints="1" noAdjustHandles="1" noChangeArrowheads="1" noChangeShapeType="1" noTextEdit="1"/>
              </p:cNvSpPr>
              <p:nvPr/>
            </p:nvSpPr>
            <p:spPr>
              <a:xfrm>
                <a:off x="6826445" y="4527478"/>
                <a:ext cx="2590581" cy="574901"/>
              </a:xfrm>
              <a:prstGeom prst="rect">
                <a:avLst/>
              </a:prstGeom>
              <a:blipFill>
                <a:blip r:embed="rId5"/>
                <a:stretch>
                  <a:fillRect/>
                </a:stretch>
              </a:blipFill>
            </p:spPr>
            <p:txBody>
              <a:bodyPr/>
              <a:lstStyle/>
              <a:p>
                <a:r>
                  <a:rPr lang="en-GB">
                    <a:noFill/>
                  </a:rPr>
                  <a:t> </a:t>
                </a:r>
              </a:p>
            </p:txBody>
          </p:sp>
        </mc:Fallback>
      </mc:AlternateContent>
      <p:sp>
        <p:nvSpPr>
          <p:cNvPr id="38" name="Content Placeholder 2">
            <a:extLst>
              <a:ext uri="{FF2B5EF4-FFF2-40B4-BE49-F238E27FC236}">
                <a16:creationId xmlns:a16="http://schemas.microsoft.com/office/drawing/2014/main" id="{D3C15792-FDDC-1186-CF18-AB7EB101D820}"/>
              </a:ext>
            </a:extLst>
          </p:cNvPr>
          <p:cNvSpPr txBox="1">
            <a:spLocks/>
          </p:cNvSpPr>
          <p:nvPr/>
        </p:nvSpPr>
        <p:spPr>
          <a:xfrm>
            <a:off x="540000" y="5114945"/>
            <a:ext cx="10794797" cy="90696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See that we are calculating derivatives from the output layer to the input layer (backwards)</a:t>
            </a:r>
            <a:endParaRPr lang="en-US" dirty="0"/>
          </a:p>
        </p:txBody>
      </p:sp>
      <p:sp>
        <p:nvSpPr>
          <p:cNvPr id="39" name="Content Placeholder 2">
            <a:extLst>
              <a:ext uri="{FF2B5EF4-FFF2-40B4-BE49-F238E27FC236}">
                <a16:creationId xmlns:a16="http://schemas.microsoft.com/office/drawing/2014/main" id="{67113B5E-16E1-0205-6CA1-58B90D7225AE}"/>
              </a:ext>
            </a:extLst>
          </p:cNvPr>
          <p:cNvSpPr txBox="1">
            <a:spLocks/>
          </p:cNvSpPr>
          <p:nvPr/>
        </p:nvSpPr>
        <p:spPr>
          <a:xfrm>
            <a:off x="539999" y="5728352"/>
            <a:ext cx="10794797" cy="68428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Backpropagation!</a:t>
            </a:r>
            <a:endParaRPr lang="en-US" b="1"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5CD952F-11EC-66F8-99E4-B0E3C038A586}"/>
                  </a:ext>
                </a:extLst>
              </p:cNvPr>
              <p:cNvSpPr/>
              <p:nvPr/>
            </p:nvSpPr>
            <p:spPr>
              <a:xfrm>
                <a:off x="6378677" y="2958922"/>
                <a:ext cx="916858"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oMath>
                  </m:oMathPara>
                </a14:m>
                <a:endParaRPr lang="en-GB" dirty="0">
                  <a:solidFill>
                    <a:schemeClr val="bg1"/>
                  </a:solidFill>
                </a:endParaRPr>
              </a:p>
            </p:txBody>
          </p:sp>
        </mc:Choice>
        <mc:Fallback xmlns="">
          <p:sp>
            <p:nvSpPr>
              <p:cNvPr id="3" name="Rectangle 2">
                <a:extLst>
                  <a:ext uri="{FF2B5EF4-FFF2-40B4-BE49-F238E27FC236}">
                    <a16:creationId xmlns:a16="http://schemas.microsoft.com/office/drawing/2014/main" id="{55CD952F-11EC-66F8-99E4-B0E3C038A586}"/>
                  </a:ext>
                </a:extLst>
              </p:cNvPr>
              <p:cNvSpPr>
                <a:spLocks noRot="1" noChangeAspect="1" noMove="1" noResize="1" noEditPoints="1" noAdjustHandles="1" noChangeArrowheads="1" noChangeShapeType="1" noTextEdit="1"/>
              </p:cNvSpPr>
              <p:nvPr/>
            </p:nvSpPr>
            <p:spPr>
              <a:xfrm>
                <a:off x="6378677" y="2958922"/>
                <a:ext cx="916858" cy="421105"/>
              </a:xfrm>
              <a:prstGeom prst="rect">
                <a:avLst/>
              </a:prstGeom>
              <a:blipFill>
                <a:blip r:embed="rId6"/>
                <a:stretch>
                  <a:fillRect/>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9B965226-94C5-43F5-558A-9ED3C8727B6F}"/>
              </a:ext>
            </a:extLst>
          </p:cNvPr>
          <p:cNvCxnSpPr>
            <a:cxnSpLocks/>
            <a:stCxn id="3" idx="3"/>
            <a:endCxn id="15" idx="1"/>
          </p:cNvCxnSpPr>
          <p:nvPr/>
        </p:nvCxnSpPr>
        <p:spPr>
          <a:xfrm>
            <a:off x="7295535" y="3169475"/>
            <a:ext cx="700973" cy="4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13</a:t>
            </a:fld>
            <a:endParaRPr lang="en-US" dirty="0">
              <a:solidFill>
                <a:schemeClr val="tx1">
                  <a:lumMod val="75000"/>
                </a:schemeClr>
              </a:solidFill>
              <a:latin typeface="Euphemia" panose="020B0503040102020104" pitchFamily="34" charset="0"/>
            </a:endParaRPr>
          </a:p>
        </p:txBody>
      </p:sp>
      <p:sp>
        <p:nvSpPr>
          <p:cNvPr id="32" name="Content Placeholder 2">
            <a:extLst>
              <a:ext uri="{FF2B5EF4-FFF2-40B4-BE49-F238E27FC236}">
                <a16:creationId xmlns:a16="http://schemas.microsoft.com/office/drawing/2014/main" id="{4339392E-A88D-0C11-F9A9-435A27E12EEF}"/>
              </a:ext>
            </a:extLst>
          </p:cNvPr>
          <p:cNvSpPr txBox="1">
            <a:spLocks/>
          </p:cNvSpPr>
          <p:nvPr/>
        </p:nvSpPr>
        <p:spPr>
          <a:xfrm>
            <a:off x="539998" y="1490194"/>
            <a:ext cx="10794797" cy="90696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derivatives of MSE with respect to w and b</a:t>
            </a:r>
          </a:p>
          <a:p>
            <a:pPr lvl="1"/>
            <a:r>
              <a:rPr lang="en-US" dirty="0"/>
              <a:t>Use chain rule to get: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A93C6DF-5404-83CD-7BBF-C5382A83D0CA}"/>
                  </a:ext>
                </a:extLst>
              </p:cNvPr>
              <p:cNvSpPr txBox="1"/>
              <p:nvPr/>
            </p:nvSpPr>
            <p:spPr>
              <a:xfrm>
                <a:off x="1587306" y="3423667"/>
                <a:ext cx="3780000"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oMath>
                  </m:oMathPara>
                </a14:m>
                <a:endParaRPr lang="en-GB" dirty="0"/>
              </a:p>
            </p:txBody>
          </p:sp>
        </mc:Choice>
        <mc:Fallback xmlns="">
          <p:sp>
            <p:nvSpPr>
              <p:cNvPr id="4" name="TextBox 3">
                <a:extLst>
                  <a:ext uri="{FF2B5EF4-FFF2-40B4-BE49-F238E27FC236}">
                    <a16:creationId xmlns:a16="http://schemas.microsoft.com/office/drawing/2014/main" id="{CA93C6DF-5404-83CD-7BBF-C5382A83D0CA}"/>
                  </a:ext>
                </a:extLst>
              </p:cNvPr>
              <p:cNvSpPr txBox="1">
                <a:spLocks noRot="1" noChangeAspect="1" noMove="1" noResize="1" noEditPoints="1" noAdjustHandles="1" noChangeArrowheads="1" noChangeShapeType="1" noTextEdit="1"/>
              </p:cNvSpPr>
              <p:nvPr/>
            </p:nvSpPr>
            <p:spPr>
              <a:xfrm>
                <a:off x="1587306" y="3423667"/>
                <a:ext cx="3780000" cy="8640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00BCE0-FFE4-5409-80D5-60A985443F05}"/>
                  </a:ext>
                </a:extLst>
              </p:cNvPr>
              <p:cNvSpPr txBox="1"/>
              <p:nvPr/>
            </p:nvSpPr>
            <p:spPr>
              <a:xfrm>
                <a:off x="6642072" y="3469705"/>
                <a:ext cx="3780000"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d>
                        </m:e>
                      </m:nary>
                    </m:oMath>
                  </m:oMathPara>
                </a14:m>
                <a:endParaRPr lang="en-GB" dirty="0"/>
              </a:p>
            </p:txBody>
          </p:sp>
        </mc:Choice>
        <mc:Fallback xmlns="">
          <p:sp>
            <p:nvSpPr>
              <p:cNvPr id="5" name="TextBox 4">
                <a:extLst>
                  <a:ext uri="{FF2B5EF4-FFF2-40B4-BE49-F238E27FC236}">
                    <a16:creationId xmlns:a16="http://schemas.microsoft.com/office/drawing/2014/main" id="{AC00BCE0-FFE4-5409-80D5-60A985443F05}"/>
                  </a:ext>
                </a:extLst>
              </p:cNvPr>
              <p:cNvSpPr txBox="1">
                <a:spLocks noRot="1" noChangeAspect="1" noMove="1" noResize="1" noEditPoints="1" noAdjustHandles="1" noChangeArrowheads="1" noChangeShapeType="1" noTextEdit="1"/>
              </p:cNvSpPr>
              <p:nvPr/>
            </p:nvSpPr>
            <p:spPr>
              <a:xfrm>
                <a:off x="6642072" y="3469705"/>
                <a:ext cx="3780000" cy="86400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2958BB-AFE1-82B5-B3CD-EFC040E3218B}"/>
                  </a:ext>
                </a:extLst>
              </p:cNvPr>
              <p:cNvSpPr txBox="1"/>
              <p:nvPr/>
            </p:nvSpPr>
            <p:spPr>
              <a:xfrm>
                <a:off x="4206000" y="4696815"/>
                <a:ext cx="3780000"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6" name="TextBox 5">
                <a:extLst>
                  <a:ext uri="{FF2B5EF4-FFF2-40B4-BE49-F238E27FC236}">
                    <a16:creationId xmlns:a16="http://schemas.microsoft.com/office/drawing/2014/main" id="{9F2958BB-AFE1-82B5-B3CD-EFC040E3218B}"/>
                  </a:ext>
                </a:extLst>
              </p:cNvPr>
              <p:cNvSpPr txBox="1">
                <a:spLocks noRot="1" noChangeAspect="1" noMove="1" noResize="1" noEditPoints="1" noAdjustHandles="1" noChangeArrowheads="1" noChangeShapeType="1" noTextEdit="1"/>
              </p:cNvSpPr>
              <p:nvPr/>
            </p:nvSpPr>
            <p:spPr>
              <a:xfrm>
                <a:off x="4206000" y="4696815"/>
                <a:ext cx="3780000" cy="864000"/>
              </a:xfrm>
              <a:prstGeom prst="rect">
                <a:avLst/>
              </a:prstGeom>
              <a:blipFill>
                <a:blip r:embed="rId7"/>
                <a:stretch>
                  <a:fillRect/>
                </a:stretch>
              </a:blipFill>
            </p:spPr>
            <p:txBody>
              <a:bodyPr/>
              <a:lstStyle/>
              <a:p>
                <a:r>
                  <a:rPr lang="en-GB">
                    <a:noFill/>
                  </a:rPr>
                  <a:t> </a:t>
                </a:r>
              </a:p>
            </p:txBody>
          </p:sp>
        </mc:Fallback>
      </mc:AlternateContent>
      <p:sp>
        <p:nvSpPr>
          <p:cNvPr id="10" name="Arrow: Right 9">
            <a:extLst>
              <a:ext uri="{FF2B5EF4-FFF2-40B4-BE49-F238E27FC236}">
                <a16:creationId xmlns:a16="http://schemas.microsoft.com/office/drawing/2014/main" id="{DF9DA804-68FA-80E8-9692-5C5FB465BD94}"/>
              </a:ext>
            </a:extLst>
          </p:cNvPr>
          <p:cNvSpPr/>
          <p:nvPr/>
        </p:nvSpPr>
        <p:spPr>
          <a:xfrm>
            <a:off x="5517746" y="3757555"/>
            <a:ext cx="973886" cy="17852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930303-E6E3-A01C-4B09-0E2BD45FCB58}"/>
                  </a:ext>
                </a:extLst>
              </p:cNvPr>
              <p:cNvSpPr txBox="1"/>
              <p:nvPr/>
            </p:nvSpPr>
            <p:spPr>
              <a:xfrm>
                <a:off x="2544821" y="2473520"/>
                <a:ext cx="2636363"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oMath>
                  </m:oMathPara>
                </a14:m>
                <a:endParaRPr lang="en-GB" dirty="0"/>
              </a:p>
            </p:txBody>
          </p:sp>
        </mc:Choice>
        <mc:Fallback xmlns="">
          <p:sp>
            <p:nvSpPr>
              <p:cNvPr id="3" name="TextBox 2">
                <a:extLst>
                  <a:ext uri="{FF2B5EF4-FFF2-40B4-BE49-F238E27FC236}">
                    <a16:creationId xmlns:a16="http://schemas.microsoft.com/office/drawing/2014/main" id="{98930303-E6E3-A01C-4B09-0E2BD45FCB58}"/>
                  </a:ext>
                </a:extLst>
              </p:cNvPr>
              <p:cNvSpPr txBox="1">
                <a:spLocks noRot="1" noChangeAspect="1" noMove="1" noResize="1" noEditPoints="1" noAdjustHandles="1" noChangeArrowheads="1" noChangeShapeType="1" noTextEdit="1"/>
              </p:cNvSpPr>
              <p:nvPr/>
            </p:nvSpPr>
            <p:spPr>
              <a:xfrm>
                <a:off x="2544821" y="2473520"/>
                <a:ext cx="2636363" cy="57490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8961EA-32E8-E232-8DDA-AC2FDF942555}"/>
                  </a:ext>
                </a:extLst>
              </p:cNvPr>
              <p:cNvSpPr txBox="1"/>
              <p:nvPr/>
            </p:nvSpPr>
            <p:spPr>
              <a:xfrm>
                <a:off x="6642072" y="2463280"/>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8" name="TextBox 7">
                <a:extLst>
                  <a:ext uri="{FF2B5EF4-FFF2-40B4-BE49-F238E27FC236}">
                    <a16:creationId xmlns:a16="http://schemas.microsoft.com/office/drawing/2014/main" id="{308961EA-32E8-E232-8DDA-AC2FDF942555}"/>
                  </a:ext>
                </a:extLst>
              </p:cNvPr>
              <p:cNvSpPr txBox="1">
                <a:spLocks noRot="1" noChangeAspect="1" noMove="1" noResize="1" noEditPoints="1" noAdjustHandles="1" noChangeArrowheads="1" noChangeShapeType="1" noTextEdit="1"/>
              </p:cNvSpPr>
              <p:nvPr/>
            </p:nvSpPr>
            <p:spPr>
              <a:xfrm>
                <a:off x="6642072" y="2463280"/>
                <a:ext cx="2637132" cy="574901"/>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185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P spid="5" grpId="0"/>
      <p:bldP spid="6" grpId="0"/>
      <p:bldP spid="10" grpId="0" animBg="1"/>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5860473"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14</a:t>
            </a:fld>
            <a:endParaRPr lang="en-US" dirty="0">
              <a:solidFill>
                <a:schemeClr val="tx1">
                  <a:lumMod val="75000"/>
                </a:schemeClr>
              </a:solidFill>
              <a:latin typeface="Euphemia" panose="020B0503040102020104" pitchFamily="34" charset="0"/>
            </a:endParaRPr>
          </a:p>
        </p:txBody>
      </p:sp>
      <p:sp>
        <p:nvSpPr>
          <p:cNvPr id="32" name="Content Placeholder 2">
            <a:extLst>
              <a:ext uri="{FF2B5EF4-FFF2-40B4-BE49-F238E27FC236}">
                <a16:creationId xmlns:a16="http://schemas.microsoft.com/office/drawing/2014/main" id="{4339392E-A88D-0C11-F9A9-435A27E12EEF}"/>
              </a:ext>
            </a:extLst>
          </p:cNvPr>
          <p:cNvSpPr txBox="1">
            <a:spLocks/>
          </p:cNvSpPr>
          <p:nvPr/>
        </p:nvSpPr>
        <p:spPr>
          <a:xfrm>
            <a:off x="539998" y="1490195"/>
            <a:ext cx="10794797" cy="42997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derivatives of MSE with respect to w and b</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D76557-8D41-FAA2-1E09-AA703B4F8991}"/>
                  </a:ext>
                </a:extLst>
              </p:cNvPr>
              <p:cNvSpPr txBox="1"/>
              <p:nvPr/>
            </p:nvSpPr>
            <p:spPr>
              <a:xfrm>
                <a:off x="6633403" y="2657461"/>
                <a:ext cx="2927553" cy="730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𝑑𝑍</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num>
                        <m:den>
                          <m:r>
                            <a:rPr lang="en-US" sz="2000" b="0" i="1" smtClean="0">
                              <a:latin typeface="Cambria Math" panose="02040503050406030204" pitchFamily="18" charset="0"/>
                            </a:rPr>
                            <m:t>𝑑𝑤</m:t>
                          </m:r>
                        </m:den>
                      </m:f>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𝑏</m:t>
                          </m:r>
                        </m:den>
                      </m:f>
                      <m:r>
                        <a:rPr lang="en-US" sz="2000" b="0" i="1" smtClean="0">
                          <a:latin typeface="Cambria Math" panose="02040503050406030204" pitchFamily="18" charset="0"/>
                        </a:rPr>
                        <m:t>=1</m:t>
                      </m:r>
                    </m:oMath>
                  </m:oMathPara>
                </a14:m>
                <a:endParaRPr lang="en-GB" sz="2000" dirty="0"/>
              </a:p>
            </p:txBody>
          </p:sp>
        </mc:Choice>
        <mc:Fallback xmlns="">
          <p:sp>
            <p:nvSpPr>
              <p:cNvPr id="3" name="TextBox 2">
                <a:extLst>
                  <a:ext uri="{FF2B5EF4-FFF2-40B4-BE49-F238E27FC236}">
                    <a16:creationId xmlns:a16="http://schemas.microsoft.com/office/drawing/2014/main" id="{33D76557-8D41-FAA2-1E09-AA703B4F8991}"/>
                  </a:ext>
                </a:extLst>
              </p:cNvPr>
              <p:cNvSpPr txBox="1">
                <a:spLocks noRot="1" noChangeAspect="1" noMove="1" noResize="1" noEditPoints="1" noAdjustHandles="1" noChangeArrowheads="1" noChangeShapeType="1" noTextEdit="1"/>
              </p:cNvSpPr>
              <p:nvPr/>
            </p:nvSpPr>
            <p:spPr>
              <a:xfrm>
                <a:off x="6633403" y="2657461"/>
                <a:ext cx="2927553" cy="73077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CECB46-99AD-F269-9E60-F432941FA067}"/>
                  </a:ext>
                </a:extLst>
              </p:cNvPr>
              <p:cNvSpPr txBox="1"/>
              <p:nvPr/>
            </p:nvSpPr>
            <p:spPr>
              <a:xfrm>
                <a:off x="2631040" y="2601125"/>
                <a:ext cx="2927554" cy="864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8" name="TextBox 7">
                <a:extLst>
                  <a:ext uri="{FF2B5EF4-FFF2-40B4-BE49-F238E27FC236}">
                    <a16:creationId xmlns:a16="http://schemas.microsoft.com/office/drawing/2014/main" id="{19CECB46-99AD-F269-9E60-F432941FA067}"/>
                  </a:ext>
                </a:extLst>
              </p:cNvPr>
              <p:cNvSpPr txBox="1">
                <a:spLocks noRot="1" noChangeAspect="1" noMove="1" noResize="1" noEditPoints="1" noAdjustHandles="1" noChangeArrowheads="1" noChangeShapeType="1" noTextEdit="1"/>
              </p:cNvSpPr>
              <p:nvPr/>
            </p:nvSpPr>
            <p:spPr>
              <a:xfrm>
                <a:off x="2631040" y="2601125"/>
                <a:ext cx="2927554" cy="8640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BDF8087-51C6-BD97-732F-12D77DE77A15}"/>
                  </a:ext>
                </a:extLst>
              </p:cNvPr>
              <p:cNvSpPr txBox="1"/>
              <p:nvPr/>
            </p:nvSpPr>
            <p:spPr>
              <a:xfrm>
                <a:off x="3734164" y="3827408"/>
                <a:ext cx="4723665" cy="75623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𝑚</m:t>
                          </m:r>
                        </m:den>
                      </m:f>
                      <m:r>
                        <a:rPr lang="en-US" b="0" i="1" smtClean="0">
                          <a:latin typeface="Cambria Math" panose="02040503050406030204" pitchFamily="18" charset="0"/>
                        </a:rPr>
                        <m:t>𝑥</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13" name="TextBox 12">
                <a:extLst>
                  <a:ext uri="{FF2B5EF4-FFF2-40B4-BE49-F238E27FC236}">
                    <a16:creationId xmlns:a16="http://schemas.microsoft.com/office/drawing/2014/main" id="{ABDF8087-51C6-BD97-732F-12D77DE77A15}"/>
                  </a:ext>
                </a:extLst>
              </p:cNvPr>
              <p:cNvSpPr txBox="1">
                <a:spLocks noRot="1" noChangeAspect="1" noMove="1" noResize="1" noEditPoints="1" noAdjustHandles="1" noChangeArrowheads="1" noChangeShapeType="1" noTextEdit="1"/>
              </p:cNvSpPr>
              <p:nvPr/>
            </p:nvSpPr>
            <p:spPr>
              <a:xfrm>
                <a:off x="3734164" y="3827408"/>
                <a:ext cx="4723665" cy="756233"/>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607AA1-8BBE-96AD-26E8-C2AD5FDC7B43}"/>
                  </a:ext>
                </a:extLst>
              </p:cNvPr>
              <p:cNvSpPr txBox="1"/>
              <p:nvPr/>
            </p:nvSpPr>
            <p:spPr>
              <a:xfrm>
                <a:off x="3836373" y="4945925"/>
                <a:ext cx="4519249" cy="75623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i="1">
                          <a:latin typeface="Cambria Math" panose="02040503050406030204" pitchFamily="18" charset="0"/>
                        </a:rPr>
                        <m:t>=</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2</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GB" dirty="0"/>
              </a:p>
            </p:txBody>
          </p:sp>
        </mc:Choice>
        <mc:Fallback xmlns="">
          <p:sp>
            <p:nvSpPr>
              <p:cNvPr id="14" name="TextBox 13">
                <a:extLst>
                  <a:ext uri="{FF2B5EF4-FFF2-40B4-BE49-F238E27FC236}">
                    <a16:creationId xmlns:a16="http://schemas.microsoft.com/office/drawing/2014/main" id="{27607AA1-8BBE-96AD-26E8-C2AD5FDC7B43}"/>
                  </a:ext>
                </a:extLst>
              </p:cNvPr>
              <p:cNvSpPr txBox="1">
                <a:spLocks noRot="1" noChangeAspect="1" noMove="1" noResize="1" noEditPoints="1" noAdjustHandles="1" noChangeArrowheads="1" noChangeShapeType="1" noTextEdit="1"/>
              </p:cNvSpPr>
              <p:nvPr/>
            </p:nvSpPr>
            <p:spPr>
              <a:xfrm>
                <a:off x="3836373" y="4945925"/>
                <a:ext cx="4519249" cy="75623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95396A-2169-D958-D99E-047D8CA16B72}"/>
                  </a:ext>
                </a:extLst>
              </p:cNvPr>
              <p:cNvSpPr txBox="1"/>
              <p:nvPr/>
            </p:nvSpPr>
            <p:spPr>
              <a:xfrm>
                <a:off x="3030792" y="2085136"/>
                <a:ext cx="613041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𝑍</m:t>
                      </m:r>
                      <m:r>
                        <a:rPr lang="en-US" sz="1800" b="0" i="1" smtClean="0">
                          <a:latin typeface="Cambria Math" panose="02040503050406030204" pitchFamily="18" charset="0"/>
                        </a:rPr>
                        <m:t>=</m:t>
                      </m:r>
                      <m:r>
                        <a:rPr lang="en-US" sz="1800" b="0" i="1" smtClean="0">
                          <a:latin typeface="Cambria Math" panose="02040503050406030204" pitchFamily="18" charset="0"/>
                        </a:rPr>
                        <m:t>𝑤𝑥</m:t>
                      </m:r>
                      <m:r>
                        <a:rPr lang="en-US" sz="1800" b="0" i="1" smtClean="0">
                          <a:latin typeface="Cambria Math" panose="02040503050406030204" pitchFamily="18" charset="0"/>
                        </a:rPr>
                        <m:t>+</m:t>
                      </m:r>
                      <m:r>
                        <a:rPr lang="en-US" sz="1800" b="0" i="1" smtClean="0">
                          <a:latin typeface="Cambria Math" panose="02040503050406030204" pitchFamily="18" charset="0"/>
                        </a:rPr>
                        <m:t>𝑏</m:t>
                      </m:r>
                    </m:oMath>
                  </m:oMathPara>
                </a14:m>
                <a:endParaRPr lang="en-US" sz="1800" dirty="0"/>
              </a:p>
            </p:txBody>
          </p:sp>
        </mc:Choice>
        <mc:Fallback xmlns="">
          <p:sp>
            <p:nvSpPr>
              <p:cNvPr id="5" name="TextBox 4">
                <a:extLst>
                  <a:ext uri="{FF2B5EF4-FFF2-40B4-BE49-F238E27FC236}">
                    <a16:creationId xmlns:a16="http://schemas.microsoft.com/office/drawing/2014/main" id="{B395396A-2169-D958-D99E-047D8CA16B72}"/>
                  </a:ext>
                </a:extLst>
              </p:cNvPr>
              <p:cNvSpPr txBox="1">
                <a:spLocks noRot="1" noChangeAspect="1" noMove="1" noResize="1" noEditPoints="1" noAdjustHandles="1" noChangeArrowheads="1" noChangeShapeType="1" noTextEdit="1"/>
              </p:cNvSpPr>
              <p:nvPr/>
            </p:nvSpPr>
            <p:spPr>
              <a:xfrm>
                <a:off x="3030792" y="2085136"/>
                <a:ext cx="6130412" cy="369332"/>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8052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5860473"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15</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gradients can be used to </a:t>
            </a:r>
            <a:r>
              <a:rPr lang="en-US" sz="2000" b="1" dirty="0"/>
              <a:t>update parameters </a:t>
            </a:r>
            <a:r>
              <a:rPr lang="en-US" sz="2000" dirty="0"/>
              <a:t>(also known as “learning”)</a:t>
            </a: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DDBD8D9-3FC1-FC64-1E31-6B8A50D24995}"/>
                  </a:ext>
                </a:extLst>
              </p:cNvPr>
              <p:cNvSpPr txBox="1"/>
              <p:nvPr/>
            </p:nvSpPr>
            <p:spPr>
              <a:xfrm>
                <a:off x="2777321" y="2153999"/>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oMath>
                  </m:oMathPara>
                </a14:m>
                <a:endParaRPr lang="en-GB" dirty="0"/>
              </a:p>
            </p:txBody>
          </p:sp>
        </mc:Choice>
        <mc:Fallback xmlns="">
          <p:sp>
            <p:nvSpPr>
              <p:cNvPr id="33" name="TextBox 32">
                <a:extLst>
                  <a:ext uri="{FF2B5EF4-FFF2-40B4-BE49-F238E27FC236}">
                    <a16:creationId xmlns:a16="http://schemas.microsoft.com/office/drawing/2014/main" id="{8DDBD8D9-3FC1-FC64-1E31-6B8A50D24995}"/>
                  </a:ext>
                </a:extLst>
              </p:cNvPr>
              <p:cNvSpPr txBox="1">
                <a:spLocks noRot="1" noChangeAspect="1" noMove="1" noResize="1" noEditPoints="1" noAdjustHandles="1" noChangeArrowheads="1" noChangeShapeType="1" noTextEdit="1"/>
              </p:cNvSpPr>
              <p:nvPr/>
            </p:nvSpPr>
            <p:spPr>
              <a:xfrm>
                <a:off x="2777321" y="2153999"/>
                <a:ext cx="2637132" cy="574901"/>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CD02586-AE3A-BDC5-917F-36836154EAF3}"/>
                  </a:ext>
                </a:extLst>
              </p:cNvPr>
              <p:cNvSpPr txBox="1"/>
              <p:nvPr/>
            </p:nvSpPr>
            <p:spPr>
              <a:xfrm>
                <a:off x="6777549" y="2153998"/>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35" name="TextBox 34">
                <a:extLst>
                  <a:ext uri="{FF2B5EF4-FFF2-40B4-BE49-F238E27FC236}">
                    <a16:creationId xmlns:a16="http://schemas.microsoft.com/office/drawing/2014/main" id="{5CD02586-AE3A-BDC5-917F-36836154EAF3}"/>
                  </a:ext>
                </a:extLst>
              </p:cNvPr>
              <p:cNvSpPr txBox="1">
                <a:spLocks noRot="1" noChangeAspect="1" noMove="1" noResize="1" noEditPoints="1" noAdjustHandles="1" noChangeArrowheads="1" noChangeShapeType="1" noTextEdit="1"/>
              </p:cNvSpPr>
              <p:nvPr/>
            </p:nvSpPr>
            <p:spPr>
              <a:xfrm>
                <a:off x="6777549" y="2153998"/>
                <a:ext cx="2637132" cy="574901"/>
              </a:xfrm>
              <a:prstGeom prst="rect">
                <a:avLst/>
              </a:prstGeom>
              <a:blipFill>
                <a:blip r:embed="rId4"/>
                <a:stretch>
                  <a:fillRect/>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64BC535F-C052-6AAF-E791-55AA740614B0}"/>
              </a:ext>
            </a:extLst>
          </p:cNvPr>
          <p:cNvSpPr txBox="1">
            <a:spLocks/>
          </p:cNvSpPr>
          <p:nvPr/>
        </p:nvSpPr>
        <p:spPr>
          <a:xfrm>
            <a:off x="539999" y="2747160"/>
            <a:ext cx="10794797" cy="126336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Update as following:</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2985334" y="3316329"/>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2985334" y="3316329"/>
                <a:ext cx="2048574" cy="52764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095927" y="3316394"/>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095927" y="3316394"/>
                <a:ext cx="1904176" cy="52758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F261DB6A-7C7E-F820-369A-4E8FE4A68FF2}"/>
                  </a:ext>
                </a:extLst>
              </p:cNvPr>
              <p:cNvSpPr txBox="1">
                <a:spLocks/>
              </p:cNvSpPr>
              <p:nvPr/>
            </p:nvSpPr>
            <p:spPr>
              <a:xfrm>
                <a:off x="539998" y="4010526"/>
                <a:ext cx="10794797" cy="2009274"/>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2000" i="1" smtClean="0">
                        <a:latin typeface="Cambria Math" panose="02040503050406030204" pitchFamily="18" charset="0"/>
                        <a:ea typeface="Cambria Math" panose="02040503050406030204" pitchFamily="18" charset="0"/>
                      </a:rPr>
                      <m:t>𝛼</m:t>
                    </m:r>
                  </m:oMath>
                </a14:m>
                <a:r>
                  <a:rPr lang="en-US" sz="2000" dirty="0"/>
                  <a:t> Is the </a:t>
                </a:r>
                <a:r>
                  <a:rPr lang="en-US" sz="2000" b="1" dirty="0"/>
                  <a:t>learning rate</a:t>
                </a:r>
              </a:p>
              <a:p>
                <a:pPr lvl="1"/>
                <a:r>
                  <a:rPr lang="en-US" sz="2000" dirty="0"/>
                  <a:t>It is a </a:t>
                </a:r>
                <a:r>
                  <a:rPr lang="en-US" sz="2000" b="1" dirty="0"/>
                  <a:t>hyperparameter</a:t>
                </a:r>
                <a:r>
                  <a:rPr lang="en-US" sz="2000" dirty="0"/>
                  <a:t>: it needs to be specified when the network is created</a:t>
                </a:r>
              </a:p>
              <a:p>
                <a:pPr marL="450000" lvl="1" indent="0">
                  <a:buNone/>
                </a:pPr>
                <a:endParaRPr lang="en-US" sz="2000" b="1" dirty="0"/>
              </a:p>
              <a:p>
                <a:pPr marL="0" indent="0">
                  <a:buNone/>
                </a:pPr>
                <a:r>
                  <a:rPr lang="en-US" sz="2000" dirty="0"/>
                  <a:t>Also, see that the negative value of the gradient is taken</a:t>
                </a:r>
              </a:p>
            </p:txBody>
          </p:sp>
        </mc:Choice>
        <mc:Fallback xmlns="">
          <p:sp>
            <p:nvSpPr>
              <p:cNvPr id="10" name="Content Placeholder 2">
                <a:extLst>
                  <a:ext uri="{FF2B5EF4-FFF2-40B4-BE49-F238E27FC236}">
                    <a16:creationId xmlns:a16="http://schemas.microsoft.com/office/drawing/2014/main" id="{F261DB6A-7C7E-F820-369A-4E8FE4A68FF2}"/>
                  </a:ext>
                </a:extLst>
              </p:cNvPr>
              <p:cNvSpPr txBox="1">
                <a:spLocks noRot="1" noChangeAspect="1" noMove="1" noResize="1" noEditPoints="1" noAdjustHandles="1" noChangeArrowheads="1" noChangeShapeType="1" noTextEdit="1"/>
              </p:cNvSpPr>
              <p:nvPr/>
            </p:nvSpPr>
            <p:spPr>
              <a:xfrm>
                <a:off x="539998" y="4010526"/>
                <a:ext cx="10794797" cy="2009274"/>
              </a:xfrm>
              <a:prstGeom prst="rect">
                <a:avLst/>
              </a:prstGeom>
              <a:blipFill>
                <a:blip r:embed="rId7"/>
                <a:stretch>
                  <a:fillRect l="-621"/>
                </a:stretch>
              </a:blipFill>
            </p:spPr>
            <p:txBody>
              <a:bodyPr/>
              <a:lstStyle/>
              <a:p>
                <a:r>
                  <a:rPr lang="en-GB">
                    <a:noFill/>
                  </a:rPr>
                  <a:t> </a:t>
                </a:r>
              </a:p>
            </p:txBody>
          </p:sp>
        </mc:Fallback>
      </mc:AlternateContent>
    </p:spTree>
    <p:extLst>
      <p:ext uri="{BB962C8B-B14F-4D97-AF65-F5344CB8AC3E}">
        <p14:creationId xmlns:p14="http://schemas.microsoft.com/office/powerpoint/2010/main" val="48224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16</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Why are the negative values of gradients used?</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3001376" y="2119945"/>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3001376" y="2119945"/>
                <a:ext cx="2048574" cy="52764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111969" y="2120010"/>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111969" y="2120010"/>
                <a:ext cx="1904176" cy="527580"/>
              </a:xfrm>
              <a:prstGeom prst="rect">
                <a:avLst/>
              </a:prstGeom>
              <a:blipFill>
                <a:blip r:embed="rId4"/>
                <a:stretch>
                  <a:fillRect/>
                </a:stretch>
              </a:blipFill>
            </p:spPr>
            <p:txBody>
              <a:bodyPr/>
              <a:lstStyle/>
              <a:p>
                <a:r>
                  <a:rPr lang="en-GB">
                    <a:noFill/>
                  </a:rPr>
                  <a:t> </a:t>
                </a:r>
              </a:p>
            </p:txBody>
          </p:sp>
        </mc:Fallback>
      </mc:AlternateContent>
      <p:pic>
        <p:nvPicPr>
          <p:cNvPr id="1026" name="Picture 2" descr="Quadratic gradient function – GeoGebra">
            <a:extLst>
              <a:ext uri="{FF2B5EF4-FFF2-40B4-BE49-F238E27FC236}">
                <a16:creationId xmlns:a16="http://schemas.microsoft.com/office/drawing/2014/main" id="{4F925BA7-8C41-2001-E2D0-3245F08893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355" r="26534" b="7539"/>
          <a:stretch/>
        </p:blipFill>
        <p:spPr bwMode="auto">
          <a:xfrm>
            <a:off x="7544483" y="2798453"/>
            <a:ext cx="4122821" cy="347871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3D646079-B9BF-9AB3-9187-3B9CFBCA61E5}"/>
              </a:ext>
            </a:extLst>
          </p:cNvPr>
          <p:cNvSpPr txBox="1">
            <a:spLocks/>
          </p:cNvSpPr>
          <p:nvPr/>
        </p:nvSpPr>
        <p:spPr>
          <a:xfrm>
            <a:off x="524696" y="2930520"/>
            <a:ext cx="6744720" cy="160728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The gradient points towards the direction with the steepest increase</a:t>
            </a:r>
          </a:p>
          <a:p>
            <a:pPr lvl="1"/>
            <a:r>
              <a:rPr lang="en-US" dirty="0"/>
              <a:t>To get direction of steepest decrease, the negative value should be taken</a:t>
            </a:r>
          </a:p>
        </p:txBody>
      </p:sp>
      <p:sp>
        <p:nvSpPr>
          <p:cNvPr id="3" name="Content Placeholder 2">
            <a:extLst>
              <a:ext uri="{FF2B5EF4-FFF2-40B4-BE49-F238E27FC236}">
                <a16:creationId xmlns:a16="http://schemas.microsoft.com/office/drawing/2014/main" id="{04DCD51C-77B0-6A0F-5ADC-37D84DDE443D}"/>
              </a:ext>
            </a:extLst>
          </p:cNvPr>
          <p:cNvSpPr txBox="1">
            <a:spLocks/>
          </p:cNvSpPr>
          <p:nvPr/>
        </p:nvSpPr>
        <p:spPr>
          <a:xfrm>
            <a:off x="524697" y="4615686"/>
            <a:ext cx="6744720" cy="77289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Forward, Backpropagation and Updating of parameters will repeat for a set number of “</a:t>
            </a:r>
            <a:r>
              <a:rPr lang="en-US" sz="2000" b="1" dirty="0"/>
              <a:t>epochs</a:t>
            </a:r>
            <a:r>
              <a:rPr lang="en-US" sz="2000" dirty="0"/>
              <a:t>”</a:t>
            </a:r>
            <a:endParaRPr lang="en-US" dirty="0"/>
          </a:p>
        </p:txBody>
      </p:sp>
    </p:spTree>
    <p:extLst>
      <p:ext uri="{BB962C8B-B14F-4D97-AF65-F5344CB8AC3E}">
        <p14:creationId xmlns:p14="http://schemas.microsoft.com/office/powerpoint/2010/main" val="274730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09402" cy="666605"/>
          </a:xfrm>
        </p:spPr>
        <p:txBody>
          <a:bodyPr>
            <a:noAutofit/>
          </a:bodyPr>
          <a:lstStyle/>
          <a:p>
            <a:r>
              <a:rPr lang="en-US" sz="2500"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17</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rPr>
              <a:t>https://www.jeremyjordan.me/nn-learning-rate/</a:t>
            </a:r>
            <a:r>
              <a:rPr lang="en-GB" sz="1000" dirty="0">
                <a:solidFill>
                  <a:schemeClr val="tx1">
                    <a:lumMod val="65000"/>
                  </a:schemeClr>
                </a:solidFill>
                <a:latin typeface="Euphemia" panose="020B0503040102020104" pitchFamily="34" charset="0"/>
                <a:ea typeface="Assistant Light"/>
                <a:cs typeface="Assistant Light"/>
                <a:sym typeface="Assistant Light"/>
              </a:rPr>
              <a:t> </a:t>
            </a:r>
            <a:r>
              <a:rPr lang="en-GB" sz="1000" dirty="0" err="1">
                <a:solidFill>
                  <a:schemeClr val="tx1">
                    <a:lumMod val="65000"/>
                  </a:schemeClr>
                </a:solidFill>
                <a:latin typeface="Euphemia" panose="020B0503040102020104" pitchFamily="34" charset="0"/>
                <a:ea typeface="Assistant Light"/>
                <a:cs typeface="Assistant Light"/>
                <a:sym typeface="Assistant Light"/>
              </a:rPr>
              <a:t>i</a:t>
            </a:r>
            <a:endParaRPr lang="en-GB" sz="1000" dirty="0">
              <a:solidFill>
                <a:schemeClr val="tx1">
                  <a:lumMod val="65000"/>
                </a:schemeClr>
              </a:solidFill>
              <a:latin typeface="Euphemia" panose="020B0503040102020104" pitchFamily="34" charset="0"/>
              <a:ea typeface="Assistant Light"/>
              <a:cs typeface="Assistant Light"/>
              <a:sym typeface="Assistant Light"/>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Finding the right value for the learning rate can be an iterative process</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3001376" y="2119945"/>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3001376" y="2119945"/>
                <a:ext cx="2048574" cy="52764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111969" y="2120010"/>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111969" y="2120010"/>
                <a:ext cx="1904176" cy="527580"/>
              </a:xfrm>
              <a:prstGeom prst="rect">
                <a:avLst/>
              </a:prstGeom>
              <a:blipFill>
                <a:blip r:embed="rId5"/>
                <a:stretch>
                  <a:fillRect/>
                </a:stretch>
              </a:blipFill>
            </p:spPr>
            <p:txBody>
              <a:bodyPr/>
              <a:lstStyle/>
              <a:p>
                <a:r>
                  <a:rPr lang="en-GB">
                    <a:noFill/>
                  </a:rPr>
                  <a:t> </a:t>
                </a:r>
              </a:p>
            </p:txBody>
          </p:sp>
        </mc:Fallback>
      </mc:AlternateContent>
      <p:pic>
        <p:nvPicPr>
          <p:cNvPr id="2050" name="Picture 2" descr="Goldilocks of learning rates">
            <a:extLst>
              <a:ext uri="{FF2B5EF4-FFF2-40B4-BE49-F238E27FC236}">
                <a16:creationId xmlns:a16="http://schemas.microsoft.com/office/drawing/2014/main" id="{F9B9F6CC-9289-F67D-4B0F-44AD628A25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4451" y="2731770"/>
            <a:ext cx="9605894" cy="372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11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78228" cy="666605"/>
          </a:xfrm>
        </p:spPr>
        <p:txBody>
          <a:bodyPr>
            <a:noAutofit/>
          </a:bodyPr>
          <a:lstStyle/>
          <a:p>
            <a:r>
              <a:rPr lang="en-US" sz="2500"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18</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55399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rPr>
              <a:t>https://medium.com/deep-learning-hk/some-techniques-in-deep-learning-optimization-1-learning-rate-b4669d5bb568#:~:text=Learning%20Rate%20Range%20Test,-The%20idea%20is&amp;text=Select%20a%20validation%20set,when%20the%20training%20starts%20diverging</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40000" y="1490194"/>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Starting from very small values, evaluate the loss of the model using a validation set</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A6D90-ADA7-0CF2-660D-75987AACA5AD}"/>
                  </a:ext>
                </a:extLst>
              </p:cNvPr>
              <p:cNvSpPr txBox="1"/>
              <p:nvPr/>
            </p:nvSpPr>
            <p:spPr>
              <a:xfrm>
                <a:off x="3001376" y="2119945"/>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4" name="TextBox 3">
                <a:extLst>
                  <a:ext uri="{FF2B5EF4-FFF2-40B4-BE49-F238E27FC236}">
                    <a16:creationId xmlns:a16="http://schemas.microsoft.com/office/drawing/2014/main" id="{F7EA6D90-ADA7-0CF2-660D-75987AACA5AD}"/>
                  </a:ext>
                </a:extLst>
              </p:cNvPr>
              <p:cNvSpPr txBox="1">
                <a:spLocks noRot="1" noChangeAspect="1" noMove="1" noResize="1" noEditPoints="1" noAdjustHandles="1" noChangeArrowheads="1" noChangeShapeType="1" noTextEdit="1"/>
              </p:cNvSpPr>
              <p:nvPr/>
            </p:nvSpPr>
            <p:spPr>
              <a:xfrm>
                <a:off x="3001376" y="2119945"/>
                <a:ext cx="2048574" cy="52764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0C1B55-FCBC-A646-4C88-5EC3193CB2B9}"/>
                  </a:ext>
                </a:extLst>
              </p:cNvPr>
              <p:cNvSpPr txBox="1"/>
              <p:nvPr/>
            </p:nvSpPr>
            <p:spPr>
              <a:xfrm>
                <a:off x="7111969" y="2120010"/>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5" name="TextBox 4">
                <a:extLst>
                  <a:ext uri="{FF2B5EF4-FFF2-40B4-BE49-F238E27FC236}">
                    <a16:creationId xmlns:a16="http://schemas.microsoft.com/office/drawing/2014/main" id="{7F0C1B55-FCBC-A646-4C88-5EC3193CB2B9}"/>
                  </a:ext>
                </a:extLst>
              </p:cNvPr>
              <p:cNvSpPr txBox="1">
                <a:spLocks noRot="1" noChangeAspect="1" noMove="1" noResize="1" noEditPoints="1" noAdjustHandles="1" noChangeArrowheads="1" noChangeShapeType="1" noTextEdit="1"/>
              </p:cNvSpPr>
              <p:nvPr/>
            </p:nvSpPr>
            <p:spPr>
              <a:xfrm>
                <a:off x="7111969" y="2120010"/>
                <a:ext cx="1904176" cy="527580"/>
              </a:xfrm>
              <a:prstGeom prst="rect">
                <a:avLst/>
              </a:prstGeom>
              <a:blipFill>
                <a:blip r:embed="rId5"/>
                <a:stretch>
                  <a:fillRect/>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6D711E9B-8BB8-F894-37AE-1EA67D8EAFC6}"/>
              </a:ext>
            </a:extLst>
          </p:cNvPr>
          <p:cNvPicPr>
            <a:picLocks noChangeAspect="1"/>
          </p:cNvPicPr>
          <p:nvPr/>
        </p:nvPicPr>
        <p:blipFill>
          <a:blip r:embed="rId6"/>
          <a:stretch>
            <a:fillRect/>
          </a:stretch>
        </p:blipFill>
        <p:spPr>
          <a:xfrm>
            <a:off x="3031525" y="2734805"/>
            <a:ext cx="6128950" cy="3777404"/>
          </a:xfrm>
          <a:prstGeom prst="rect">
            <a:avLst/>
          </a:prstGeom>
        </p:spPr>
      </p:pic>
    </p:spTree>
    <p:extLst>
      <p:ext uri="{BB962C8B-B14F-4D97-AF65-F5344CB8AC3E}">
        <p14:creationId xmlns:p14="http://schemas.microsoft.com/office/powerpoint/2010/main" val="129280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19</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59003" y="973877"/>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Summary:</a:t>
            </a:r>
            <a:endParaRPr lang="en-US" dirty="0"/>
          </a:p>
        </p:txBody>
      </p:sp>
      <p:sp>
        <p:nvSpPr>
          <p:cNvPr id="3" name="Oval 2">
            <a:extLst>
              <a:ext uri="{FF2B5EF4-FFF2-40B4-BE49-F238E27FC236}">
                <a16:creationId xmlns:a16="http://schemas.microsoft.com/office/drawing/2014/main" id="{43517D3D-0A19-5079-0036-26D1E4EAC7B4}"/>
              </a:ext>
            </a:extLst>
          </p:cNvPr>
          <p:cNvSpPr/>
          <p:nvPr/>
        </p:nvSpPr>
        <p:spPr>
          <a:xfrm>
            <a:off x="4667105" y="130441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6" name="Oval 5">
            <a:extLst>
              <a:ext uri="{FF2B5EF4-FFF2-40B4-BE49-F238E27FC236}">
                <a16:creationId xmlns:a16="http://schemas.microsoft.com/office/drawing/2014/main" id="{5E934A1A-39B0-0914-FD6C-EE0426D217DB}"/>
              </a:ext>
            </a:extLst>
          </p:cNvPr>
          <p:cNvSpPr/>
          <p:nvPr/>
        </p:nvSpPr>
        <p:spPr>
          <a:xfrm>
            <a:off x="5846670"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6771A63-BD1A-F91B-C97C-DFA95598CB33}"/>
                  </a:ext>
                </a:extLst>
              </p:cNvPr>
              <p:cNvSpPr/>
              <p:nvPr/>
            </p:nvSpPr>
            <p:spPr>
              <a:xfrm>
                <a:off x="7026233"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6771A63-BD1A-F91B-C97C-DFA95598CB33}"/>
                  </a:ext>
                </a:extLst>
              </p:cNvPr>
              <p:cNvSpPr>
                <a:spLocks noRot="1" noChangeAspect="1" noMove="1" noResize="1" noEditPoints="1" noAdjustHandles="1" noChangeArrowheads="1" noChangeShapeType="1" noTextEdit="1"/>
              </p:cNvSpPr>
              <p:nvPr/>
            </p:nvSpPr>
            <p:spPr>
              <a:xfrm>
                <a:off x="7026233" y="1304409"/>
                <a:ext cx="432619" cy="447369"/>
              </a:xfrm>
              <a:prstGeom prst="ellipse">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2081643E-2887-FEB0-8FE9-4E623C519E5F}"/>
              </a:ext>
            </a:extLst>
          </p:cNvPr>
          <p:cNvCxnSpPr>
            <a:cxnSpLocks/>
          </p:cNvCxnSpPr>
          <p:nvPr/>
        </p:nvCxnSpPr>
        <p:spPr>
          <a:xfrm flipV="1">
            <a:off x="5099724" y="1528094"/>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FCE581-87ED-E11B-7C31-91BD632DAB84}"/>
              </a:ext>
            </a:extLst>
          </p:cNvPr>
          <p:cNvCxnSpPr>
            <a:cxnSpLocks/>
          </p:cNvCxnSpPr>
          <p:nvPr/>
        </p:nvCxnSpPr>
        <p:spPr>
          <a:xfrm>
            <a:off x="6279288" y="1528094"/>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3D51ED-AAA0-701A-0249-4E6F3D7D6B4A}"/>
              </a:ext>
            </a:extLst>
          </p:cNvPr>
          <p:cNvSpPr/>
          <p:nvPr/>
        </p:nvSpPr>
        <p:spPr>
          <a:xfrm>
            <a:off x="5336850" y="1266084"/>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cxnSp>
        <p:nvCxnSpPr>
          <p:cNvPr id="14" name="Connector: Curved 13">
            <a:extLst>
              <a:ext uri="{FF2B5EF4-FFF2-40B4-BE49-F238E27FC236}">
                <a16:creationId xmlns:a16="http://schemas.microsoft.com/office/drawing/2014/main" id="{136FD684-F94D-5D5F-5E39-1144735D542B}"/>
              </a:ext>
            </a:extLst>
          </p:cNvPr>
          <p:cNvCxnSpPr>
            <a:cxnSpLocks/>
            <a:stCxn id="8" idx="3"/>
            <a:endCxn id="6" idx="5"/>
          </p:cNvCxnSpPr>
          <p:nvPr/>
        </p:nvCxnSpPr>
        <p:spPr>
          <a:xfrm rot="5400000">
            <a:off x="6652761" y="1249434"/>
            <a:ext cx="12700" cy="873656"/>
          </a:xfrm>
          <a:prstGeom prst="curvedConnector3">
            <a:avLst>
              <a:gd name="adj1" fmla="val 231587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BCD4F59-2791-AEF0-82C7-F3898918712F}"/>
              </a:ext>
            </a:extLst>
          </p:cNvPr>
          <p:cNvCxnSpPr>
            <a:cxnSpLocks/>
            <a:stCxn id="6" idx="3"/>
            <a:endCxn id="3" idx="5"/>
          </p:cNvCxnSpPr>
          <p:nvPr/>
        </p:nvCxnSpPr>
        <p:spPr>
          <a:xfrm rot="5400000">
            <a:off x="5473196" y="1249434"/>
            <a:ext cx="2" cy="873658"/>
          </a:xfrm>
          <a:prstGeom prst="curvedConnector3">
            <a:avLst>
              <a:gd name="adj1" fmla="val 147059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2823D9BF-E443-1B8E-D33F-107E8EF1A32C}"/>
                  </a:ext>
                </a:extLst>
              </p:cNvPr>
              <p:cNvSpPr txBox="1">
                <a:spLocks/>
              </p:cNvSpPr>
              <p:nvPr/>
            </p:nvSpPr>
            <p:spPr>
              <a:xfrm>
                <a:off x="493623" y="2487383"/>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a:t>
                </a:r>
                <a:r>
                  <a:rPr lang="en-US" sz="2000" b="1" dirty="0"/>
                  <a:t>Forward Propagation</a:t>
                </a:r>
                <a:r>
                  <a:rPr lang="en-US" sz="2000" dirty="0"/>
                  <a:t>: The Network Calculates:</a:t>
                </a:r>
              </a:p>
              <a:p>
                <a:pPr marL="0" indent="0" algn="ctr">
                  <a:buNone/>
                </a:pPr>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 ;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𝑍</m:t>
                    </m:r>
                  </m:oMath>
                </a14:m>
                <a:endParaRPr lang="en-US" dirty="0"/>
              </a:p>
            </p:txBody>
          </p:sp>
        </mc:Choice>
        <mc:Fallback xmlns="">
          <p:sp>
            <p:nvSpPr>
              <p:cNvPr id="18" name="Content Placeholder 2">
                <a:extLst>
                  <a:ext uri="{FF2B5EF4-FFF2-40B4-BE49-F238E27FC236}">
                    <a16:creationId xmlns:a16="http://schemas.microsoft.com/office/drawing/2014/main" id="{2823D9BF-E443-1B8E-D33F-107E8EF1A32C}"/>
                  </a:ext>
                </a:extLst>
              </p:cNvPr>
              <p:cNvSpPr txBox="1">
                <a:spLocks noRot="1" noChangeAspect="1" noMove="1" noResize="1" noEditPoints="1" noAdjustHandles="1" noChangeArrowheads="1" noChangeShapeType="1" noTextEdit="1"/>
              </p:cNvSpPr>
              <p:nvPr/>
            </p:nvSpPr>
            <p:spPr>
              <a:xfrm>
                <a:off x="493623" y="2487383"/>
                <a:ext cx="10794797" cy="972333"/>
              </a:xfrm>
              <a:prstGeom prst="rect">
                <a:avLst/>
              </a:prstGeom>
              <a:blipFill>
                <a:blip r:embed="rId4"/>
                <a:stretch>
                  <a:fillRect l="-621" b="-1250"/>
                </a:stretch>
              </a:blipFill>
            </p:spPr>
            <p:txBody>
              <a:bodyPr/>
              <a:lstStyle/>
              <a:p>
                <a:r>
                  <a:rPr lang="en-GB">
                    <a:noFill/>
                  </a:rPr>
                  <a:t> </a:t>
                </a:r>
              </a:p>
            </p:txBody>
          </p:sp>
        </mc:Fallback>
      </mc:AlternateContent>
      <p:sp>
        <p:nvSpPr>
          <p:cNvPr id="23" name="Content Placeholder 2">
            <a:extLst>
              <a:ext uri="{FF2B5EF4-FFF2-40B4-BE49-F238E27FC236}">
                <a16:creationId xmlns:a16="http://schemas.microsoft.com/office/drawing/2014/main" id="{841AB581-F0BE-BF69-9512-21AC862D19B3}"/>
              </a:ext>
            </a:extLst>
          </p:cNvPr>
          <p:cNvSpPr txBox="1">
            <a:spLocks/>
          </p:cNvSpPr>
          <p:nvPr/>
        </p:nvSpPr>
        <p:spPr>
          <a:xfrm>
            <a:off x="512627" y="358273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a:t>
            </a:r>
            <a:r>
              <a:rPr lang="en-US" sz="2000" b="1" dirty="0"/>
              <a:t>Backpropagation</a:t>
            </a:r>
            <a:r>
              <a:rPr lang="en-US" sz="2000" dirty="0"/>
              <a:t>: The network calculates derivatives to </a:t>
            </a:r>
            <a:r>
              <a:rPr lang="en-US" sz="2000" dirty="0" err="1"/>
              <a:t>minimise</a:t>
            </a:r>
            <a:r>
              <a:rPr lang="en-US" sz="2000" dirty="0"/>
              <a:t> the loss function</a:t>
            </a:r>
          </a:p>
          <a:p>
            <a:pPr marL="0" indent="0" algn="ctr">
              <a:buNone/>
            </a:pPr>
            <a:r>
              <a:rPr lang="en-US" sz="2000" dirty="0"/>
              <a:t> </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4B0A2B-7C0B-1B4D-F768-31965B23CAD7}"/>
                  </a:ext>
                </a:extLst>
              </p:cNvPr>
              <p:cNvSpPr txBox="1"/>
              <p:nvPr/>
            </p:nvSpPr>
            <p:spPr>
              <a:xfrm>
                <a:off x="2672692" y="4146835"/>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𝑑𝑤</m:t>
                          </m:r>
                        </m:den>
                      </m:f>
                    </m:oMath>
                  </m:oMathPara>
                </a14:m>
                <a:endParaRPr lang="en-GB" dirty="0"/>
              </a:p>
            </p:txBody>
          </p:sp>
        </mc:Choice>
        <mc:Fallback xmlns="">
          <p:sp>
            <p:nvSpPr>
              <p:cNvPr id="24" name="TextBox 23">
                <a:extLst>
                  <a:ext uri="{FF2B5EF4-FFF2-40B4-BE49-F238E27FC236}">
                    <a16:creationId xmlns:a16="http://schemas.microsoft.com/office/drawing/2014/main" id="{0E4B0A2B-7C0B-1B4D-F768-31965B23CAD7}"/>
                  </a:ext>
                </a:extLst>
              </p:cNvPr>
              <p:cNvSpPr txBox="1">
                <a:spLocks noRot="1" noChangeAspect="1" noMove="1" noResize="1" noEditPoints="1" noAdjustHandles="1" noChangeArrowheads="1" noChangeShapeType="1" noTextEdit="1"/>
              </p:cNvSpPr>
              <p:nvPr/>
            </p:nvSpPr>
            <p:spPr>
              <a:xfrm>
                <a:off x="2672692" y="4146835"/>
                <a:ext cx="2637132"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7F8CCD-00C9-51F5-9771-229F8B1BCACA}"/>
                  </a:ext>
                </a:extLst>
              </p:cNvPr>
              <p:cNvSpPr txBox="1"/>
              <p:nvPr/>
            </p:nvSpPr>
            <p:spPr>
              <a:xfrm>
                <a:off x="6784736" y="4146835"/>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25" name="TextBox 24">
                <a:extLst>
                  <a:ext uri="{FF2B5EF4-FFF2-40B4-BE49-F238E27FC236}">
                    <a16:creationId xmlns:a16="http://schemas.microsoft.com/office/drawing/2014/main" id="{457F8CCD-00C9-51F5-9771-229F8B1BCACA}"/>
                  </a:ext>
                </a:extLst>
              </p:cNvPr>
              <p:cNvSpPr txBox="1">
                <a:spLocks noRot="1" noChangeAspect="1" noMove="1" noResize="1" noEditPoints="1" noAdjustHandles="1" noChangeArrowheads="1" noChangeShapeType="1" noTextEdit="1"/>
              </p:cNvSpPr>
              <p:nvPr/>
            </p:nvSpPr>
            <p:spPr>
              <a:xfrm>
                <a:off x="6784736" y="4146835"/>
                <a:ext cx="2637132" cy="574901"/>
              </a:xfrm>
              <a:prstGeom prst="rect">
                <a:avLst/>
              </a:prstGeom>
              <a:blipFill>
                <a:blip r:embed="rId6"/>
                <a:stretch>
                  <a:fillRect/>
                </a:stretch>
              </a:blipFill>
            </p:spPr>
            <p:txBody>
              <a:bodyPr/>
              <a:lstStyle/>
              <a:p>
                <a:r>
                  <a:rPr lang="en-GB">
                    <a:noFill/>
                  </a:rPr>
                  <a:t> </a:t>
                </a:r>
              </a:p>
            </p:txBody>
          </p:sp>
        </mc:Fallback>
      </mc:AlternateContent>
      <p:sp>
        <p:nvSpPr>
          <p:cNvPr id="26" name="Content Placeholder 2">
            <a:extLst>
              <a:ext uri="{FF2B5EF4-FFF2-40B4-BE49-F238E27FC236}">
                <a16:creationId xmlns:a16="http://schemas.microsoft.com/office/drawing/2014/main" id="{7F5F7E59-48F1-F6DF-18DD-9157BA07EBAF}"/>
              </a:ext>
            </a:extLst>
          </p:cNvPr>
          <p:cNvSpPr txBox="1">
            <a:spLocks/>
          </p:cNvSpPr>
          <p:nvPr/>
        </p:nvSpPr>
        <p:spPr>
          <a:xfrm>
            <a:off x="512627" y="475174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a:t>
            </a:r>
            <a:r>
              <a:rPr lang="en-US" sz="2000" b="1" dirty="0"/>
              <a:t>Update Parameters</a:t>
            </a:r>
            <a:r>
              <a:rPr lang="en-US" sz="2000" dirty="0"/>
              <a:t>: Using the gradients, parameters (</a:t>
            </a:r>
            <a:r>
              <a:rPr lang="en-US" sz="2000" dirty="0" err="1"/>
              <a:t>w,b</a:t>
            </a:r>
            <a:r>
              <a:rPr lang="en-US" sz="2000" dirty="0"/>
              <a:t>) are updated</a:t>
            </a:r>
          </a:p>
          <a:p>
            <a:pPr marL="0" indent="0" algn="ctr">
              <a:buNone/>
            </a:pPr>
            <a:r>
              <a:rPr lang="en-US" sz="2000" dirty="0"/>
              <a:t> </a:t>
            </a:r>
            <a:endParaRPr lang="en-US" dirty="0"/>
          </a:p>
        </p:txBody>
      </p:sp>
      <p:cxnSp>
        <p:nvCxnSpPr>
          <p:cNvPr id="30" name="Straight Arrow Connector 29">
            <a:extLst>
              <a:ext uri="{FF2B5EF4-FFF2-40B4-BE49-F238E27FC236}">
                <a16:creationId xmlns:a16="http://schemas.microsoft.com/office/drawing/2014/main" id="{DC2DF456-53DE-8B32-0081-FAA9676459EC}"/>
              </a:ext>
            </a:extLst>
          </p:cNvPr>
          <p:cNvCxnSpPr>
            <a:cxnSpLocks/>
          </p:cNvCxnSpPr>
          <p:nvPr/>
        </p:nvCxnSpPr>
        <p:spPr>
          <a:xfrm>
            <a:off x="5019653" y="979990"/>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118981-3D13-E226-3870-DD90E3A267D7}"/>
              </a:ext>
            </a:extLst>
          </p:cNvPr>
          <p:cNvCxnSpPr/>
          <p:nvPr/>
        </p:nvCxnSpPr>
        <p:spPr>
          <a:xfrm>
            <a:off x="4321770" y="1125705"/>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E24C78-2411-366C-0643-E9A714208E1F}"/>
                  </a:ext>
                </a:extLst>
              </p:cNvPr>
              <p:cNvSpPr txBox="1"/>
              <p:nvPr/>
            </p:nvSpPr>
            <p:spPr>
              <a:xfrm>
                <a:off x="2869264" y="5214882"/>
                <a:ext cx="2048574"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𝑑𝑤</m:t>
                          </m:r>
                        </m:den>
                      </m:f>
                    </m:oMath>
                  </m:oMathPara>
                </a14:m>
                <a:endParaRPr lang="en-GB" dirty="0"/>
              </a:p>
            </p:txBody>
          </p:sp>
        </mc:Choice>
        <mc:Fallback xmlns="">
          <p:sp>
            <p:nvSpPr>
              <p:cNvPr id="35" name="TextBox 34">
                <a:extLst>
                  <a:ext uri="{FF2B5EF4-FFF2-40B4-BE49-F238E27FC236}">
                    <a16:creationId xmlns:a16="http://schemas.microsoft.com/office/drawing/2014/main" id="{4CE24C78-2411-366C-0643-E9A714208E1F}"/>
                  </a:ext>
                </a:extLst>
              </p:cNvPr>
              <p:cNvSpPr txBox="1">
                <a:spLocks noRot="1" noChangeAspect="1" noMove="1" noResize="1" noEditPoints="1" noAdjustHandles="1" noChangeArrowheads="1" noChangeShapeType="1" noTextEdit="1"/>
              </p:cNvSpPr>
              <p:nvPr/>
            </p:nvSpPr>
            <p:spPr>
              <a:xfrm>
                <a:off x="2869264" y="5214882"/>
                <a:ext cx="2048574" cy="52764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EDF1A33-CAF8-2BD4-87C9-E09487A4B05F}"/>
                  </a:ext>
                </a:extLst>
              </p:cNvPr>
              <p:cNvSpPr txBox="1"/>
              <p:nvPr/>
            </p:nvSpPr>
            <p:spPr>
              <a:xfrm>
                <a:off x="6979857" y="5214947"/>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36" name="TextBox 35">
                <a:extLst>
                  <a:ext uri="{FF2B5EF4-FFF2-40B4-BE49-F238E27FC236}">
                    <a16:creationId xmlns:a16="http://schemas.microsoft.com/office/drawing/2014/main" id="{2EDF1A33-CAF8-2BD4-87C9-E09487A4B05F}"/>
                  </a:ext>
                </a:extLst>
              </p:cNvPr>
              <p:cNvSpPr txBox="1">
                <a:spLocks noRot="1" noChangeAspect="1" noMove="1" noResize="1" noEditPoints="1" noAdjustHandles="1" noChangeArrowheads="1" noChangeShapeType="1" noTextEdit="1"/>
              </p:cNvSpPr>
              <p:nvPr/>
            </p:nvSpPr>
            <p:spPr>
              <a:xfrm>
                <a:off x="6979857" y="5214947"/>
                <a:ext cx="1904176" cy="527580"/>
              </a:xfrm>
              <a:prstGeom prst="rect">
                <a:avLst/>
              </a:prstGeom>
              <a:blipFill>
                <a:blip r:embed="rId8"/>
                <a:stretch>
                  <a:fillRect/>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D8D74F85-1D78-F486-5A93-F81731501E74}"/>
              </a:ext>
            </a:extLst>
          </p:cNvPr>
          <p:cNvSpPr txBox="1">
            <a:spLocks/>
          </p:cNvSpPr>
          <p:nvPr/>
        </p:nvSpPr>
        <p:spPr>
          <a:xfrm>
            <a:off x="493622" y="1909677"/>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a:t>
            </a:r>
            <a:r>
              <a:rPr lang="en-US" sz="2000" b="1" dirty="0"/>
              <a:t>Random </a:t>
            </a:r>
            <a:r>
              <a:rPr lang="en-US" sz="2000" b="1" dirty="0" err="1"/>
              <a:t>Initialisation</a:t>
            </a:r>
            <a:r>
              <a:rPr lang="en-US" sz="2000" b="1" dirty="0"/>
              <a:t>:</a:t>
            </a:r>
            <a:r>
              <a:rPr lang="en-US" sz="2000" dirty="0"/>
              <a:t> Neural Network assigns random values to W and b.</a:t>
            </a:r>
            <a:endParaRPr lang="en-US" dirty="0"/>
          </a:p>
        </p:txBody>
      </p:sp>
      <p:sp>
        <p:nvSpPr>
          <p:cNvPr id="5" name="Content Placeholder 2">
            <a:extLst>
              <a:ext uri="{FF2B5EF4-FFF2-40B4-BE49-F238E27FC236}">
                <a16:creationId xmlns:a16="http://schemas.microsoft.com/office/drawing/2014/main" id="{D39D1D63-BFE8-53E9-E13F-6974DF339F2B}"/>
              </a:ext>
            </a:extLst>
          </p:cNvPr>
          <p:cNvSpPr txBox="1">
            <a:spLocks/>
          </p:cNvSpPr>
          <p:nvPr/>
        </p:nvSpPr>
        <p:spPr>
          <a:xfrm>
            <a:off x="512627" y="5728692"/>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5.</a:t>
            </a:r>
            <a:r>
              <a:rPr lang="en-US" sz="2000" b="1" dirty="0"/>
              <a:t>Repeat 2-4 for a set number of “Epochs”</a:t>
            </a:r>
            <a:endParaRPr lang="en-US" dirty="0"/>
          </a:p>
        </p:txBody>
      </p:sp>
    </p:spTree>
    <p:extLst>
      <p:ext uri="{BB962C8B-B14F-4D97-AF65-F5344CB8AC3E}">
        <p14:creationId xmlns:p14="http://schemas.microsoft.com/office/powerpoint/2010/main" val="112404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3" grpId="0"/>
      <p:bldP spid="24" grpId="0"/>
      <p:bldP spid="25" grpId="0"/>
      <p:bldP spid="26" grpId="0"/>
      <p:bldP spid="35" grpId="0"/>
      <p:bldP spid="36"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5B71-EE75-E3DA-7AB4-64E86B5685A4}"/>
              </a:ext>
            </a:extLst>
          </p:cNvPr>
          <p:cNvSpPr>
            <a:spLocks noGrp="1"/>
          </p:cNvSpPr>
          <p:nvPr>
            <p:ph type="title"/>
          </p:nvPr>
        </p:nvSpPr>
        <p:spPr/>
        <p:txBody>
          <a:bodyPr/>
          <a:lstStyle/>
          <a:p>
            <a:r>
              <a:rPr lang="en-GB" err="1"/>
              <a:t>DataCamp</a:t>
            </a:r>
            <a:r>
              <a:rPr lang="en-GB"/>
              <a:t> Donates</a:t>
            </a:r>
          </a:p>
        </p:txBody>
      </p:sp>
      <p:sp>
        <p:nvSpPr>
          <p:cNvPr id="3" name="Slide Number Placeholder 2">
            <a:extLst>
              <a:ext uri="{FF2B5EF4-FFF2-40B4-BE49-F238E27FC236}">
                <a16:creationId xmlns:a16="http://schemas.microsoft.com/office/drawing/2014/main" id="{D3767FB8-B613-D3F1-58B7-FBAF6EE5ACCD}"/>
              </a:ext>
            </a:extLst>
          </p:cNvPr>
          <p:cNvSpPr>
            <a:spLocks noGrp="1"/>
          </p:cNvSpPr>
          <p:nvPr>
            <p:ph type="sldNum" sz="quarter" idx="12"/>
          </p:nvPr>
        </p:nvSpPr>
        <p:spPr/>
        <p:txBody>
          <a:bodyPr/>
          <a:lstStyle/>
          <a:p>
            <a:fld id="{606299B1-918B-9046-9AD3-7EA6D41A1C46}" type="slidenum">
              <a:rPr lang="en-US" smtClean="0"/>
              <a:pPr/>
              <a:t>2</a:t>
            </a:fld>
            <a:endParaRPr lang="en-US"/>
          </a:p>
        </p:txBody>
      </p:sp>
      <p:pic>
        <p:nvPicPr>
          <p:cNvPr id="4" name="Picture 3">
            <a:extLst>
              <a:ext uri="{FF2B5EF4-FFF2-40B4-BE49-F238E27FC236}">
                <a16:creationId xmlns:a16="http://schemas.microsoft.com/office/drawing/2014/main" id="{79273D5F-F7AA-6736-EE84-9CEFC650298D}"/>
              </a:ext>
            </a:extLst>
          </p:cNvPr>
          <p:cNvPicPr>
            <a:picLocks noChangeAspect="1"/>
          </p:cNvPicPr>
          <p:nvPr/>
        </p:nvPicPr>
        <p:blipFill>
          <a:blip r:embed="rId2"/>
          <a:stretch>
            <a:fillRect/>
          </a:stretch>
        </p:blipFill>
        <p:spPr>
          <a:xfrm>
            <a:off x="1981200" y="1210073"/>
            <a:ext cx="7772400" cy="3550355"/>
          </a:xfrm>
          <a:prstGeom prst="rect">
            <a:avLst/>
          </a:prstGeom>
        </p:spPr>
      </p:pic>
      <p:sp>
        <p:nvSpPr>
          <p:cNvPr id="5" name="TextBox 4">
            <a:extLst>
              <a:ext uri="{FF2B5EF4-FFF2-40B4-BE49-F238E27FC236}">
                <a16:creationId xmlns:a16="http://schemas.microsoft.com/office/drawing/2014/main" id="{32C3D163-E9B3-1B9C-7DA1-29568493452B}"/>
              </a:ext>
            </a:extLst>
          </p:cNvPr>
          <p:cNvSpPr txBox="1"/>
          <p:nvPr/>
        </p:nvSpPr>
        <p:spPr>
          <a:xfrm>
            <a:off x="1016001" y="5032911"/>
            <a:ext cx="9990666" cy="1200329"/>
          </a:xfrm>
          <a:prstGeom prst="rect">
            <a:avLst/>
          </a:prstGeom>
          <a:noFill/>
        </p:spPr>
        <p:txBody>
          <a:bodyPr wrap="square">
            <a:spAutoFit/>
          </a:bodyPr>
          <a:lstStyle/>
          <a:p>
            <a:r>
              <a:rPr lang="en-GB" sz="2400" b="0" i="0">
                <a:solidFill>
                  <a:srgbClr val="202122"/>
                </a:solidFill>
                <a:effectLst/>
                <a:latin typeface="Arial" panose="020B0604020202020204" pitchFamily="34" charset="0"/>
              </a:rPr>
              <a:t>We have free licenses for our members through our partnership!</a:t>
            </a:r>
          </a:p>
          <a:p>
            <a:r>
              <a:rPr lang="en-GB" sz="2400">
                <a:solidFill>
                  <a:srgbClr val="202122"/>
                </a:solidFill>
                <a:latin typeface="Arial" panose="020B0604020202020204" pitchFamily="34" charset="0"/>
              </a:rPr>
              <a:t>Requires filling in a form to assess financial need (5-10 minutes)</a:t>
            </a:r>
          </a:p>
          <a:p>
            <a:r>
              <a:rPr lang="en-GB" sz="2400">
                <a:solidFill>
                  <a:srgbClr val="202122"/>
                </a:solidFill>
                <a:latin typeface="Arial" panose="020B0604020202020204" pitchFamily="34" charset="0"/>
              </a:rPr>
              <a:t>Form will be available on Wednesday.</a:t>
            </a:r>
            <a:endParaRPr lang="en-GB" sz="2400"/>
          </a:p>
        </p:txBody>
      </p:sp>
    </p:spTree>
    <p:extLst>
      <p:ext uri="{BB962C8B-B14F-4D97-AF65-F5344CB8AC3E}">
        <p14:creationId xmlns:p14="http://schemas.microsoft.com/office/powerpoint/2010/main" val="2588729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Linear Regression (Multiple Features)</a:t>
            </a:r>
          </a:p>
        </p:txBody>
      </p:sp>
      <p:sp>
        <p:nvSpPr>
          <p:cNvPr id="3" name="Slide Number Placeholder 2">
            <a:extLst>
              <a:ext uri="{FF2B5EF4-FFF2-40B4-BE49-F238E27FC236}">
                <a16:creationId xmlns:a16="http://schemas.microsoft.com/office/drawing/2014/main" id="{86399387-56A8-5A44-A177-BCAAB4CE27D7}"/>
              </a:ext>
            </a:extLst>
          </p:cNvPr>
          <p:cNvSpPr>
            <a:spLocks noGrp="1"/>
          </p:cNvSpPr>
          <p:nvPr>
            <p:ph type="sldNum" sz="quarter" idx="12"/>
          </p:nvPr>
        </p:nvSpPr>
        <p:spPr/>
        <p:txBody>
          <a:bodyPr/>
          <a:lstStyle/>
          <a:p>
            <a:fld id="{606299B1-918B-9046-9AD3-7EA6D41A1C46}" type="slidenum">
              <a:rPr lang="en-US" smtClean="0"/>
              <a:pPr/>
              <a:t>20</a:t>
            </a:fld>
            <a:endParaRPr lang="en-US"/>
          </a:p>
        </p:txBody>
      </p:sp>
    </p:spTree>
    <p:extLst>
      <p:ext uri="{BB962C8B-B14F-4D97-AF65-F5344CB8AC3E}">
        <p14:creationId xmlns:p14="http://schemas.microsoft.com/office/powerpoint/2010/main" val="1399428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21</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5" y="1490194"/>
                <a:ext cx="11072956" cy="110676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if there are multiple features?</a:t>
                </a:r>
              </a:p>
              <a:p>
                <a:pPr lvl="1"/>
                <a:r>
                  <a:rPr lang="en-US" sz="2000" dirty="0"/>
                  <a:t>Predicting House Price based on House Size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1</m:t>
                        </m:r>
                      </m:sub>
                    </m:sSub>
                  </m:oMath>
                </a14:m>
                <a:r>
                  <a:rPr lang="en-US" sz="2000" dirty="0"/>
                  <a:t>), Number of Toilets (</a:t>
                </a: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2</m:t>
                        </m:r>
                      </m:sub>
                    </m:sSub>
                  </m:oMath>
                </a14:m>
                <a:r>
                  <a:rPr lang="en-US" sz="2000" dirty="0"/>
                  <a:t>),…,(</a:t>
                </a: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𝑛</m:t>
                        </m:r>
                      </m:sub>
                    </m:sSub>
                  </m:oMath>
                </a14:m>
                <a:r>
                  <a:rPr lang="en-US" sz="2000" dirty="0"/>
                  <a:t>)</a:t>
                </a:r>
              </a:p>
            </p:txBody>
          </p:sp>
        </mc:Choice>
        <mc:Fallback xmlns="">
          <p:sp>
            <p:nvSpPr>
              <p:cNvPr id="5" name="Content Placeholder 2">
                <a:extLst>
                  <a:ext uri="{FF2B5EF4-FFF2-40B4-BE49-F238E27FC236}">
                    <a16:creationId xmlns:a16="http://schemas.microsoft.com/office/drawing/2014/main" id="{694E0948-6FCC-5143-372F-4C6A7C79CF67}"/>
                  </a:ext>
                </a:extLst>
              </p:cNvPr>
              <p:cNvSpPr txBox="1">
                <a:spLocks noRot="1" noChangeAspect="1" noMove="1" noResize="1" noEditPoints="1" noAdjustHandles="1" noChangeArrowheads="1" noChangeShapeType="1" noTextEdit="1"/>
              </p:cNvSpPr>
              <p:nvPr/>
            </p:nvSpPr>
            <p:spPr>
              <a:xfrm>
                <a:off x="553015" y="1490194"/>
                <a:ext cx="11072956" cy="1106763"/>
              </a:xfrm>
              <a:prstGeom prst="rect">
                <a:avLst/>
              </a:prstGeom>
              <a:blipFill>
                <a:blip r:embed="rId3"/>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F564460-E48B-ACC5-7A4A-9F0455215422}"/>
                  </a:ext>
                </a:extLst>
              </p:cNvPr>
              <p:cNvSpPr txBox="1">
                <a:spLocks/>
              </p:cNvSpPr>
              <p:nvPr/>
            </p:nvSpPr>
            <p:spPr>
              <a:xfrm>
                <a:off x="553015" y="2522565"/>
                <a:ext cx="11072956" cy="90643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Linear Regression attempts to fit data into the form:</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1</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2</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3</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3</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𝑛</m:t>
                          </m:r>
                        </m:sub>
                      </m:sSub>
                      <m:sSub>
                        <m:sSubPr>
                          <m:ctrlPr>
                            <a:rPr lang="en-US"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𝑛</m:t>
                          </m:r>
                        </m:sub>
                      </m:sSub>
                      <m:r>
                        <a:rPr lang="en-GB" sz="2000" b="0"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US" sz="2000" dirty="0"/>
              </a:p>
            </p:txBody>
          </p:sp>
        </mc:Choice>
        <mc:Fallback xmlns="">
          <p:sp>
            <p:nvSpPr>
              <p:cNvPr id="4" name="Content Placeholder 2">
                <a:extLst>
                  <a:ext uri="{FF2B5EF4-FFF2-40B4-BE49-F238E27FC236}">
                    <a16:creationId xmlns:a16="http://schemas.microsoft.com/office/drawing/2014/main" id="{8F564460-E48B-ACC5-7A4A-9F0455215422}"/>
                  </a:ext>
                </a:extLst>
              </p:cNvPr>
              <p:cNvSpPr txBox="1">
                <a:spLocks noRot="1" noChangeAspect="1" noMove="1" noResize="1" noEditPoints="1" noAdjustHandles="1" noChangeArrowheads="1" noChangeShapeType="1" noTextEdit="1"/>
              </p:cNvSpPr>
              <p:nvPr/>
            </p:nvSpPr>
            <p:spPr>
              <a:xfrm>
                <a:off x="553015" y="2522565"/>
                <a:ext cx="11072956" cy="906435"/>
              </a:xfrm>
              <a:prstGeom prst="rect">
                <a:avLst/>
              </a:prstGeom>
              <a:blipFill>
                <a:blip r:embed="rId4"/>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A04F147-6CE7-A4AC-5E10-C9DF7A8BE6D6}"/>
                  </a:ext>
                </a:extLst>
              </p:cNvPr>
              <p:cNvSpPr txBox="1">
                <a:spLocks/>
              </p:cNvSpPr>
              <p:nvPr/>
            </p:nvSpPr>
            <p:spPr>
              <a:xfrm>
                <a:off x="559522" y="3513181"/>
                <a:ext cx="11072956" cy="185462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Let W be a vector containing all weightings and X be a vector containing all features:</a:t>
                </a:r>
              </a:p>
              <a:p>
                <a:pPr marL="0" indent="0" algn="ctr">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𝑊</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m>
                                  <m:mPr>
                                    <m:mcs>
                                      <m:mc>
                                        <m:mcPr>
                                          <m:count m:val="1"/>
                                          <m:mcJc m:val="center"/>
                                        </m:mcPr>
                                      </m:mc>
                                    </m:mcs>
                                    <m:ctrlPr>
                                      <a:rPr lang="en-GB" sz="2000" b="0" i="1" smtClean="0">
                                        <a:latin typeface="Cambria Math" panose="02040503050406030204" pitchFamily="18" charset="0"/>
                                      </a:rPr>
                                    </m:ctrlPr>
                                  </m:mP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1</m:t>
                                          </m:r>
                                        </m:sub>
                                      </m:sSub>
                                    </m:e>
                                  </m:m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2</m:t>
                                          </m:r>
                                        </m:sub>
                                      </m:sSub>
                                    </m:e>
                                  </m:mr>
                                </m:m>
                              </m:e>
                            </m:mr>
                            <m:mr>
                              <m:e>
                                <m:r>
                                  <a:rPr lang="en-GB" sz="2000" b="0" i="1" smtClean="0">
                                    <a:latin typeface="Cambria Math" panose="02040503050406030204" pitchFamily="18" charset="0"/>
                                  </a:rPr>
                                  <m:t>⋮</m:t>
                                </m:r>
                              </m:e>
                            </m:mr>
                            <m:mr>
                              <m:e>
                                <m:sSub>
                                  <m:sSubPr>
                                    <m:ctrlPr>
                                      <a:rPr lang="en-GB" sz="2000" i="1">
                                        <a:latin typeface="Cambria Math" panose="02040503050406030204" pitchFamily="18" charset="0"/>
                                      </a:rPr>
                                    </m:ctrlPr>
                                  </m:sSubPr>
                                  <m:e>
                                    <m:r>
                                      <a:rPr lang="en-GB" sz="2000" i="1">
                                        <a:latin typeface="Cambria Math" panose="02040503050406030204" pitchFamily="18" charset="0"/>
                                      </a:rPr>
                                      <m:t>𝑤</m:t>
                                    </m:r>
                                  </m:e>
                                  <m:sub>
                                    <m:r>
                                      <a:rPr lang="en-GB" sz="2000" b="0" i="1" smtClean="0">
                                        <a:latin typeface="Cambria Math" panose="02040503050406030204" pitchFamily="18" charset="0"/>
                                      </a:rPr>
                                      <m:t>𝑛</m:t>
                                    </m:r>
                                  </m:sub>
                                </m:sSub>
                              </m:e>
                            </m:mr>
                          </m:m>
                        </m:e>
                      </m:d>
                      <m:r>
                        <a:rPr lang="en-GB" sz="2000" b="0" i="1" smtClean="0">
                          <a:latin typeface="Cambria Math" panose="02040503050406030204" pitchFamily="18" charset="0"/>
                        </a:rPr>
                        <m:t> ;</m:t>
                      </m:r>
                      <m:r>
                        <a:rPr lang="en-GB" sz="2000" b="0" i="1" smtClean="0">
                          <a:latin typeface="Cambria Math" panose="02040503050406030204" pitchFamily="18" charset="0"/>
                        </a:rPr>
                        <m:t>𝑋</m:t>
                      </m:r>
                      <m:r>
                        <a:rPr lang="en-GB" sz="2000" b="0" i="1" smtClean="0">
                          <a:latin typeface="Cambria Math" panose="02040503050406030204" pitchFamily="18" charset="0"/>
                        </a:rPr>
                        <m:t>=</m:t>
                      </m:r>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m>
                                  <m:mPr>
                                    <m:mcs>
                                      <m:mc>
                                        <m:mcPr>
                                          <m:count m:val="1"/>
                                          <m:mcJc m:val="center"/>
                                        </m:mcPr>
                                      </m:mc>
                                    </m:mcs>
                                    <m:ctrlPr>
                                      <a:rPr lang="en-GB" sz="2000" i="1">
                                        <a:latin typeface="Cambria Math" panose="02040503050406030204" pitchFamily="18" charset="0"/>
                                      </a:rPr>
                                    </m:ctrlPr>
                                  </m:mPr>
                                  <m:m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i="1">
                                              <a:latin typeface="Cambria Math" panose="02040503050406030204" pitchFamily="18" charset="0"/>
                                            </a:rPr>
                                            <m:t>1</m:t>
                                          </m:r>
                                        </m:sub>
                                      </m:sSub>
                                    </m:e>
                                  </m:mr>
                                  <m:m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i="1">
                                              <a:latin typeface="Cambria Math" panose="02040503050406030204" pitchFamily="18" charset="0"/>
                                            </a:rPr>
                                            <m:t>2</m:t>
                                          </m:r>
                                        </m:sub>
                                      </m:sSub>
                                    </m:e>
                                  </m:mr>
                                </m:m>
                              </m:e>
                            </m:mr>
                            <m:mr>
                              <m:e>
                                <m:r>
                                  <a:rPr lang="en-GB" sz="2000" i="1">
                                    <a:latin typeface="Cambria Math" panose="02040503050406030204" pitchFamily="18" charset="0"/>
                                  </a:rPr>
                                  <m:t>⋮</m:t>
                                </m:r>
                              </m:e>
                            </m:mr>
                            <m:m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i="1">
                                        <a:latin typeface="Cambria Math" panose="02040503050406030204" pitchFamily="18" charset="0"/>
                                      </a:rPr>
                                      <m:t>𝑛</m:t>
                                    </m:r>
                                  </m:sub>
                                </m:sSub>
                              </m:e>
                            </m:mr>
                          </m:m>
                        </m:e>
                      </m:d>
                    </m:oMath>
                  </m:oMathPara>
                </a14:m>
                <a:endParaRPr lang="en-US" sz="2000" dirty="0"/>
              </a:p>
            </p:txBody>
          </p:sp>
        </mc:Choice>
        <mc:Fallback xmlns="">
          <p:sp>
            <p:nvSpPr>
              <p:cNvPr id="9" name="Content Placeholder 2">
                <a:extLst>
                  <a:ext uri="{FF2B5EF4-FFF2-40B4-BE49-F238E27FC236}">
                    <a16:creationId xmlns:a16="http://schemas.microsoft.com/office/drawing/2014/main" id="{CA04F147-6CE7-A4AC-5E10-C9DF7A8BE6D6}"/>
                  </a:ext>
                </a:extLst>
              </p:cNvPr>
              <p:cNvSpPr txBox="1">
                <a:spLocks noRot="1" noChangeAspect="1" noMove="1" noResize="1" noEditPoints="1" noAdjustHandles="1" noChangeArrowheads="1" noChangeShapeType="1" noTextEdit="1"/>
              </p:cNvSpPr>
              <p:nvPr/>
            </p:nvSpPr>
            <p:spPr>
              <a:xfrm>
                <a:off x="559522" y="3513181"/>
                <a:ext cx="11072956" cy="1854625"/>
              </a:xfrm>
              <a:prstGeom prst="rect">
                <a:avLst/>
              </a:prstGeom>
              <a:blipFill>
                <a:blip r:embed="rId5"/>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2686C1F2-0924-3525-76DD-3FCD4A935081}"/>
                  </a:ext>
                </a:extLst>
              </p:cNvPr>
              <p:cNvSpPr txBox="1">
                <a:spLocks/>
              </p:cNvSpPr>
              <p:nvPr/>
            </p:nvSpPr>
            <p:spPr>
              <a:xfrm>
                <a:off x="553015" y="5444700"/>
                <a:ext cx="11072956" cy="90643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terms of Matrix Multiplication:</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𝑊</m:t>
                          </m:r>
                        </m:e>
                        <m:sup>
                          <m:r>
                            <a:rPr lang="en-GB" sz="2000" b="0" i="1" smtClean="0">
                              <a:latin typeface="Cambria Math" panose="02040503050406030204" pitchFamily="18" charset="0"/>
                            </a:rPr>
                            <m:t>𝑇</m:t>
                          </m:r>
                        </m:sup>
                      </m:sSup>
                      <m:r>
                        <a:rPr lang="en-GB" sz="2000" b="0" i="1" smtClean="0">
                          <a:latin typeface="Cambria Math" panose="02040503050406030204" pitchFamily="18" charset="0"/>
                        </a:rPr>
                        <m:t>𝑋</m:t>
                      </m:r>
                      <m:r>
                        <a:rPr lang="en-GB" sz="2000" b="0"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US" sz="2000" dirty="0"/>
              </a:p>
            </p:txBody>
          </p:sp>
        </mc:Choice>
        <mc:Fallback xmlns="">
          <p:sp>
            <p:nvSpPr>
              <p:cNvPr id="10" name="Content Placeholder 2">
                <a:extLst>
                  <a:ext uri="{FF2B5EF4-FFF2-40B4-BE49-F238E27FC236}">
                    <a16:creationId xmlns:a16="http://schemas.microsoft.com/office/drawing/2014/main" id="{2686C1F2-0924-3525-76DD-3FCD4A935081}"/>
                  </a:ext>
                </a:extLst>
              </p:cNvPr>
              <p:cNvSpPr txBox="1">
                <a:spLocks noRot="1" noChangeAspect="1" noMove="1" noResize="1" noEditPoints="1" noAdjustHandles="1" noChangeArrowheads="1" noChangeShapeType="1" noTextEdit="1"/>
              </p:cNvSpPr>
              <p:nvPr/>
            </p:nvSpPr>
            <p:spPr>
              <a:xfrm>
                <a:off x="553015" y="5444700"/>
                <a:ext cx="11072956" cy="906435"/>
              </a:xfrm>
              <a:prstGeom prst="rect">
                <a:avLst/>
              </a:prstGeom>
              <a:blipFill>
                <a:blip r:embed="rId6"/>
                <a:stretch>
                  <a:fillRect l="-606"/>
                </a:stretch>
              </a:blipFill>
            </p:spPr>
            <p:txBody>
              <a:bodyPr/>
              <a:lstStyle/>
              <a:p>
                <a:r>
                  <a:rPr lang="en-GB">
                    <a:noFill/>
                  </a:rPr>
                  <a:t> </a:t>
                </a:r>
              </a:p>
            </p:txBody>
          </p:sp>
        </mc:Fallback>
      </mc:AlternateContent>
    </p:spTree>
    <p:extLst>
      <p:ext uri="{BB962C8B-B14F-4D97-AF65-F5344CB8AC3E}">
        <p14:creationId xmlns:p14="http://schemas.microsoft.com/office/powerpoint/2010/main" val="27631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 Example: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22</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5" y="1490195"/>
            <a:ext cx="11072956" cy="69218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can be illustrated as a neural network:</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62CBEB79-3159-772D-8F9E-7946E3BC03B8}"/>
                  </a:ext>
                </a:extLst>
              </p:cNvPr>
              <p:cNvSpPr/>
              <p:nvPr/>
            </p:nvSpPr>
            <p:spPr>
              <a:xfrm>
                <a:off x="4796701" y="220423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4" name="Oval 3">
                <a:extLst>
                  <a:ext uri="{FF2B5EF4-FFF2-40B4-BE49-F238E27FC236}">
                    <a16:creationId xmlns:a16="http://schemas.microsoft.com/office/drawing/2014/main" id="{62CBEB79-3159-772D-8F9E-7946E3BC03B8}"/>
                  </a:ext>
                </a:extLst>
              </p:cNvPr>
              <p:cNvSpPr>
                <a:spLocks noRot="1" noChangeAspect="1" noMove="1" noResize="1" noEditPoints="1" noAdjustHandles="1" noChangeArrowheads="1" noChangeShapeType="1" noTextEdit="1"/>
              </p:cNvSpPr>
              <p:nvPr/>
            </p:nvSpPr>
            <p:spPr>
              <a:xfrm>
                <a:off x="4796701" y="2204233"/>
                <a:ext cx="432619" cy="447369"/>
              </a:xfrm>
              <a:prstGeom prst="ellipse">
                <a:avLst/>
              </a:prstGeom>
              <a:blipFill>
                <a:blip r:embed="rId3"/>
                <a:stretch>
                  <a:fillRect/>
                </a:stretch>
              </a:blipFill>
            </p:spPr>
            <p:txBody>
              <a:bodyPr/>
              <a:lstStyle/>
              <a:p>
                <a:r>
                  <a:rPr lang="en-GB">
                    <a:noFill/>
                  </a:rPr>
                  <a:t> </a:t>
                </a:r>
              </a:p>
            </p:txBody>
          </p:sp>
        </mc:Fallback>
      </mc:AlternateContent>
      <p:sp>
        <p:nvSpPr>
          <p:cNvPr id="6" name="Oval 5">
            <a:extLst>
              <a:ext uri="{FF2B5EF4-FFF2-40B4-BE49-F238E27FC236}">
                <a16:creationId xmlns:a16="http://schemas.microsoft.com/office/drawing/2014/main" id="{B07E1DB3-8100-F161-8EC0-F98CBE26108E}"/>
              </a:ext>
            </a:extLst>
          </p:cNvPr>
          <p:cNvSpPr/>
          <p:nvPr/>
        </p:nvSpPr>
        <p:spPr>
          <a:xfrm>
            <a:off x="5999654" y="2978554"/>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E86F263-820C-D9B1-0C52-85A11DF7448D}"/>
                  </a:ext>
                </a:extLst>
              </p:cNvPr>
              <p:cNvSpPr/>
              <p:nvPr/>
            </p:nvSpPr>
            <p:spPr>
              <a:xfrm>
                <a:off x="7179217" y="2978554"/>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E86F263-820C-D9B1-0C52-85A11DF7448D}"/>
                  </a:ext>
                </a:extLst>
              </p:cNvPr>
              <p:cNvSpPr>
                <a:spLocks noRot="1" noChangeAspect="1" noMove="1" noResize="1" noEditPoints="1" noAdjustHandles="1" noChangeArrowheads="1" noChangeShapeType="1" noTextEdit="1"/>
              </p:cNvSpPr>
              <p:nvPr/>
            </p:nvSpPr>
            <p:spPr>
              <a:xfrm>
                <a:off x="7179217" y="2978554"/>
                <a:ext cx="432619" cy="447369"/>
              </a:xfrm>
              <a:prstGeom prst="ellipse">
                <a:avLst/>
              </a:prstGeom>
              <a:blipFill>
                <a:blip r:embed="rId4"/>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CF1151D0-FEC7-592D-E70B-B31C2CED78AE}"/>
              </a:ext>
            </a:extLst>
          </p:cNvPr>
          <p:cNvCxnSpPr>
            <a:cxnSpLocks/>
            <a:stCxn id="4" idx="6"/>
            <a:endCxn id="6" idx="2"/>
          </p:cNvCxnSpPr>
          <p:nvPr/>
        </p:nvCxnSpPr>
        <p:spPr>
          <a:xfrm>
            <a:off x="5229320" y="2427918"/>
            <a:ext cx="770334" cy="77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FD0F9B9-ABC9-1AD6-45B1-DA862872737C}"/>
              </a:ext>
            </a:extLst>
          </p:cNvPr>
          <p:cNvCxnSpPr>
            <a:cxnSpLocks/>
          </p:cNvCxnSpPr>
          <p:nvPr/>
        </p:nvCxnSpPr>
        <p:spPr>
          <a:xfrm>
            <a:off x="6432272" y="3202239"/>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2FBFDDA8-2DD1-147F-66F1-56C8A975FB68}"/>
                  </a:ext>
                </a:extLst>
              </p:cNvPr>
              <p:cNvSpPr/>
              <p:nvPr/>
            </p:nvSpPr>
            <p:spPr>
              <a:xfrm>
                <a:off x="4796700" y="376830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14" name="Oval 13">
                <a:extLst>
                  <a:ext uri="{FF2B5EF4-FFF2-40B4-BE49-F238E27FC236}">
                    <a16:creationId xmlns:a16="http://schemas.microsoft.com/office/drawing/2014/main" id="{2FBFDDA8-2DD1-147F-66F1-56C8A975FB68}"/>
                  </a:ext>
                </a:extLst>
              </p:cNvPr>
              <p:cNvSpPr>
                <a:spLocks noRot="1" noChangeAspect="1" noMove="1" noResize="1" noEditPoints="1" noAdjustHandles="1" noChangeArrowheads="1" noChangeShapeType="1" noTextEdit="1"/>
              </p:cNvSpPr>
              <p:nvPr/>
            </p:nvSpPr>
            <p:spPr>
              <a:xfrm>
                <a:off x="4796700" y="3768306"/>
                <a:ext cx="432619" cy="447369"/>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1BC01425-811D-EA73-835E-60950950BB0D}"/>
                  </a:ext>
                </a:extLst>
              </p:cNvPr>
              <p:cNvSpPr/>
              <p:nvPr/>
            </p:nvSpPr>
            <p:spPr>
              <a:xfrm>
                <a:off x="4796700" y="27204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16" name="Oval 15">
                <a:extLst>
                  <a:ext uri="{FF2B5EF4-FFF2-40B4-BE49-F238E27FC236}">
                    <a16:creationId xmlns:a16="http://schemas.microsoft.com/office/drawing/2014/main" id="{1BC01425-811D-EA73-835E-60950950BB0D}"/>
                  </a:ext>
                </a:extLst>
              </p:cNvPr>
              <p:cNvSpPr>
                <a:spLocks noRot="1" noChangeAspect="1" noMove="1" noResize="1" noEditPoints="1" noAdjustHandles="1" noChangeArrowheads="1" noChangeShapeType="1" noTextEdit="1"/>
              </p:cNvSpPr>
              <p:nvPr/>
            </p:nvSpPr>
            <p:spPr>
              <a:xfrm>
                <a:off x="4796700" y="2720495"/>
                <a:ext cx="432619" cy="447369"/>
              </a:xfrm>
              <a:prstGeom prst="ellipse">
                <a:avLst/>
              </a:prstGeom>
              <a:blipFill>
                <a:blip r:embed="rId6"/>
                <a:stretch>
                  <a:fillRect/>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12EA0C45-0ED7-6510-5F5D-00557E3EABA6}"/>
              </a:ext>
            </a:extLst>
          </p:cNvPr>
          <p:cNvCxnSpPr>
            <a:cxnSpLocks/>
            <a:stCxn id="16" idx="6"/>
            <a:endCxn id="6" idx="2"/>
          </p:cNvCxnSpPr>
          <p:nvPr/>
        </p:nvCxnSpPr>
        <p:spPr>
          <a:xfrm>
            <a:off x="5229319" y="2944180"/>
            <a:ext cx="770335" cy="258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EE9DA9-A21E-C2D8-0333-3193EA28B53D}"/>
              </a:ext>
            </a:extLst>
          </p:cNvPr>
          <p:cNvCxnSpPr>
            <a:cxnSpLocks/>
            <a:stCxn id="24" idx="6"/>
            <a:endCxn id="6" idx="2"/>
          </p:cNvCxnSpPr>
          <p:nvPr/>
        </p:nvCxnSpPr>
        <p:spPr>
          <a:xfrm flipV="1">
            <a:off x="5229319" y="3202239"/>
            <a:ext cx="770335" cy="25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FCDE01B-2EF8-237A-C5F0-77A1A1FA90D4}"/>
                  </a:ext>
                </a:extLst>
              </p:cNvPr>
              <p:cNvSpPr/>
              <p:nvPr/>
            </p:nvSpPr>
            <p:spPr>
              <a:xfrm>
                <a:off x="4796700" y="3236757"/>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4" name="Oval 23">
                <a:extLst>
                  <a:ext uri="{FF2B5EF4-FFF2-40B4-BE49-F238E27FC236}">
                    <a16:creationId xmlns:a16="http://schemas.microsoft.com/office/drawing/2014/main" id="{7FCDE01B-2EF8-237A-C5F0-77A1A1FA90D4}"/>
                  </a:ext>
                </a:extLst>
              </p:cNvPr>
              <p:cNvSpPr>
                <a:spLocks noRot="1" noChangeAspect="1" noMove="1" noResize="1" noEditPoints="1" noAdjustHandles="1" noChangeArrowheads="1" noChangeShapeType="1" noTextEdit="1"/>
              </p:cNvSpPr>
              <p:nvPr/>
            </p:nvSpPr>
            <p:spPr>
              <a:xfrm>
                <a:off x="4796700" y="3236757"/>
                <a:ext cx="432619" cy="447369"/>
              </a:xfrm>
              <a:prstGeom prst="ellipse">
                <a:avLst/>
              </a:prstGeom>
              <a:blipFill>
                <a:blip r:embed="rId7"/>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CA74CD12-6054-D48E-6948-8B9041665C3B}"/>
              </a:ext>
            </a:extLst>
          </p:cNvPr>
          <p:cNvCxnSpPr>
            <a:cxnSpLocks/>
            <a:stCxn id="14" idx="6"/>
            <a:endCxn id="6" idx="2"/>
          </p:cNvCxnSpPr>
          <p:nvPr/>
        </p:nvCxnSpPr>
        <p:spPr>
          <a:xfrm flipV="1">
            <a:off x="5229319" y="3202239"/>
            <a:ext cx="770335" cy="78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6F1EDD1B-AB1C-5C2B-7EB5-BC820792DE4D}"/>
                  </a:ext>
                </a:extLst>
              </p:cNvPr>
              <p:cNvSpPr txBox="1">
                <a:spLocks/>
              </p:cNvSpPr>
              <p:nvPr/>
            </p:nvSpPr>
            <p:spPr>
              <a:xfrm>
                <a:off x="540000" y="4399315"/>
                <a:ext cx="11072956" cy="90643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Forward Propagation:</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1</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2</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3</m:t>
                          </m:r>
                        </m:sub>
                      </m:sSub>
                      <m:sSub>
                        <m:sSubPr>
                          <m:ctrlPr>
                            <a:rPr lang="en-US"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3</m:t>
                          </m:r>
                        </m:sub>
                      </m:sSub>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𝑛</m:t>
                          </m:r>
                        </m:sub>
                      </m:sSub>
                      <m:sSub>
                        <m:sSubPr>
                          <m:ctrlPr>
                            <a:rPr lang="en-US" sz="2000" i="1">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𝑛</m:t>
                          </m:r>
                        </m:sub>
                      </m:sSub>
                      <m:r>
                        <a:rPr lang="en-GB" sz="2000" b="0"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US" sz="2000" dirty="0"/>
              </a:p>
            </p:txBody>
          </p:sp>
        </mc:Choice>
        <mc:Fallback xmlns="">
          <p:sp>
            <p:nvSpPr>
              <p:cNvPr id="37" name="Content Placeholder 2">
                <a:extLst>
                  <a:ext uri="{FF2B5EF4-FFF2-40B4-BE49-F238E27FC236}">
                    <a16:creationId xmlns:a16="http://schemas.microsoft.com/office/drawing/2014/main" id="{6F1EDD1B-AB1C-5C2B-7EB5-BC820792DE4D}"/>
                  </a:ext>
                </a:extLst>
              </p:cNvPr>
              <p:cNvSpPr txBox="1">
                <a:spLocks noRot="1" noChangeAspect="1" noMove="1" noResize="1" noEditPoints="1" noAdjustHandles="1" noChangeArrowheads="1" noChangeShapeType="1" noTextEdit="1"/>
              </p:cNvSpPr>
              <p:nvPr/>
            </p:nvSpPr>
            <p:spPr>
              <a:xfrm>
                <a:off x="540000" y="4399315"/>
                <a:ext cx="11072956" cy="906435"/>
              </a:xfrm>
              <a:prstGeom prst="rect">
                <a:avLst/>
              </a:prstGeom>
              <a:blipFill>
                <a:blip r:embed="rId8"/>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D37BF46B-08ED-6636-51F7-88BA63BD78A4}"/>
                  </a:ext>
                </a:extLst>
              </p:cNvPr>
              <p:cNvSpPr txBox="1">
                <a:spLocks/>
              </p:cNvSpPr>
              <p:nvPr/>
            </p:nvSpPr>
            <p:spPr>
              <a:xfrm>
                <a:off x="553015" y="5316309"/>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Just like before, the network will first assign random values to </a:t>
                </a: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𝑤</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i="1" smtClean="0">
                        <a:latin typeface="Cambria Math" panose="02040503050406030204" pitchFamily="18" charset="0"/>
                      </a:rPr>
                      <m:t> </m:t>
                    </m:r>
                  </m:oMath>
                </a14:m>
                <a:endParaRPr lang="en-US" sz="2000" dirty="0"/>
              </a:p>
            </p:txBody>
          </p:sp>
        </mc:Choice>
        <mc:Fallback xmlns="">
          <p:sp>
            <p:nvSpPr>
              <p:cNvPr id="38" name="Content Placeholder 2">
                <a:extLst>
                  <a:ext uri="{FF2B5EF4-FFF2-40B4-BE49-F238E27FC236}">
                    <a16:creationId xmlns:a16="http://schemas.microsoft.com/office/drawing/2014/main" id="{D37BF46B-08ED-6636-51F7-88BA63BD78A4}"/>
                  </a:ext>
                </a:extLst>
              </p:cNvPr>
              <p:cNvSpPr txBox="1">
                <a:spLocks noRot="1" noChangeAspect="1" noMove="1" noResize="1" noEditPoints="1" noAdjustHandles="1" noChangeArrowheads="1" noChangeShapeType="1" noTextEdit="1"/>
              </p:cNvSpPr>
              <p:nvPr/>
            </p:nvSpPr>
            <p:spPr>
              <a:xfrm>
                <a:off x="553015" y="5316309"/>
                <a:ext cx="11072956" cy="598728"/>
              </a:xfrm>
              <a:prstGeom prst="rect">
                <a:avLst/>
              </a:prstGeom>
              <a:blipFill>
                <a:blip r:embed="rId9"/>
                <a:stretch>
                  <a:fillRect l="-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76CEA65-B694-D42C-5221-233D4112BE98}"/>
                  </a:ext>
                </a:extLst>
              </p:cNvPr>
              <p:cNvSpPr txBox="1"/>
              <p:nvPr/>
            </p:nvSpPr>
            <p:spPr>
              <a:xfrm>
                <a:off x="5403068" y="2571230"/>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15" name="TextBox 14">
                <a:extLst>
                  <a:ext uri="{FF2B5EF4-FFF2-40B4-BE49-F238E27FC236}">
                    <a16:creationId xmlns:a16="http://schemas.microsoft.com/office/drawing/2014/main" id="{076CEA65-B694-D42C-5221-233D4112BE98}"/>
                  </a:ext>
                </a:extLst>
              </p:cNvPr>
              <p:cNvSpPr txBox="1">
                <a:spLocks noRot="1" noChangeAspect="1" noMove="1" noResize="1" noEditPoints="1" noAdjustHandles="1" noChangeArrowheads="1" noChangeShapeType="1" noTextEdit="1"/>
              </p:cNvSpPr>
              <p:nvPr/>
            </p:nvSpPr>
            <p:spPr>
              <a:xfrm>
                <a:off x="5403068" y="2571230"/>
                <a:ext cx="1578560" cy="338554"/>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D2DC956-1502-C3E6-9C4C-E7AF86868674}"/>
                  </a:ext>
                </a:extLst>
              </p:cNvPr>
              <p:cNvSpPr txBox="1"/>
              <p:nvPr/>
            </p:nvSpPr>
            <p:spPr>
              <a:xfrm>
                <a:off x="6606246" y="3460858"/>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oMath>
                  </m:oMathPara>
                </a14:m>
                <a:endParaRPr lang="en-GB" sz="1600" dirty="0"/>
              </a:p>
            </p:txBody>
          </p:sp>
        </mc:Choice>
        <mc:Fallback xmlns="">
          <p:sp>
            <p:nvSpPr>
              <p:cNvPr id="17" name="TextBox 16">
                <a:extLst>
                  <a:ext uri="{FF2B5EF4-FFF2-40B4-BE49-F238E27FC236}">
                    <a16:creationId xmlns:a16="http://schemas.microsoft.com/office/drawing/2014/main" id="{0D2DC956-1502-C3E6-9C4C-E7AF86868674}"/>
                  </a:ext>
                </a:extLst>
              </p:cNvPr>
              <p:cNvSpPr txBox="1">
                <a:spLocks noRot="1" noChangeAspect="1" noMove="1" noResize="1" noEditPoints="1" noAdjustHandles="1" noChangeArrowheads="1" noChangeShapeType="1" noTextEdit="1"/>
              </p:cNvSpPr>
              <p:nvPr/>
            </p:nvSpPr>
            <p:spPr>
              <a:xfrm>
                <a:off x="6606246" y="3460858"/>
                <a:ext cx="1578560" cy="345223"/>
              </a:xfrm>
              <a:prstGeom prst="rect">
                <a:avLst/>
              </a:prstGeom>
              <a:blipFill>
                <a:blip r:embed="rId11"/>
                <a:stretch>
                  <a:fillRect b="-3571"/>
                </a:stretch>
              </a:blipFill>
            </p:spPr>
            <p:txBody>
              <a:bodyPr/>
              <a:lstStyle/>
              <a:p>
                <a:r>
                  <a:rPr lang="en-GB">
                    <a:noFill/>
                  </a:rPr>
                  <a:t> </a:t>
                </a:r>
              </a:p>
            </p:txBody>
          </p:sp>
        </mc:Fallback>
      </mc:AlternateContent>
    </p:spTree>
    <p:extLst>
      <p:ext uri="{BB962C8B-B14F-4D97-AF65-F5344CB8AC3E}">
        <p14:creationId xmlns:p14="http://schemas.microsoft.com/office/powerpoint/2010/main" val="15782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4" grpId="0" animBg="1"/>
      <p:bldP spid="16" grpId="0" animBg="1"/>
      <p:bldP spid="24" grpId="0" animBg="1"/>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 Example: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23</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D37BF46B-08ED-6636-51F7-88BA63BD78A4}"/>
                  </a:ext>
                </a:extLst>
              </p:cNvPr>
              <p:cNvSpPr txBox="1">
                <a:spLocks/>
              </p:cNvSpPr>
              <p:nvPr/>
            </p:nvSpPr>
            <p:spPr>
              <a:xfrm>
                <a:off x="540000" y="1490194"/>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GB"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GB" sz="2000" i="1">
                            <a:latin typeface="Cambria Math" panose="02040503050406030204" pitchFamily="18" charset="0"/>
                          </a:rPr>
                          <m:t>𝑤</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 </m:t>
                    </m:r>
                  </m:oMath>
                </a14:m>
                <a:r>
                  <a:rPr lang="en-US" sz="2000" dirty="0"/>
                  <a:t>need to be modified</a:t>
                </a:r>
              </a:p>
            </p:txBody>
          </p:sp>
        </mc:Choice>
        <mc:Fallback xmlns="">
          <p:sp>
            <p:nvSpPr>
              <p:cNvPr id="38" name="Content Placeholder 2">
                <a:extLst>
                  <a:ext uri="{FF2B5EF4-FFF2-40B4-BE49-F238E27FC236}">
                    <a16:creationId xmlns:a16="http://schemas.microsoft.com/office/drawing/2014/main" id="{D37BF46B-08ED-6636-51F7-88BA63BD78A4}"/>
                  </a:ext>
                </a:extLst>
              </p:cNvPr>
              <p:cNvSpPr txBox="1">
                <a:spLocks noRot="1" noChangeAspect="1" noMove="1" noResize="1" noEditPoints="1" noAdjustHandles="1" noChangeArrowheads="1" noChangeShapeType="1" noTextEdit="1"/>
              </p:cNvSpPr>
              <p:nvPr/>
            </p:nvSpPr>
            <p:spPr>
              <a:xfrm>
                <a:off x="540000" y="1490194"/>
                <a:ext cx="11072956" cy="59872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CBB468-5749-7546-BA22-2FE2377C182D}"/>
                  </a:ext>
                </a:extLst>
              </p:cNvPr>
              <p:cNvSpPr txBox="1">
                <a:spLocks/>
              </p:cNvSpPr>
              <p:nvPr/>
            </p:nvSpPr>
            <p:spPr>
              <a:xfrm>
                <a:off x="559522" y="1963273"/>
                <a:ext cx="11072956" cy="111873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𝑑</m:t>
                          </m:r>
                          <m:r>
                            <a:rPr lang="en-US" sz="2000" b="0" i="1" dirty="0" smtClean="0">
                              <a:latin typeface="Cambria Math" panose="02040503050406030204" pitchFamily="18" charset="0"/>
                            </a:rPr>
                            <m:t>(</m:t>
                          </m:r>
                          <m:r>
                            <a:rPr lang="en-US" sz="2000" b="0" i="1" dirty="0" smtClean="0">
                              <a:latin typeface="Cambria Math" panose="02040503050406030204" pitchFamily="18" charset="0"/>
                            </a:rPr>
                            <m:t>𝑀𝑆𝐸</m:t>
                          </m:r>
                          <m:r>
                            <a:rPr lang="en-US" sz="2000" b="0" i="1" dirty="0" smtClean="0">
                              <a:latin typeface="Cambria Math" panose="02040503050406030204" pitchFamily="18" charset="0"/>
                            </a:rPr>
                            <m:t>)</m:t>
                          </m:r>
                        </m:num>
                        <m:den>
                          <m:r>
                            <a:rPr lang="en-US" sz="2000" b="0" i="1" dirty="0" smtClean="0">
                              <a:latin typeface="Cambria Math" panose="02040503050406030204" pitchFamily="18" charset="0"/>
                            </a:rPr>
                            <m:t>𝑑</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𝑤</m:t>
                              </m:r>
                            </m:e>
                            <m:sub>
                              <m:r>
                                <a:rPr lang="en-US" sz="2000" b="0" i="1" dirty="0" smtClean="0">
                                  <a:latin typeface="Cambria Math" panose="02040503050406030204" pitchFamily="18" charset="0"/>
                                </a:rPr>
                                <m:t>1</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i="1" dirty="0">
                              <a:latin typeface="Cambria Math" panose="02040503050406030204" pitchFamily="18" charset="0"/>
                            </a:rPr>
                            <m:t>𝑀𝑆𝐸</m:t>
                          </m:r>
                          <m:r>
                            <a:rPr lang="en-US" sz="2000" i="1" dirty="0">
                              <a:latin typeface="Cambria Math" panose="02040503050406030204" pitchFamily="18" charset="0"/>
                            </a:rPr>
                            <m:t>)</m:t>
                          </m:r>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2</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d>
                            <m:dPr>
                              <m:ctrlPr>
                                <a:rPr lang="en-US" sz="2000" i="1" dirty="0">
                                  <a:latin typeface="Cambria Math" panose="02040503050406030204" pitchFamily="18" charset="0"/>
                                </a:rPr>
                              </m:ctrlPr>
                            </m:dPr>
                            <m:e>
                              <m:r>
                                <a:rPr lang="en-US" sz="2000" i="1" dirty="0">
                                  <a:latin typeface="Cambria Math" panose="02040503050406030204" pitchFamily="18" charset="0"/>
                                </a:rPr>
                                <m:t>𝑀𝑆𝐸</m:t>
                              </m:r>
                            </m:e>
                          </m:d>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𝑛</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i="1" dirty="0">
                              <a:latin typeface="Cambria Math" panose="02040503050406030204" pitchFamily="18" charset="0"/>
                            </a:rPr>
                            <m:t>𝑀𝑆𝐸</m:t>
                          </m:r>
                          <m:r>
                            <a:rPr lang="en-US" sz="2000" i="1" dirty="0">
                              <a:latin typeface="Cambria Math" panose="02040503050406030204" pitchFamily="18" charset="0"/>
                            </a:rPr>
                            <m:t>)</m:t>
                          </m:r>
                        </m:num>
                        <m:den>
                          <m:r>
                            <a:rPr lang="en-US" sz="2000" i="1" dirty="0">
                              <a:latin typeface="Cambria Math" panose="02040503050406030204" pitchFamily="18" charset="0"/>
                            </a:rPr>
                            <m:t>𝑑</m:t>
                          </m:r>
                          <m:r>
                            <a:rPr lang="en-US" sz="2000" b="0" i="1" dirty="0" smtClean="0">
                              <a:latin typeface="Cambria Math" panose="02040503050406030204" pitchFamily="18" charset="0"/>
                            </a:rPr>
                            <m:t>𝑏</m:t>
                          </m:r>
                        </m:den>
                      </m:f>
                    </m:oMath>
                  </m:oMathPara>
                </a14:m>
                <a:endParaRPr lang="en-US" sz="2000" dirty="0"/>
              </a:p>
            </p:txBody>
          </p:sp>
        </mc:Choice>
        <mc:Fallback xmlns="">
          <p:sp>
            <p:nvSpPr>
              <p:cNvPr id="3" name="Content Placeholder 2">
                <a:extLst>
                  <a:ext uri="{FF2B5EF4-FFF2-40B4-BE49-F238E27FC236}">
                    <a16:creationId xmlns:a16="http://schemas.microsoft.com/office/drawing/2014/main" id="{0DCBB468-5749-7546-BA22-2FE2377C182D}"/>
                  </a:ext>
                </a:extLst>
              </p:cNvPr>
              <p:cNvSpPr txBox="1">
                <a:spLocks noRot="1" noChangeAspect="1" noMove="1" noResize="1" noEditPoints="1" noAdjustHandles="1" noChangeArrowheads="1" noChangeShapeType="1" noTextEdit="1"/>
              </p:cNvSpPr>
              <p:nvPr/>
            </p:nvSpPr>
            <p:spPr>
              <a:xfrm>
                <a:off x="559522" y="1963273"/>
                <a:ext cx="11072956" cy="1118738"/>
              </a:xfrm>
              <a:prstGeom prst="rect">
                <a:avLst/>
              </a:prstGeom>
              <a:blipFill>
                <a:blip r:embed="rId4"/>
                <a:stretch>
                  <a:fillRect/>
                </a:stretch>
              </a:blipFill>
            </p:spPr>
            <p:txBody>
              <a:bodyPr/>
              <a:lstStyle/>
              <a:p>
                <a:r>
                  <a:rPr lang="en-GB">
                    <a:noFill/>
                  </a:rPr>
                  <a:t> </a:t>
                </a:r>
              </a:p>
            </p:txBody>
          </p:sp>
        </mc:Fallback>
      </mc:AlternateContent>
      <p:sp>
        <p:nvSpPr>
          <p:cNvPr id="11" name="Content Placeholder 2">
            <a:extLst>
              <a:ext uri="{FF2B5EF4-FFF2-40B4-BE49-F238E27FC236}">
                <a16:creationId xmlns:a16="http://schemas.microsoft.com/office/drawing/2014/main" id="{C93DC3B1-B297-954E-91DF-BF96EC2CCDD3}"/>
              </a:ext>
            </a:extLst>
          </p:cNvPr>
          <p:cNvSpPr txBox="1">
            <a:spLocks/>
          </p:cNvSpPr>
          <p:nvPr/>
        </p:nvSpPr>
        <p:spPr>
          <a:xfrm>
            <a:off x="540000" y="3018929"/>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Follow similar workings to single variable linear regression: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0CB94A-5E14-A29A-8D42-1AC58409E15D}"/>
                  </a:ext>
                </a:extLst>
              </p:cNvPr>
              <p:cNvSpPr txBox="1"/>
              <p:nvPr/>
            </p:nvSpPr>
            <p:spPr>
              <a:xfrm>
                <a:off x="4743674" y="3617657"/>
                <a:ext cx="2704650"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m:oMathPara>
                </a14:m>
                <a:endParaRPr lang="en-GB" dirty="0"/>
              </a:p>
            </p:txBody>
          </p:sp>
        </mc:Choice>
        <mc:Fallback xmlns="">
          <p:sp>
            <p:nvSpPr>
              <p:cNvPr id="13" name="TextBox 12">
                <a:extLst>
                  <a:ext uri="{FF2B5EF4-FFF2-40B4-BE49-F238E27FC236}">
                    <a16:creationId xmlns:a16="http://schemas.microsoft.com/office/drawing/2014/main" id="{940CB94A-5E14-A29A-8D42-1AC58409E15D}"/>
                  </a:ext>
                </a:extLst>
              </p:cNvPr>
              <p:cNvSpPr txBox="1">
                <a:spLocks noRot="1" noChangeAspect="1" noMove="1" noResize="1" noEditPoints="1" noAdjustHandles="1" noChangeArrowheads="1" noChangeShapeType="1" noTextEdit="1"/>
              </p:cNvSpPr>
              <p:nvPr/>
            </p:nvSpPr>
            <p:spPr>
              <a:xfrm>
                <a:off x="4743674" y="3617657"/>
                <a:ext cx="2704650"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72ACDBF-7BAF-7667-0757-B860F29799D6}"/>
                  </a:ext>
                </a:extLst>
              </p:cNvPr>
              <p:cNvSpPr txBox="1"/>
              <p:nvPr/>
            </p:nvSpPr>
            <p:spPr>
              <a:xfrm>
                <a:off x="3898829" y="4376935"/>
                <a:ext cx="5061707" cy="75616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𝑚</m:t>
                          </m:r>
                        </m:den>
                      </m:f>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e>
                          </m:d>
                        </m:e>
                      </m:nary>
                    </m:oMath>
                  </m:oMathPara>
                </a14:m>
                <a:endParaRPr lang="en-GB" dirty="0"/>
              </a:p>
            </p:txBody>
          </p:sp>
        </mc:Choice>
        <mc:Fallback xmlns="">
          <p:sp>
            <p:nvSpPr>
              <p:cNvPr id="15" name="TextBox 14">
                <a:extLst>
                  <a:ext uri="{FF2B5EF4-FFF2-40B4-BE49-F238E27FC236}">
                    <a16:creationId xmlns:a16="http://schemas.microsoft.com/office/drawing/2014/main" id="{F72ACDBF-7BAF-7667-0757-B860F29799D6}"/>
                  </a:ext>
                </a:extLst>
              </p:cNvPr>
              <p:cNvSpPr txBox="1">
                <a:spLocks noRot="1" noChangeAspect="1" noMove="1" noResize="1" noEditPoints="1" noAdjustHandles="1" noChangeArrowheads="1" noChangeShapeType="1" noTextEdit="1"/>
              </p:cNvSpPr>
              <p:nvPr/>
            </p:nvSpPr>
            <p:spPr>
              <a:xfrm>
                <a:off x="3898829" y="4376935"/>
                <a:ext cx="5061707" cy="75616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87BA24E-3D4A-460A-3A21-296BC8E1E0D5}"/>
                  </a:ext>
                </a:extLst>
              </p:cNvPr>
              <p:cNvSpPr txBox="1"/>
              <p:nvPr/>
            </p:nvSpPr>
            <p:spPr>
              <a:xfrm>
                <a:off x="4117029" y="5317481"/>
                <a:ext cx="4625305" cy="75616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i="1">
                          <a:latin typeface="Cambria Math" panose="02040503050406030204" pitchFamily="18" charset="0"/>
                        </a:rPr>
                        <m:t>=</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2</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𝑘</m:t>
                                  </m:r>
                                </m:sub>
                              </m:sSub>
                            </m:e>
                          </m:d>
                        </m:e>
                      </m:nary>
                    </m:oMath>
                  </m:oMathPara>
                </a14:m>
                <a:endParaRPr lang="en-GB" dirty="0"/>
              </a:p>
            </p:txBody>
          </p:sp>
        </mc:Choice>
        <mc:Fallback xmlns="">
          <p:sp>
            <p:nvSpPr>
              <p:cNvPr id="17" name="TextBox 16">
                <a:extLst>
                  <a:ext uri="{FF2B5EF4-FFF2-40B4-BE49-F238E27FC236}">
                    <a16:creationId xmlns:a16="http://schemas.microsoft.com/office/drawing/2014/main" id="{687BA24E-3D4A-460A-3A21-296BC8E1E0D5}"/>
                  </a:ext>
                </a:extLst>
              </p:cNvPr>
              <p:cNvSpPr txBox="1">
                <a:spLocks noRot="1" noChangeAspect="1" noMove="1" noResize="1" noEditPoints="1" noAdjustHandles="1" noChangeArrowheads="1" noChangeShapeType="1" noTextEdit="1"/>
              </p:cNvSpPr>
              <p:nvPr/>
            </p:nvSpPr>
            <p:spPr>
              <a:xfrm>
                <a:off x="4117029" y="5317481"/>
                <a:ext cx="4625305" cy="756169"/>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2025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Linear Regression Example: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24</a:t>
            </a:fld>
            <a:endParaRPr lang="en-US" dirty="0">
              <a:solidFill>
                <a:schemeClr val="tx1">
                  <a:lumMod val="75000"/>
                </a:schemeClr>
              </a:solidFill>
              <a:latin typeface="Euphemia" panose="020B0503040102020104" pitchFamily="34" charset="0"/>
            </a:endParaRPr>
          </a:p>
        </p:txBody>
      </p:sp>
      <p:sp>
        <p:nvSpPr>
          <p:cNvPr id="38" name="Content Placeholder 2">
            <a:extLst>
              <a:ext uri="{FF2B5EF4-FFF2-40B4-BE49-F238E27FC236}">
                <a16:creationId xmlns:a16="http://schemas.microsoft.com/office/drawing/2014/main" id="{D37BF46B-08ED-6636-51F7-88BA63BD78A4}"/>
              </a:ext>
            </a:extLst>
          </p:cNvPr>
          <p:cNvSpPr txBox="1">
            <a:spLocks/>
          </p:cNvSpPr>
          <p:nvPr/>
        </p:nvSpPr>
        <p:spPr>
          <a:xfrm>
            <a:off x="540000" y="1490194"/>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With the gradients and the learning rate, update the parameters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B66E59-C1DD-B545-B09C-5A378EEE00EC}"/>
                  </a:ext>
                </a:extLst>
              </p:cNvPr>
              <p:cNvSpPr txBox="1"/>
              <p:nvPr/>
            </p:nvSpPr>
            <p:spPr>
              <a:xfrm>
                <a:off x="617531" y="2110606"/>
                <a:ext cx="2222981" cy="582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𝑀𝑆𝐸</m:t>
                              </m:r>
                            </m:e>
                          </m:d>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GB" dirty="0"/>
              </a:p>
            </p:txBody>
          </p:sp>
        </mc:Choice>
        <mc:Fallback xmlns="">
          <p:sp>
            <p:nvSpPr>
              <p:cNvPr id="6" name="TextBox 5">
                <a:extLst>
                  <a:ext uri="{FF2B5EF4-FFF2-40B4-BE49-F238E27FC236}">
                    <a16:creationId xmlns:a16="http://schemas.microsoft.com/office/drawing/2014/main" id="{9AB66E59-C1DD-B545-B09C-5A378EEE00EC}"/>
                  </a:ext>
                </a:extLst>
              </p:cNvPr>
              <p:cNvSpPr txBox="1">
                <a:spLocks noRot="1" noChangeAspect="1" noMove="1" noResize="1" noEditPoints="1" noAdjustHandles="1" noChangeArrowheads="1" noChangeShapeType="1" noTextEdit="1"/>
              </p:cNvSpPr>
              <p:nvPr/>
            </p:nvSpPr>
            <p:spPr>
              <a:xfrm>
                <a:off x="617531" y="2110606"/>
                <a:ext cx="2222981" cy="58285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E74E831-6E31-DBB2-19BD-CF349B73ECF2}"/>
                  </a:ext>
                </a:extLst>
              </p:cNvPr>
              <p:cNvSpPr txBox="1"/>
              <p:nvPr/>
            </p:nvSpPr>
            <p:spPr>
              <a:xfrm>
                <a:off x="3678309" y="2127893"/>
                <a:ext cx="2294474" cy="5729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den>
                      </m:f>
                    </m:oMath>
                  </m:oMathPara>
                </a14:m>
                <a:endParaRPr lang="en-GB" dirty="0"/>
              </a:p>
            </p:txBody>
          </p:sp>
        </mc:Choice>
        <mc:Fallback xmlns="">
          <p:sp>
            <p:nvSpPr>
              <p:cNvPr id="9" name="TextBox 8">
                <a:extLst>
                  <a:ext uri="{FF2B5EF4-FFF2-40B4-BE49-F238E27FC236}">
                    <a16:creationId xmlns:a16="http://schemas.microsoft.com/office/drawing/2014/main" id="{CE74E831-6E31-DBB2-19BD-CF349B73ECF2}"/>
                  </a:ext>
                </a:extLst>
              </p:cNvPr>
              <p:cNvSpPr txBox="1">
                <a:spLocks noRot="1" noChangeAspect="1" noMove="1" noResize="1" noEditPoints="1" noAdjustHandles="1" noChangeArrowheads="1" noChangeShapeType="1" noTextEdit="1"/>
              </p:cNvSpPr>
              <p:nvPr/>
            </p:nvSpPr>
            <p:spPr>
              <a:xfrm>
                <a:off x="3678309" y="2127893"/>
                <a:ext cx="2294474" cy="57291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957D1AE-3473-E21D-AFAA-E1C4CECBF00C}"/>
                  </a:ext>
                </a:extLst>
              </p:cNvPr>
              <p:cNvSpPr txBox="1"/>
              <p:nvPr/>
            </p:nvSpPr>
            <p:spPr>
              <a:xfrm>
                <a:off x="6810581" y="2157720"/>
                <a:ext cx="2248629" cy="5729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den>
                      </m:f>
                    </m:oMath>
                  </m:oMathPara>
                </a14:m>
                <a:endParaRPr lang="en-GB" dirty="0"/>
              </a:p>
            </p:txBody>
          </p:sp>
        </mc:Choice>
        <mc:Fallback xmlns="">
          <p:sp>
            <p:nvSpPr>
              <p:cNvPr id="10" name="TextBox 9">
                <a:extLst>
                  <a:ext uri="{FF2B5EF4-FFF2-40B4-BE49-F238E27FC236}">
                    <a16:creationId xmlns:a16="http://schemas.microsoft.com/office/drawing/2014/main" id="{7957D1AE-3473-E21D-AFAA-E1C4CECBF00C}"/>
                  </a:ext>
                </a:extLst>
              </p:cNvPr>
              <p:cNvSpPr txBox="1">
                <a:spLocks noRot="1" noChangeAspect="1" noMove="1" noResize="1" noEditPoints="1" noAdjustHandles="1" noChangeArrowheads="1" noChangeShapeType="1" noTextEdit="1"/>
              </p:cNvSpPr>
              <p:nvPr/>
            </p:nvSpPr>
            <p:spPr>
              <a:xfrm>
                <a:off x="6810581" y="2157720"/>
                <a:ext cx="2248629" cy="572914"/>
              </a:xfrm>
              <a:prstGeom prst="rect">
                <a:avLst/>
              </a:prstGeom>
              <a:blipFill>
                <a:blip r:embed="rId5"/>
                <a:stretch>
                  <a:fillRect/>
                </a:stretch>
              </a:blipFill>
            </p:spPr>
            <p:txBody>
              <a:bodyPr/>
              <a:lstStyle/>
              <a:p>
                <a:r>
                  <a:rPr lang="en-GB">
                    <a:noFill/>
                  </a:rPr>
                  <a:t> </a:t>
                </a:r>
              </a:p>
            </p:txBody>
          </p:sp>
        </mc:Fallback>
      </mc:AlternateContent>
      <p:sp>
        <p:nvSpPr>
          <p:cNvPr id="14" name="Content Placeholder 2">
            <a:extLst>
              <a:ext uri="{FF2B5EF4-FFF2-40B4-BE49-F238E27FC236}">
                <a16:creationId xmlns:a16="http://schemas.microsoft.com/office/drawing/2014/main" id="{3F48C60E-DD24-404C-7B0C-451400E8C66D}"/>
              </a:ext>
            </a:extLst>
          </p:cNvPr>
          <p:cNvSpPr txBox="1">
            <a:spLocks/>
          </p:cNvSpPr>
          <p:nvPr/>
        </p:nvSpPr>
        <p:spPr>
          <a:xfrm>
            <a:off x="537011" y="2805560"/>
            <a:ext cx="11072956" cy="59872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terms of vectors: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9B4419B-86B4-71D8-65B0-E56026F7D185}"/>
                  </a:ext>
                </a:extLst>
              </p:cNvPr>
              <p:cNvSpPr txBox="1"/>
              <p:nvPr/>
            </p:nvSpPr>
            <p:spPr>
              <a:xfrm>
                <a:off x="6864407" y="3516390"/>
                <a:ext cx="3052246" cy="2032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𝑖</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𝑑𝑊</m:t>
                      </m:r>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𝑀𝑆𝐸</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e>
                                  </m:mr>
                                </m:m>
                              </m:e>
                            </m:mr>
                            <m:mr>
                              <m:e>
                                <m:r>
                                  <a:rPr lang="en-US" i="1">
                                    <a:latin typeface="Cambria Math" panose="02040503050406030204" pitchFamily="18" charset="0"/>
                                  </a:rPr>
                                  <m:t>⋮</m:t>
                                </m:r>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e>
                            </m:mr>
                          </m:m>
                        </m:e>
                      </m:d>
                      <m:r>
                        <a:rPr lang="en-US" i="1" smtClean="0">
                          <a:latin typeface="Cambria Math" panose="02040503050406030204" pitchFamily="18" charset="0"/>
                          <a:ea typeface="Cambria Math" panose="02040503050406030204" pitchFamily="18" charset="0"/>
                        </a:rPr>
                        <m:t>≡</m:t>
                      </m:r>
                      <m:r>
                        <m:rPr>
                          <m:sty m:val="p"/>
                        </m:rP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𝑀𝑆𝐸</m:t>
                      </m:r>
                    </m:oMath>
                  </m:oMathPara>
                </a14:m>
                <a:endParaRPr lang="en-GB" dirty="0"/>
              </a:p>
            </p:txBody>
          </p:sp>
        </mc:Choice>
        <mc:Fallback xmlns="">
          <p:sp>
            <p:nvSpPr>
              <p:cNvPr id="18" name="TextBox 17">
                <a:extLst>
                  <a:ext uri="{FF2B5EF4-FFF2-40B4-BE49-F238E27FC236}">
                    <a16:creationId xmlns:a16="http://schemas.microsoft.com/office/drawing/2014/main" id="{79B4419B-86B4-71D8-65B0-E56026F7D185}"/>
                  </a:ext>
                </a:extLst>
              </p:cNvPr>
              <p:cNvSpPr txBox="1">
                <a:spLocks noRot="1" noChangeAspect="1" noMove="1" noResize="1" noEditPoints="1" noAdjustHandles="1" noChangeArrowheads="1" noChangeShapeType="1" noTextEdit="1"/>
              </p:cNvSpPr>
              <p:nvPr/>
            </p:nvSpPr>
            <p:spPr>
              <a:xfrm>
                <a:off x="6864407" y="3516390"/>
                <a:ext cx="3052246" cy="2032416"/>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8A3D09A-5F6A-3223-1EA0-6EAA2B9E753F}"/>
                  </a:ext>
                </a:extLst>
              </p:cNvPr>
              <p:cNvSpPr txBox="1"/>
              <p:nvPr/>
            </p:nvSpPr>
            <p:spPr>
              <a:xfrm>
                <a:off x="5184308" y="5571369"/>
                <a:ext cx="1823384" cy="307777"/>
              </a:xfrm>
              <a:prstGeom prst="rect">
                <a:avLst/>
              </a:prstGeom>
              <a:noFill/>
            </p:spPr>
            <p:txBody>
              <a:bodyPr wrap="none" lIns="0" tIns="0" rIns="0" bIns="0" rtlCol="0">
                <a:spAutoFit/>
              </a:bodyPr>
              <a:lstStyle/>
              <a:p>
                <a:r>
                  <a:rPr lang="en-US" b="0" dirty="0">
                    <a:ea typeface="Cambria Math" panose="02040503050406030204" pitchFamily="18" charset="0"/>
                  </a:rPr>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W</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𝑑𝑊</m:t>
                    </m:r>
                  </m:oMath>
                </a14:m>
                <a:endParaRPr lang="en-GB" dirty="0"/>
              </a:p>
            </p:txBody>
          </p:sp>
        </mc:Choice>
        <mc:Fallback xmlns="">
          <p:sp>
            <p:nvSpPr>
              <p:cNvPr id="19" name="TextBox 18">
                <a:extLst>
                  <a:ext uri="{FF2B5EF4-FFF2-40B4-BE49-F238E27FC236}">
                    <a16:creationId xmlns:a16="http://schemas.microsoft.com/office/drawing/2014/main" id="{38A3D09A-5F6A-3223-1EA0-6EAA2B9E753F}"/>
                  </a:ext>
                </a:extLst>
              </p:cNvPr>
              <p:cNvSpPr txBox="1">
                <a:spLocks noRot="1" noChangeAspect="1" noMove="1" noResize="1" noEditPoints="1" noAdjustHandles="1" noChangeArrowheads="1" noChangeShapeType="1" noTextEdit="1"/>
              </p:cNvSpPr>
              <p:nvPr/>
            </p:nvSpPr>
            <p:spPr>
              <a:xfrm>
                <a:off x="5184308" y="5571369"/>
                <a:ext cx="1823384" cy="307777"/>
              </a:xfrm>
              <a:prstGeom prst="rect">
                <a:avLst/>
              </a:prstGeom>
              <a:blipFill>
                <a:blip r:embed="rId7"/>
                <a:stretch>
                  <a:fillRect l="-1333" r="-667"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2BD2FE-E59F-C631-C94A-64399A0D4CB5}"/>
                  </a:ext>
                </a:extLst>
              </p:cNvPr>
              <p:cNvSpPr txBox="1"/>
              <p:nvPr/>
            </p:nvSpPr>
            <p:spPr>
              <a:xfrm>
                <a:off x="9764346" y="2114621"/>
                <a:ext cx="2112566" cy="586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𝑀𝑆𝐸</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oMath>
                  </m:oMathPara>
                </a14:m>
                <a:endParaRPr lang="en-GB" sz="2000" dirty="0"/>
              </a:p>
            </p:txBody>
          </p:sp>
        </mc:Choice>
        <mc:Fallback xmlns="">
          <p:sp>
            <p:nvSpPr>
              <p:cNvPr id="20" name="TextBox 19">
                <a:extLst>
                  <a:ext uri="{FF2B5EF4-FFF2-40B4-BE49-F238E27FC236}">
                    <a16:creationId xmlns:a16="http://schemas.microsoft.com/office/drawing/2014/main" id="{522BD2FE-E59F-C631-C94A-64399A0D4CB5}"/>
                  </a:ext>
                </a:extLst>
              </p:cNvPr>
              <p:cNvSpPr txBox="1">
                <a:spLocks noRot="1" noChangeAspect="1" noMove="1" noResize="1" noEditPoints="1" noAdjustHandles="1" noChangeArrowheads="1" noChangeShapeType="1" noTextEdit="1"/>
              </p:cNvSpPr>
              <p:nvPr/>
            </p:nvSpPr>
            <p:spPr>
              <a:xfrm>
                <a:off x="9764346" y="2114621"/>
                <a:ext cx="2112566" cy="586186"/>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B2259B4-7ADA-BFB8-2797-BDCE4E2C3ECD}"/>
                  </a:ext>
                </a:extLst>
              </p:cNvPr>
              <p:cNvSpPr txBox="1"/>
              <p:nvPr/>
            </p:nvSpPr>
            <p:spPr>
              <a:xfrm>
                <a:off x="1686928" y="3425454"/>
                <a:ext cx="3640667" cy="2124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e>
                            </m:mr>
                          </m:m>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e>
                            </m:mr>
                          </m:m>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𝑀𝑆𝐸</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e>
                                  </m:mr>
                                </m:m>
                              </m:e>
                            </m:mr>
                            <m:mr>
                              <m:e>
                                <m:r>
                                  <a:rPr lang="en-US" b="0" i="1" smtClean="0">
                                    <a:latin typeface="Cambria Math" panose="02040503050406030204" pitchFamily="18" charset="0"/>
                                  </a:rPr>
                                  <m:t>⋮</m:t>
                                </m:r>
                              </m:e>
                            </m:mr>
                            <m:mr>
                              <m:e>
                                <m:f>
                                  <m:fPr>
                                    <m:ctrlPr>
                                      <a:rPr lang="en-GB"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e>
                            </m:mr>
                          </m:m>
                        </m:e>
                      </m:d>
                    </m:oMath>
                  </m:oMathPara>
                </a14:m>
                <a:endParaRPr lang="en-GB" dirty="0"/>
              </a:p>
            </p:txBody>
          </p:sp>
        </mc:Choice>
        <mc:Fallback xmlns="">
          <p:sp>
            <p:nvSpPr>
              <p:cNvPr id="22" name="TextBox 21">
                <a:extLst>
                  <a:ext uri="{FF2B5EF4-FFF2-40B4-BE49-F238E27FC236}">
                    <a16:creationId xmlns:a16="http://schemas.microsoft.com/office/drawing/2014/main" id="{CB2259B4-7ADA-BFB8-2797-BDCE4E2C3ECD}"/>
                  </a:ext>
                </a:extLst>
              </p:cNvPr>
              <p:cNvSpPr txBox="1">
                <a:spLocks noRot="1" noChangeAspect="1" noMove="1" noResize="1" noEditPoints="1" noAdjustHandles="1" noChangeArrowheads="1" noChangeShapeType="1" noTextEdit="1"/>
              </p:cNvSpPr>
              <p:nvPr/>
            </p:nvSpPr>
            <p:spPr>
              <a:xfrm>
                <a:off x="1686928" y="3425454"/>
                <a:ext cx="3640667" cy="21247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890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a:bodyPr>
          <a:lstStyle/>
          <a:p>
            <a:r>
              <a:rPr lang="en-US" dirty="0"/>
              <a:t>Linear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25</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59003" y="973877"/>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Summary:</a:t>
            </a:r>
            <a:endParaRPr lang="en-US" dirty="0"/>
          </a:p>
        </p:txBody>
      </p:sp>
      <p:sp>
        <p:nvSpPr>
          <p:cNvPr id="3" name="Oval 2">
            <a:extLst>
              <a:ext uri="{FF2B5EF4-FFF2-40B4-BE49-F238E27FC236}">
                <a16:creationId xmlns:a16="http://schemas.microsoft.com/office/drawing/2014/main" id="{43517D3D-0A19-5079-0036-26D1E4EAC7B4}"/>
              </a:ext>
            </a:extLst>
          </p:cNvPr>
          <p:cNvSpPr/>
          <p:nvPr/>
        </p:nvSpPr>
        <p:spPr>
          <a:xfrm>
            <a:off x="4667105" y="130441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6" name="Oval 5">
            <a:extLst>
              <a:ext uri="{FF2B5EF4-FFF2-40B4-BE49-F238E27FC236}">
                <a16:creationId xmlns:a16="http://schemas.microsoft.com/office/drawing/2014/main" id="{5E934A1A-39B0-0914-FD6C-EE0426D217DB}"/>
              </a:ext>
            </a:extLst>
          </p:cNvPr>
          <p:cNvSpPr/>
          <p:nvPr/>
        </p:nvSpPr>
        <p:spPr>
          <a:xfrm>
            <a:off x="5846670"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6771A63-BD1A-F91B-C97C-DFA95598CB33}"/>
                  </a:ext>
                </a:extLst>
              </p:cNvPr>
              <p:cNvSpPr/>
              <p:nvPr/>
            </p:nvSpPr>
            <p:spPr>
              <a:xfrm>
                <a:off x="7026233"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6771A63-BD1A-F91B-C97C-DFA95598CB33}"/>
                  </a:ext>
                </a:extLst>
              </p:cNvPr>
              <p:cNvSpPr>
                <a:spLocks noRot="1" noChangeAspect="1" noMove="1" noResize="1" noEditPoints="1" noAdjustHandles="1" noChangeArrowheads="1" noChangeShapeType="1" noTextEdit="1"/>
              </p:cNvSpPr>
              <p:nvPr/>
            </p:nvSpPr>
            <p:spPr>
              <a:xfrm>
                <a:off x="7026233" y="1304409"/>
                <a:ext cx="432619" cy="447369"/>
              </a:xfrm>
              <a:prstGeom prst="ellipse">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2081643E-2887-FEB0-8FE9-4E623C519E5F}"/>
              </a:ext>
            </a:extLst>
          </p:cNvPr>
          <p:cNvCxnSpPr>
            <a:cxnSpLocks/>
          </p:cNvCxnSpPr>
          <p:nvPr/>
        </p:nvCxnSpPr>
        <p:spPr>
          <a:xfrm flipV="1">
            <a:off x="5099724" y="1528094"/>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FCE581-87ED-E11B-7C31-91BD632DAB84}"/>
              </a:ext>
            </a:extLst>
          </p:cNvPr>
          <p:cNvCxnSpPr>
            <a:cxnSpLocks/>
          </p:cNvCxnSpPr>
          <p:nvPr/>
        </p:nvCxnSpPr>
        <p:spPr>
          <a:xfrm>
            <a:off x="6279288" y="1528094"/>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3D51ED-AAA0-701A-0249-4E6F3D7D6B4A}"/>
              </a:ext>
            </a:extLst>
          </p:cNvPr>
          <p:cNvSpPr/>
          <p:nvPr/>
        </p:nvSpPr>
        <p:spPr>
          <a:xfrm>
            <a:off x="5336850" y="1266084"/>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cxnSp>
        <p:nvCxnSpPr>
          <p:cNvPr id="14" name="Connector: Curved 13">
            <a:extLst>
              <a:ext uri="{FF2B5EF4-FFF2-40B4-BE49-F238E27FC236}">
                <a16:creationId xmlns:a16="http://schemas.microsoft.com/office/drawing/2014/main" id="{136FD684-F94D-5D5F-5E39-1144735D542B}"/>
              </a:ext>
            </a:extLst>
          </p:cNvPr>
          <p:cNvCxnSpPr>
            <a:cxnSpLocks/>
            <a:stCxn id="8" idx="3"/>
            <a:endCxn id="6" idx="5"/>
          </p:cNvCxnSpPr>
          <p:nvPr/>
        </p:nvCxnSpPr>
        <p:spPr>
          <a:xfrm rot="5400000">
            <a:off x="6652761" y="1249434"/>
            <a:ext cx="12700" cy="873656"/>
          </a:xfrm>
          <a:prstGeom prst="curvedConnector3">
            <a:avLst>
              <a:gd name="adj1" fmla="val 231587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BCD4F59-2791-AEF0-82C7-F3898918712F}"/>
              </a:ext>
            </a:extLst>
          </p:cNvPr>
          <p:cNvCxnSpPr>
            <a:cxnSpLocks/>
            <a:stCxn id="6" idx="3"/>
            <a:endCxn id="3" idx="5"/>
          </p:cNvCxnSpPr>
          <p:nvPr/>
        </p:nvCxnSpPr>
        <p:spPr>
          <a:xfrm rot="5400000">
            <a:off x="5473196" y="1249434"/>
            <a:ext cx="2" cy="873658"/>
          </a:xfrm>
          <a:prstGeom prst="curvedConnector3">
            <a:avLst>
              <a:gd name="adj1" fmla="val 147059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2823D9BF-E443-1B8E-D33F-107E8EF1A32C}"/>
                  </a:ext>
                </a:extLst>
              </p:cNvPr>
              <p:cNvSpPr txBox="1">
                <a:spLocks/>
              </p:cNvSpPr>
              <p:nvPr/>
            </p:nvSpPr>
            <p:spPr>
              <a:xfrm>
                <a:off x="493623" y="2487383"/>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a:t>
                </a:r>
                <a:r>
                  <a:rPr lang="en-US" sz="2000" b="1" dirty="0"/>
                  <a:t>Foreward Propagation</a:t>
                </a:r>
                <a:r>
                  <a:rPr lang="en-US" sz="2000" dirty="0"/>
                  <a:t>: The Network Calculates:</a:t>
                </a:r>
              </a:p>
              <a:p>
                <a:pPr marL="0" indent="0" algn="ctr">
                  <a:buNone/>
                </a:pPr>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𝑊</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 ;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𝑍</m:t>
                    </m:r>
                  </m:oMath>
                </a14:m>
                <a:endParaRPr lang="en-US" dirty="0"/>
              </a:p>
            </p:txBody>
          </p:sp>
        </mc:Choice>
        <mc:Fallback xmlns="">
          <p:sp>
            <p:nvSpPr>
              <p:cNvPr id="18" name="Content Placeholder 2">
                <a:extLst>
                  <a:ext uri="{FF2B5EF4-FFF2-40B4-BE49-F238E27FC236}">
                    <a16:creationId xmlns:a16="http://schemas.microsoft.com/office/drawing/2014/main" id="{2823D9BF-E443-1B8E-D33F-107E8EF1A32C}"/>
                  </a:ext>
                </a:extLst>
              </p:cNvPr>
              <p:cNvSpPr txBox="1">
                <a:spLocks noRot="1" noChangeAspect="1" noMove="1" noResize="1" noEditPoints="1" noAdjustHandles="1" noChangeArrowheads="1" noChangeShapeType="1" noTextEdit="1"/>
              </p:cNvSpPr>
              <p:nvPr/>
            </p:nvSpPr>
            <p:spPr>
              <a:xfrm>
                <a:off x="493623" y="2487383"/>
                <a:ext cx="10794797" cy="972333"/>
              </a:xfrm>
              <a:prstGeom prst="rect">
                <a:avLst/>
              </a:prstGeom>
              <a:blipFill>
                <a:blip r:embed="rId4"/>
                <a:stretch>
                  <a:fillRect l="-621" b="-1250"/>
                </a:stretch>
              </a:blipFill>
            </p:spPr>
            <p:txBody>
              <a:bodyPr/>
              <a:lstStyle/>
              <a:p>
                <a:r>
                  <a:rPr lang="en-GB">
                    <a:noFill/>
                  </a:rPr>
                  <a:t> </a:t>
                </a:r>
              </a:p>
            </p:txBody>
          </p:sp>
        </mc:Fallback>
      </mc:AlternateContent>
      <p:sp>
        <p:nvSpPr>
          <p:cNvPr id="23" name="Content Placeholder 2">
            <a:extLst>
              <a:ext uri="{FF2B5EF4-FFF2-40B4-BE49-F238E27FC236}">
                <a16:creationId xmlns:a16="http://schemas.microsoft.com/office/drawing/2014/main" id="{841AB581-F0BE-BF69-9512-21AC862D19B3}"/>
              </a:ext>
            </a:extLst>
          </p:cNvPr>
          <p:cNvSpPr txBox="1">
            <a:spLocks/>
          </p:cNvSpPr>
          <p:nvPr/>
        </p:nvSpPr>
        <p:spPr>
          <a:xfrm>
            <a:off x="512627" y="358273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a:t>
            </a:r>
            <a:r>
              <a:rPr lang="en-US" sz="2000" b="1" dirty="0"/>
              <a:t>Backpropagation</a:t>
            </a:r>
            <a:r>
              <a:rPr lang="en-US" sz="2000" dirty="0"/>
              <a:t>: The network calculates derivatives to </a:t>
            </a:r>
            <a:r>
              <a:rPr lang="en-US" sz="2000" dirty="0" err="1"/>
              <a:t>minimise</a:t>
            </a:r>
            <a:r>
              <a:rPr lang="en-US" sz="2000" dirty="0"/>
              <a:t> the loss function</a:t>
            </a:r>
          </a:p>
          <a:p>
            <a:pPr marL="0" indent="0" algn="ctr">
              <a:buNone/>
            </a:pPr>
            <a:r>
              <a:rPr lang="en-US" sz="2000" dirty="0"/>
              <a:t> </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4B0A2B-7C0B-1B4D-F768-31965B23CAD7}"/>
                  </a:ext>
                </a:extLst>
              </p:cNvPr>
              <p:cNvSpPr txBox="1"/>
              <p:nvPr/>
            </p:nvSpPr>
            <p:spPr>
              <a:xfrm>
                <a:off x="2672692" y="4146835"/>
                <a:ext cx="2704650"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m:oMathPara>
                </a14:m>
                <a:endParaRPr lang="en-GB" dirty="0"/>
              </a:p>
            </p:txBody>
          </p:sp>
        </mc:Choice>
        <mc:Fallback xmlns="">
          <p:sp>
            <p:nvSpPr>
              <p:cNvPr id="24" name="TextBox 23">
                <a:extLst>
                  <a:ext uri="{FF2B5EF4-FFF2-40B4-BE49-F238E27FC236}">
                    <a16:creationId xmlns:a16="http://schemas.microsoft.com/office/drawing/2014/main" id="{0E4B0A2B-7C0B-1B4D-F768-31965B23CAD7}"/>
                  </a:ext>
                </a:extLst>
              </p:cNvPr>
              <p:cNvSpPr txBox="1">
                <a:spLocks noRot="1" noChangeAspect="1" noMove="1" noResize="1" noEditPoints="1" noAdjustHandles="1" noChangeArrowheads="1" noChangeShapeType="1" noTextEdit="1"/>
              </p:cNvSpPr>
              <p:nvPr/>
            </p:nvSpPr>
            <p:spPr>
              <a:xfrm>
                <a:off x="2672692" y="4146835"/>
                <a:ext cx="2704650"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7F8CCD-00C9-51F5-9771-229F8B1BCACA}"/>
                  </a:ext>
                </a:extLst>
              </p:cNvPr>
              <p:cNvSpPr txBox="1"/>
              <p:nvPr/>
            </p:nvSpPr>
            <p:spPr>
              <a:xfrm>
                <a:off x="6784736" y="4146835"/>
                <a:ext cx="2637132"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25" name="TextBox 24">
                <a:extLst>
                  <a:ext uri="{FF2B5EF4-FFF2-40B4-BE49-F238E27FC236}">
                    <a16:creationId xmlns:a16="http://schemas.microsoft.com/office/drawing/2014/main" id="{457F8CCD-00C9-51F5-9771-229F8B1BCACA}"/>
                  </a:ext>
                </a:extLst>
              </p:cNvPr>
              <p:cNvSpPr txBox="1">
                <a:spLocks noRot="1" noChangeAspect="1" noMove="1" noResize="1" noEditPoints="1" noAdjustHandles="1" noChangeArrowheads="1" noChangeShapeType="1" noTextEdit="1"/>
              </p:cNvSpPr>
              <p:nvPr/>
            </p:nvSpPr>
            <p:spPr>
              <a:xfrm>
                <a:off x="6784736" y="4146835"/>
                <a:ext cx="2637132" cy="574901"/>
              </a:xfrm>
              <a:prstGeom prst="rect">
                <a:avLst/>
              </a:prstGeom>
              <a:blipFill>
                <a:blip r:embed="rId6"/>
                <a:stretch>
                  <a:fillRect/>
                </a:stretch>
              </a:blipFill>
            </p:spPr>
            <p:txBody>
              <a:bodyPr/>
              <a:lstStyle/>
              <a:p>
                <a:r>
                  <a:rPr lang="en-GB">
                    <a:noFill/>
                  </a:rPr>
                  <a:t> </a:t>
                </a:r>
              </a:p>
            </p:txBody>
          </p:sp>
        </mc:Fallback>
      </mc:AlternateContent>
      <p:sp>
        <p:nvSpPr>
          <p:cNvPr id="26" name="Content Placeholder 2">
            <a:extLst>
              <a:ext uri="{FF2B5EF4-FFF2-40B4-BE49-F238E27FC236}">
                <a16:creationId xmlns:a16="http://schemas.microsoft.com/office/drawing/2014/main" id="{7F5F7E59-48F1-F6DF-18DD-9157BA07EBAF}"/>
              </a:ext>
            </a:extLst>
          </p:cNvPr>
          <p:cNvSpPr txBox="1">
            <a:spLocks/>
          </p:cNvSpPr>
          <p:nvPr/>
        </p:nvSpPr>
        <p:spPr>
          <a:xfrm>
            <a:off x="512627" y="475174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a:t>
            </a:r>
            <a:r>
              <a:rPr lang="en-US" sz="2000" b="1" dirty="0"/>
              <a:t>Update Parameters</a:t>
            </a:r>
            <a:r>
              <a:rPr lang="en-US" sz="2000" dirty="0"/>
              <a:t>: Using the gradients, parameters (</a:t>
            </a:r>
            <a:r>
              <a:rPr lang="en-US" sz="2000" dirty="0" err="1"/>
              <a:t>w,b</a:t>
            </a:r>
            <a:r>
              <a:rPr lang="en-US" sz="2000" dirty="0"/>
              <a:t>) are updated</a:t>
            </a:r>
          </a:p>
          <a:p>
            <a:pPr marL="0" indent="0" algn="ctr">
              <a:buNone/>
            </a:pPr>
            <a:r>
              <a:rPr lang="en-US" sz="2000" dirty="0"/>
              <a:t> </a:t>
            </a:r>
            <a:endParaRPr lang="en-US" dirty="0"/>
          </a:p>
        </p:txBody>
      </p:sp>
      <p:cxnSp>
        <p:nvCxnSpPr>
          <p:cNvPr id="30" name="Straight Arrow Connector 29">
            <a:extLst>
              <a:ext uri="{FF2B5EF4-FFF2-40B4-BE49-F238E27FC236}">
                <a16:creationId xmlns:a16="http://schemas.microsoft.com/office/drawing/2014/main" id="{DC2DF456-53DE-8B32-0081-FAA9676459EC}"/>
              </a:ext>
            </a:extLst>
          </p:cNvPr>
          <p:cNvCxnSpPr>
            <a:endCxn id="13" idx="0"/>
          </p:cNvCxnSpPr>
          <p:nvPr/>
        </p:nvCxnSpPr>
        <p:spPr>
          <a:xfrm>
            <a:off x="5099724" y="971304"/>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118981-3D13-E226-3870-DD90E3A267D7}"/>
              </a:ext>
            </a:extLst>
          </p:cNvPr>
          <p:cNvCxnSpPr/>
          <p:nvPr/>
        </p:nvCxnSpPr>
        <p:spPr>
          <a:xfrm>
            <a:off x="4289533" y="1272522"/>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E24C78-2411-366C-0643-E9A714208E1F}"/>
                  </a:ext>
                </a:extLst>
              </p:cNvPr>
              <p:cNvSpPr txBox="1"/>
              <p:nvPr/>
            </p:nvSpPr>
            <p:spPr>
              <a:xfrm>
                <a:off x="2911142" y="5343199"/>
                <a:ext cx="1670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𝑑𝑊</m:t>
                      </m:r>
                    </m:oMath>
                  </m:oMathPara>
                </a14:m>
                <a:endParaRPr lang="en-GB" dirty="0"/>
              </a:p>
            </p:txBody>
          </p:sp>
        </mc:Choice>
        <mc:Fallback xmlns="">
          <p:sp>
            <p:nvSpPr>
              <p:cNvPr id="35" name="TextBox 34">
                <a:extLst>
                  <a:ext uri="{FF2B5EF4-FFF2-40B4-BE49-F238E27FC236}">
                    <a16:creationId xmlns:a16="http://schemas.microsoft.com/office/drawing/2014/main" id="{4CE24C78-2411-366C-0643-E9A714208E1F}"/>
                  </a:ext>
                </a:extLst>
              </p:cNvPr>
              <p:cNvSpPr txBox="1">
                <a:spLocks noRot="1" noChangeAspect="1" noMove="1" noResize="1" noEditPoints="1" noAdjustHandles="1" noChangeArrowheads="1" noChangeShapeType="1" noTextEdit="1"/>
              </p:cNvSpPr>
              <p:nvPr/>
            </p:nvSpPr>
            <p:spPr>
              <a:xfrm>
                <a:off x="2911142" y="5343199"/>
                <a:ext cx="1670201" cy="276999"/>
              </a:xfrm>
              <a:prstGeom prst="rect">
                <a:avLst/>
              </a:prstGeom>
              <a:blipFill>
                <a:blip r:embed="rId7"/>
                <a:stretch>
                  <a:fillRect l="-2555" r="-255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EDF1A33-CAF8-2BD4-87C9-E09487A4B05F}"/>
                  </a:ext>
                </a:extLst>
              </p:cNvPr>
              <p:cNvSpPr txBox="1"/>
              <p:nvPr/>
            </p:nvSpPr>
            <p:spPr>
              <a:xfrm>
                <a:off x="6979857" y="5214947"/>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36" name="TextBox 35">
                <a:extLst>
                  <a:ext uri="{FF2B5EF4-FFF2-40B4-BE49-F238E27FC236}">
                    <a16:creationId xmlns:a16="http://schemas.microsoft.com/office/drawing/2014/main" id="{2EDF1A33-CAF8-2BD4-87C9-E09487A4B05F}"/>
                  </a:ext>
                </a:extLst>
              </p:cNvPr>
              <p:cNvSpPr txBox="1">
                <a:spLocks noRot="1" noChangeAspect="1" noMove="1" noResize="1" noEditPoints="1" noAdjustHandles="1" noChangeArrowheads="1" noChangeShapeType="1" noTextEdit="1"/>
              </p:cNvSpPr>
              <p:nvPr/>
            </p:nvSpPr>
            <p:spPr>
              <a:xfrm>
                <a:off x="6979857" y="5214947"/>
                <a:ext cx="1904176" cy="527580"/>
              </a:xfrm>
              <a:prstGeom prst="rect">
                <a:avLst/>
              </a:prstGeom>
              <a:blipFill>
                <a:blip r:embed="rId8"/>
                <a:stretch>
                  <a:fillRect/>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D8D74F85-1D78-F486-5A93-F81731501E74}"/>
              </a:ext>
            </a:extLst>
          </p:cNvPr>
          <p:cNvSpPr txBox="1">
            <a:spLocks/>
          </p:cNvSpPr>
          <p:nvPr/>
        </p:nvSpPr>
        <p:spPr>
          <a:xfrm>
            <a:off x="493622" y="1909677"/>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a:t>
            </a:r>
            <a:r>
              <a:rPr lang="en-US" sz="2000" b="1" dirty="0"/>
              <a:t>Random </a:t>
            </a:r>
            <a:r>
              <a:rPr lang="en-US" sz="2000" b="1" dirty="0" err="1"/>
              <a:t>Initialisation</a:t>
            </a:r>
            <a:r>
              <a:rPr lang="en-US" sz="2000" b="1" dirty="0"/>
              <a:t>:</a:t>
            </a:r>
            <a:r>
              <a:rPr lang="en-US" sz="2000" dirty="0"/>
              <a:t> Neural Network assigns random values to W and b.</a:t>
            </a:r>
            <a:endParaRPr lang="en-US" dirty="0"/>
          </a:p>
        </p:txBody>
      </p:sp>
      <p:sp>
        <p:nvSpPr>
          <p:cNvPr id="5" name="Content Placeholder 2">
            <a:extLst>
              <a:ext uri="{FF2B5EF4-FFF2-40B4-BE49-F238E27FC236}">
                <a16:creationId xmlns:a16="http://schemas.microsoft.com/office/drawing/2014/main" id="{D39D1D63-BFE8-53E9-E13F-6974DF339F2B}"/>
              </a:ext>
            </a:extLst>
          </p:cNvPr>
          <p:cNvSpPr txBox="1">
            <a:spLocks/>
          </p:cNvSpPr>
          <p:nvPr/>
        </p:nvSpPr>
        <p:spPr>
          <a:xfrm>
            <a:off x="512627" y="5728692"/>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5.</a:t>
            </a:r>
            <a:r>
              <a:rPr lang="en-US" sz="2000" b="1" dirty="0"/>
              <a:t>Repeat 2-4 for a set number of “Epochs”</a:t>
            </a:r>
            <a:endParaRPr lang="en-US" dirty="0"/>
          </a:p>
        </p:txBody>
      </p:sp>
    </p:spTree>
    <p:extLst>
      <p:ext uri="{BB962C8B-B14F-4D97-AF65-F5344CB8AC3E}">
        <p14:creationId xmlns:p14="http://schemas.microsoft.com/office/powerpoint/2010/main" val="24180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3" grpId="0"/>
      <p:bldP spid="24" grpId="0"/>
      <p:bldP spid="25" grpId="0"/>
      <p:bldP spid="26" grpId="0"/>
      <p:bldP spid="35" grpId="0"/>
      <p:bldP spid="36"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a:t>Logistic Regression</a:t>
            </a:r>
          </a:p>
        </p:txBody>
      </p:sp>
      <p:sp>
        <p:nvSpPr>
          <p:cNvPr id="6" name="Slide Number Placeholder 85">
            <a:extLst>
              <a:ext uri="{FF2B5EF4-FFF2-40B4-BE49-F238E27FC236}">
                <a16:creationId xmlns:a16="http://schemas.microsoft.com/office/drawing/2014/main" id="{3476CAFD-6B0F-1901-97AE-990A1B0EBE45}"/>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26</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1578046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7ABE-4233-5741-B4FC-CCD8DF2E124D}"/>
              </a:ext>
            </a:extLst>
          </p:cNvPr>
          <p:cNvSpPr>
            <a:spLocks noGrp="1"/>
          </p:cNvSpPr>
          <p:nvPr>
            <p:ph type="title"/>
          </p:nvPr>
        </p:nvSpPr>
        <p:spPr>
          <a:xfrm>
            <a:off x="235527" y="137752"/>
            <a:ext cx="7036130" cy="666605"/>
          </a:xfrm>
        </p:spPr>
        <p:txBody>
          <a:bodyPr/>
          <a:lstStyle/>
          <a:p>
            <a:r>
              <a:rPr lang="en-US" dirty="0"/>
              <a:t>Logistic Regression: Recap</a:t>
            </a:r>
          </a:p>
        </p:txBody>
      </p:sp>
      <p:pic>
        <p:nvPicPr>
          <p:cNvPr id="5" name="Picture 4">
            <a:extLst>
              <a:ext uri="{FF2B5EF4-FFF2-40B4-BE49-F238E27FC236}">
                <a16:creationId xmlns:a16="http://schemas.microsoft.com/office/drawing/2014/main" id="{C40DA1EF-DBE5-AC4F-81F0-CA725233C9F5}"/>
              </a:ext>
            </a:extLst>
          </p:cNvPr>
          <p:cNvPicPr>
            <a:picLocks noChangeAspect="1"/>
          </p:cNvPicPr>
          <p:nvPr/>
        </p:nvPicPr>
        <p:blipFill>
          <a:blip r:embed="rId2"/>
          <a:stretch>
            <a:fillRect/>
          </a:stretch>
        </p:blipFill>
        <p:spPr>
          <a:xfrm>
            <a:off x="415636" y="953986"/>
            <a:ext cx="4572000" cy="4572000"/>
          </a:xfrm>
          <a:prstGeom prst="rect">
            <a:avLst/>
          </a:prstGeom>
        </p:spPr>
      </p:pic>
      <p:sp>
        <p:nvSpPr>
          <p:cNvPr id="6" name="TextBox 5">
            <a:extLst>
              <a:ext uri="{FF2B5EF4-FFF2-40B4-BE49-F238E27FC236}">
                <a16:creationId xmlns:a16="http://schemas.microsoft.com/office/drawing/2014/main" id="{A208C9D8-E86E-4344-8808-D8AF33BDAC51}"/>
              </a:ext>
            </a:extLst>
          </p:cNvPr>
          <p:cNvSpPr txBox="1"/>
          <p:nvPr/>
        </p:nvSpPr>
        <p:spPr>
          <a:xfrm>
            <a:off x="4954650" y="1711873"/>
            <a:ext cx="6821714" cy="400110"/>
          </a:xfrm>
          <a:prstGeom prst="rect">
            <a:avLst/>
          </a:prstGeom>
          <a:noFill/>
        </p:spPr>
        <p:txBody>
          <a:bodyPr wrap="square" rtlCol="0">
            <a:spAutoFit/>
          </a:bodyPr>
          <a:lstStyle/>
          <a:p>
            <a:pPr algn="l"/>
            <a:r>
              <a:rPr lang="en-US" sz="2000" dirty="0"/>
              <a:t>We want to predict the probability that the engine will work.</a:t>
            </a:r>
          </a:p>
        </p:txBody>
      </p:sp>
      <p:sp>
        <p:nvSpPr>
          <p:cNvPr id="17" name="Oval 16">
            <a:extLst>
              <a:ext uri="{FF2B5EF4-FFF2-40B4-BE49-F238E27FC236}">
                <a16:creationId xmlns:a16="http://schemas.microsoft.com/office/drawing/2014/main" id="{6F4AB0B5-40FF-1646-8B8A-ADBC539F0630}"/>
              </a:ext>
            </a:extLst>
          </p:cNvPr>
          <p:cNvSpPr/>
          <p:nvPr/>
        </p:nvSpPr>
        <p:spPr>
          <a:xfrm>
            <a:off x="3585028" y="3239986"/>
            <a:ext cx="232229" cy="232229"/>
          </a:xfrm>
          <a:prstGeom prst="ellipse">
            <a:avLst/>
          </a:prstGeom>
          <a:noFill/>
          <a:ln w="28575">
            <a:solidFill>
              <a:schemeClr val="tx1"/>
            </a:solidFill>
          </a:ln>
          <a:effectLst>
            <a:glow rad="139700">
              <a:schemeClr val="accent2">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8" name="Oval 17">
            <a:extLst>
              <a:ext uri="{FF2B5EF4-FFF2-40B4-BE49-F238E27FC236}">
                <a16:creationId xmlns:a16="http://schemas.microsoft.com/office/drawing/2014/main" id="{BE75DA61-613E-0142-88F0-4AC9ADC00962}"/>
              </a:ext>
            </a:extLst>
          </p:cNvPr>
          <p:cNvSpPr/>
          <p:nvPr/>
        </p:nvSpPr>
        <p:spPr>
          <a:xfrm>
            <a:off x="6337440" y="3525998"/>
            <a:ext cx="232229" cy="232229"/>
          </a:xfrm>
          <a:prstGeom prst="ellipse">
            <a:avLst/>
          </a:prstGeom>
          <a:noFill/>
          <a:ln w="28575">
            <a:solidFill>
              <a:schemeClr val="tx1"/>
            </a:solidFill>
          </a:ln>
          <a:effectLst>
            <a:glow rad="139700">
              <a:schemeClr val="accent2">
                <a:satMod val="175000"/>
                <a:alpha val="40000"/>
              </a:schemeClr>
            </a:glow>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Box 18">
            <a:extLst>
              <a:ext uri="{FF2B5EF4-FFF2-40B4-BE49-F238E27FC236}">
                <a16:creationId xmlns:a16="http://schemas.microsoft.com/office/drawing/2014/main" id="{9E507A1E-AD8B-6641-89F4-1E96AB717A56}"/>
              </a:ext>
            </a:extLst>
          </p:cNvPr>
          <p:cNvSpPr txBox="1"/>
          <p:nvPr/>
        </p:nvSpPr>
        <p:spPr>
          <a:xfrm>
            <a:off x="6854234" y="3411279"/>
            <a:ext cx="3164649" cy="461665"/>
          </a:xfrm>
          <a:prstGeom prst="rect">
            <a:avLst/>
          </a:prstGeom>
          <a:noFill/>
        </p:spPr>
        <p:txBody>
          <a:bodyPr wrap="none" rtlCol="0">
            <a:spAutoFit/>
          </a:bodyPr>
          <a:lstStyle/>
          <a:p>
            <a:pPr algn="l"/>
            <a:r>
              <a:rPr lang="en-US" sz="2400" dirty="0"/>
              <a:t>Will this engine work?</a:t>
            </a:r>
          </a:p>
        </p:txBody>
      </p:sp>
      <p:sp>
        <p:nvSpPr>
          <p:cNvPr id="20" name="TextBox 19">
            <a:extLst>
              <a:ext uri="{FF2B5EF4-FFF2-40B4-BE49-F238E27FC236}">
                <a16:creationId xmlns:a16="http://schemas.microsoft.com/office/drawing/2014/main" id="{EEB26332-0891-A645-BE72-F0166251F1BF}"/>
              </a:ext>
            </a:extLst>
          </p:cNvPr>
          <p:cNvSpPr txBox="1"/>
          <p:nvPr/>
        </p:nvSpPr>
        <p:spPr>
          <a:xfrm>
            <a:off x="415636" y="5925127"/>
            <a:ext cx="418896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Do this using </a:t>
            </a:r>
            <a:r>
              <a:rPr lang="en-US" sz="2000" b="1" dirty="0">
                <a:latin typeface="Arial" panose="020B0604020202020204" pitchFamily="34" charset="0"/>
                <a:cs typeface="Arial" panose="020B0604020202020204" pitchFamily="34" charset="0"/>
              </a:rPr>
              <a:t>Logistic Regression</a:t>
            </a:r>
            <a:endParaRPr lang="en-US" sz="2000" dirty="0">
              <a:latin typeface="Arial" panose="020B0604020202020204" pitchFamily="34" charset="0"/>
              <a:cs typeface="Arial" panose="020B0604020202020204" pitchFamily="34" charset="0"/>
            </a:endParaRPr>
          </a:p>
        </p:txBody>
      </p:sp>
      <p:cxnSp>
        <p:nvCxnSpPr>
          <p:cNvPr id="22" name="Straight Connector 21">
            <a:extLst>
              <a:ext uri="{FF2B5EF4-FFF2-40B4-BE49-F238E27FC236}">
                <a16:creationId xmlns:a16="http://schemas.microsoft.com/office/drawing/2014/main" id="{A82B9F15-2545-C443-AFB3-F22E6EC0B6D0}"/>
              </a:ext>
            </a:extLst>
          </p:cNvPr>
          <p:cNvCxnSpPr/>
          <p:nvPr/>
        </p:nvCxnSpPr>
        <p:spPr>
          <a:xfrm flipV="1">
            <a:off x="1210962" y="2187146"/>
            <a:ext cx="3150973" cy="1856324"/>
          </a:xfrm>
          <a:prstGeom prst="line">
            <a:avLst/>
          </a:prstGeom>
          <a:ln w="6032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9F0DBF9-0ACB-428A-8975-590C5E462A40}"/>
                  </a:ext>
                </a:extLst>
              </p14:cNvPr>
              <p14:cNvContentPartPr/>
              <p14:nvPr/>
            </p14:nvContentPartPr>
            <p14:xfrm>
              <a:off x="1765440" y="1886040"/>
              <a:ext cx="2590920" cy="2254680"/>
            </p14:xfrm>
          </p:contentPart>
        </mc:Choice>
        <mc:Fallback xmlns="">
          <p:pic>
            <p:nvPicPr>
              <p:cNvPr id="7" name="Ink 6">
                <a:extLst>
                  <a:ext uri="{FF2B5EF4-FFF2-40B4-BE49-F238E27FC236}">
                    <a16:creationId xmlns:a16="http://schemas.microsoft.com/office/drawing/2014/main" id="{D9F0DBF9-0ACB-428A-8975-590C5E462A40}"/>
                  </a:ext>
                </a:extLst>
              </p:cNvPr>
              <p:cNvPicPr/>
              <p:nvPr/>
            </p:nvPicPr>
            <p:blipFill>
              <a:blip r:embed="rId8"/>
              <a:stretch>
                <a:fillRect/>
              </a:stretch>
            </p:blipFill>
            <p:spPr>
              <a:xfrm>
                <a:off x="1756080" y="1876680"/>
                <a:ext cx="2609640" cy="2273400"/>
              </a:xfrm>
              <a:prstGeom prst="rect">
                <a:avLst/>
              </a:prstGeom>
            </p:spPr>
          </p:pic>
        </mc:Fallback>
      </mc:AlternateContent>
      <p:sp>
        <p:nvSpPr>
          <p:cNvPr id="4" name="Slide Number Placeholder 85">
            <a:extLst>
              <a:ext uri="{FF2B5EF4-FFF2-40B4-BE49-F238E27FC236}">
                <a16:creationId xmlns:a16="http://schemas.microsoft.com/office/drawing/2014/main" id="{A890683F-77B5-BAE5-F9F2-F6959F9F586C}"/>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27</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3565150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904C-8391-F24F-8823-FE26EA45BDE2}"/>
              </a:ext>
            </a:extLst>
          </p:cNvPr>
          <p:cNvSpPr>
            <a:spLocks noGrp="1"/>
          </p:cNvSpPr>
          <p:nvPr>
            <p:ph type="title"/>
          </p:nvPr>
        </p:nvSpPr>
        <p:spPr>
          <a:xfrm>
            <a:off x="235527" y="137752"/>
            <a:ext cx="8487559" cy="666605"/>
          </a:xfrm>
        </p:spPr>
        <p:txBody>
          <a:bodyPr/>
          <a:lstStyle/>
          <a:p>
            <a:r>
              <a:rPr lang="en-US" dirty="0"/>
              <a:t>Linear regression or Logistic Regression?</a:t>
            </a:r>
          </a:p>
        </p:txBody>
      </p:sp>
      <p:sp>
        <p:nvSpPr>
          <p:cNvPr id="4" name="TextBox 3">
            <a:extLst>
              <a:ext uri="{FF2B5EF4-FFF2-40B4-BE49-F238E27FC236}">
                <a16:creationId xmlns:a16="http://schemas.microsoft.com/office/drawing/2014/main" id="{89E3FDA0-6F37-704D-97F1-114AEA3EB6A2}"/>
              </a:ext>
            </a:extLst>
          </p:cNvPr>
          <p:cNvSpPr txBox="1"/>
          <p:nvPr/>
        </p:nvSpPr>
        <p:spPr>
          <a:xfrm>
            <a:off x="478971" y="1291771"/>
            <a:ext cx="7621189"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We want to predict a probability that is either 0 = 0% or 1 = 100%.</a:t>
            </a:r>
          </a:p>
        </p:txBody>
      </p:sp>
      <p:sp>
        <p:nvSpPr>
          <p:cNvPr id="5" name="TextBox 4">
            <a:extLst>
              <a:ext uri="{FF2B5EF4-FFF2-40B4-BE49-F238E27FC236}">
                <a16:creationId xmlns:a16="http://schemas.microsoft.com/office/drawing/2014/main" id="{3A06755D-1F87-454E-8FA2-C853401F8C25}"/>
              </a:ext>
            </a:extLst>
          </p:cNvPr>
          <p:cNvSpPr txBox="1"/>
          <p:nvPr/>
        </p:nvSpPr>
        <p:spPr>
          <a:xfrm>
            <a:off x="478971" y="2010017"/>
            <a:ext cx="733245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Linear regression gave us a value that </a:t>
            </a:r>
            <a:r>
              <a:rPr lang="en-US" sz="2000" b="1" dirty="0">
                <a:latin typeface="Arial" panose="020B0604020202020204" pitchFamily="34" charset="0"/>
                <a:cs typeface="Arial" panose="020B0604020202020204" pitchFamily="34" charset="0"/>
              </a:rPr>
              <a:t>is not between 0 and 1</a:t>
            </a:r>
            <a:endParaRPr lang="en-US" sz="20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3D96DC9E-2CB3-1B48-9FFE-CB6AB83890FB}"/>
              </a:ext>
            </a:extLst>
          </p:cNvPr>
          <p:cNvGrpSpPr/>
          <p:nvPr/>
        </p:nvGrpSpPr>
        <p:grpSpPr>
          <a:xfrm>
            <a:off x="2900516" y="2548608"/>
            <a:ext cx="5541843" cy="540805"/>
            <a:chOff x="1709057" y="2929650"/>
            <a:chExt cx="4590327" cy="766119"/>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7E2DCA-FCFC-4542-8CC4-520BC32DC484}"/>
                    </a:ext>
                  </a:extLst>
                </p:cNvPr>
                <p:cNvSpPr txBox="1"/>
                <p:nvPr/>
              </p:nvSpPr>
              <p:spPr>
                <a:xfrm>
                  <a:off x="1808220" y="3066119"/>
                  <a:ext cx="4490919" cy="52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Arial" panose="020B0604020202020204" pitchFamily="34" charset="0"/>
                              </a:rPr>
                            </m:ctrlPr>
                          </m:accPr>
                          <m:e>
                            <m:r>
                              <a:rPr lang="en-US" b="0" i="1" smtClean="0">
                                <a:latin typeface="Cambria Math" panose="02040503050406030204" pitchFamily="18" charset="0"/>
                                <a:cs typeface="Arial" panose="020B0604020202020204" pitchFamily="34" charset="0"/>
                              </a:rPr>
                              <m:t>𝑦</m:t>
                            </m:r>
                          </m:e>
                        </m:acc>
                        <m:r>
                          <a:rPr lang="en-US" b="0" i="1" smtClean="0">
                            <a:latin typeface="Cambria Math" panose="02040503050406030204" pitchFamily="18" charset="0"/>
                            <a:cs typeface="Arial" panose="020B0604020202020204" pitchFamily="34"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3</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𝑛</m:t>
                            </m:r>
                          </m:sub>
                        </m:sSub>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r>
                          <a:rPr lang="en-GB" i="1">
                            <a:latin typeface="Cambria Math" panose="02040503050406030204" pitchFamily="18" charset="0"/>
                          </a:rPr>
                          <m:t>+</m:t>
                        </m:r>
                        <m:r>
                          <a:rPr lang="en-GB" b="1" i="1">
                            <a:latin typeface="Cambria Math" panose="02040503050406030204" pitchFamily="18" charset="0"/>
                          </a:rPr>
                          <m:t>𝒃</m:t>
                        </m:r>
                        <m:r>
                          <m:rPr>
                            <m:nor/>
                          </m:rPr>
                          <a:rPr lang="en-US" b="0" i="0" smtClean="0">
                            <a:latin typeface="Cambria Math" panose="02040503050406030204" pitchFamily="18" charset="0"/>
                          </a:rPr>
                          <m:t> </m:t>
                        </m:r>
                        <m:r>
                          <m:rPr>
                            <m:nor/>
                          </m:rPr>
                          <a:rPr lang="en-US" dirty="0">
                            <a:latin typeface="Arial" panose="020B0604020202020204" pitchFamily="34" charset="0"/>
                            <a:cs typeface="Arial" panose="020B0604020202020204" pitchFamily="34" charset="0"/>
                          </a:rPr>
                          <m:t>=</m:t>
                        </m:r>
                        <m:r>
                          <m:rPr>
                            <m:nor/>
                          </m:rPr>
                          <a:rPr lang="en-US" dirty="0">
                            <a:solidFill>
                              <a:schemeClr val="bg1"/>
                            </a:solidFill>
                          </a:rPr>
                          <m:t> </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1">
                            <a:latin typeface="Cambria Math" panose="02040503050406030204" pitchFamily="18" charset="0"/>
                          </a:rPr>
                          <m:t>𝑋</m:t>
                        </m:r>
                        <m:r>
                          <m:rPr>
                            <m:nor/>
                          </m:rPr>
                          <a:rPr lang="en-US" dirty="0">
                            <a:latin typeface="Arial" panose="020B0604020202020204" pitchFamily="34" charset="0"/>
                            <a:cs typeface="Arial" panose="020B0604020202020204" pitchFamily="34" charset="0"/>
                          </a:rPr>
                          <m:t>+</m:t>
                        </m:r>
                        <m:r>
                          <m:rPr>
                            <m:nor/>
                          </m:rPr>
                          <a:rPr lang="en-US" dirty="0">
                            <a:latin typeface="Arial" panose="020B0604020202020204" pitchFamily="34" charset="0"/>
                            <a:cs typeface="Arial" panose="020B0604020202020204" pitchFamily="34" charset="0"/>
                          </a:rPr>
                          <m:t>b</m:t>
                        </m:r>
                      </m:oMath>
                    </m:oMathPara>
                  </a14:m>
                  <a:endParaRPr 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CC7E2DCA-FCFC-4542-8CC4-520BC32DC484}"/>
                    </a:ext>
                  </a:extLst>
                </p:cNvPr>
                <p:cNvSpPr txBox="1">
                  <a:spLocks noRot="1" noChangeAspect="1" noMove="1" noResize="1" noEditPoints="1" noAdjustHandles="1" noChangeArrowheads="1" noChangeShapeType="1" noTextEdit="1"/>
                </p:cNvSpPr>
                <p:nvPr/>
              </p:nvSpPr>
              <p:spPr>
                <a:xfrm>
                  <a:off x="1808220" y="3066119"/>
                  <a:ext cx="4490919" cy="523206"/>
                </a:xfrm>
                <a:prstGeom prst="rect">
                  <a:avLst/>
                </a:prstGeom>
                <a:blipFill>
                  <a:blip r:embed="rId2"/>
                  <a:stretch>
                    <a:fillRect t="-5000" b="-8333"/>
                  </a:stretch>
                </a:blipFill>
              </p:spPr>
              <p:txBody>
                <a:bodyPr/>
                <a:lstStyle/>
                <a:p>
                  <a:r>
                    <a:rPr lang="en-GB">
                      <a:noFill/>
                    </a:rPr>
                    <a:t> </a:t>
                  </a:r>
                </a:p>
              </p:txBody>
            </p:sp>
          </mc:Fallback>
        </mc:AlternateContent>
        <p:sp>
          <p:nvSpPr>
            <p:cNvPr id="7" name="Rounded Rectangle 6">
              <a:extLst>
                <a:ext uri="{FF2B5EF4-FFF2-40B4-BE49-F238E27FC236}">
                  <a16:creationId xmlns:a16="http://schemas.microsoft.com/office/drawing/2014/main" id="{7DCDA14E-543A-654F-89D5-492AFC097CC4}"/>
                </a:ext>
              </a:extLst>
            </p:cNvPr>
            <p:cNvSpPr/>
            <p:nvPr/>
          </p:nvSpPr>
          <p:spPr>
            <a:xfrm>
              <a:off x="1709057" y="2929650"/>
              <a:ext cx="4590327" cy="76611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6C4C95D0-ED74-EE41-8A9A-518AEA95ED3F}"/>
              </a:ext>
            </a:extLst>
          </p:cNvPr>
          <p:cNvSpPr txBox="1"/>
          <p:nvPr/>
        </p:nvSpPr>
        <p:spPr>
          <a:xfrm>
            <a:off x="548970" y="3348241"/>
            <a:ext cx="10246849"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Wrap the result of the linear regression with another function.</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a neural network, this is called the </a:t>
            </a:r>
            <a:r>
              <a:rPr lang="en-US" sz="2000" b="1" dirty="0">
                <a:latin typeface="Arial" panose="020B0604020202020204" pitchFamily="34" charset="0"/>
                <a:cs typeface="Arial" panose="020B0604020202020204" pitchFamily="34" charset="0"/>
              </a:rPr>
              <a:t>Activation Function</a:t>
            </a:r>
          </a:p>
        </p:txBody>
      </p:sp>
      <p:sp>
        <p:nvSpPr>
          <p:cNvPr id="114" name="Rectangle 113">
            <a:extLst>
              <a:ext uri="{FF2B5EF4-FFF2-40B4-BE49-F238E27FC236}">
                <a16:creationId xmlns:a16="http://schemas.microsoft.com/office/drawing/2014/main" id="{65F6A3E7-8CE8-EE40-B269-63CAC1BFAFDA}"/>
              </a:ext>
            </a:extLst>
          </p:cNvPr>
          <p:cNvSpPr/>
          <p:nvPr/>
        </p:nvSpPr>
        <p:spPr>
          <a:xfrm>
            <a:off x="548970" y="4616263"/>
            <a:ext cx="3675529" cy="1223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Arial" panose="020B0604020202020204" pitchFamily="34" charset="0"/>
              <a:cs typeface="Arial" panose="020B0604020202020204" pitchFamily="34" charset="0"/>
            </a:endParaRPr>
          </a:p>
        </p:txBody>
      </p:sp>
      <p:pic>
        <p:nvPicPr>
          <p:cNvPr id="115" name="Picture 114">
            <a:extLst>
              <a:ext uri="{FF2B5EF4-FFF2-40B4-BE49-F238E27FC236}">
                <a16:creationId xmlns:a16="http://schemas.microsoft.com/office/drawing/2014/main" id="{3CE9F6C7-3444-4E46-92DA-0B8C3B0EF081}"/>
              </a:ext>
            </a:extLst>
          </p:cNvPr>
          <p:cNvPicPr>
            <a:picLocks noChangeAspect="1"/>
          </p:cNvPicPr>
          <p:nvPr/>
        </p:nvPicPr>
        <p:blipFill>
          <a:blip r:embed="rId3"/>
          <a:stretch>
            <a:fillRect/>
          </a:stretch>
        </p:blipFill>
        <p:spPr>
          <a:xfrm>
            <a:off x="1071284" y="4790432"/>
            <a:ext cx="2739151" cy="872916"/>
          </a:xfrm>
          <a:prstGeom prst="rect">
            <a:avLst/>
          </a:prstGeom>
        </p:spPr>
      </p:pic>
      <p:pic>
        <p:nvPicPr>
          <p:cNvPr id="10" name="Picture 9">
            <a:extLst>
              <a:ext uri="{FF2B5EF4-FFF2-40B4-BE49-F238E27FC236}">
                <a16:creationId xmlns:a16="http://schemas.microsoft.com/office/drawing/2014/main" id="{85A39AA4-8A17-52FA-3A25-D6A58379C3BE}"/>
              </a:ext>
            </a:extLst>
          </p:cNvPr>
          <p:cNvPicPr>
            <a:picLocks noChangeAspect="1"/>
          </p:cNvPicPr>
          <p:nvPr/>
        </p:nvPicPr>
        <p:blipFill>
          <a:blip r:embed="rId4"/>
          <a:stretch>
            <a:fillRect/>
          </a:stretch>
        </p:blipFill>
        <p:spPr>
          <a:xfrm>
            <a:off x="5978659" y="4124810"/>
            <a:ext cx="4243001" cy="2529652"/>
          </a:xfrm>
          <a:prstGeom prst="rect">
            <a:avLst/>
          </a:prstGeom>
        </p:spPr>
      </p:pic>
      <p:sp>
        <p:nvSpPr>
          <p:cNvPr id="11" name="Slide Number Placeholder 85">
            <a:extLst>
              <a:ext uri="{FF2B5EF4-FFF2-40B4-BE49-F238E27FC236}">
                <a16:creationId xmlns:a16="http://schemas.microsoft.com/office/drawing/2014/main" id="{580FBA78-2B11-2615-FCA6-937EA90E902A}"/>
              </a:ext>
            </a:extLst>
          </p:cNvPr>
          <p:cNvSpPr>
            <a:spLocks noGrp="1"/>
          </p:cNvSpPr>
          <p:nvPr>
            <p:ph type="sldNum" sz="quarter" idx="12"/>
          </p:nvPr>
        </p:nvSpPr>
        <p:spPr>
          <a:xfrm>
            <a:off x="8170605" y="6492875"/>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28</a:t>
            </a:fld>
            <a:endParaRPr lang="en-US" dirty="0">
              <a:solidFill>
                <a:schemeClr val="tx1">
                  <a:lumMod val="75000"/>
                </a:schemeClr>
              </a:solidFill>
              <a:latin typeface="Euphemia" panose="020B0503040102020104" pitchFamily="34" charset="0"/>
            </a:endParaRPr>
          </a:p>
        </p:txBody>
      </p:sp>
      <p:sp>
        <p:nvSpPr>
          <p:cNvPr id="13" name="TextBox 12">
            <a:extLst>
              <a:ext uri="{FF2B5EF4-FFF2-40B4-BE49-F238E27FC236}">
                <a16:creationId xmlns:a16="http://schemas.microsoft.com/office/drawing/2014/main" id="{47DFF615-F65C-2E89-762C-05ACFB9928EB}"/>
              </a:ext>
            </a:extLst>
          </p:cNvPr>
          <p:cNvSpPr txBox="1"/>
          <p:nvPr/>
        </p:nvSpPr>
        <p:spPr>
          <a:xfrm>
            <a:off x="548970" y="5903621"/>
            <a:ext cx="3675529"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Logistic Function</a:t>
            </a:r>
          </a:p>
        </p:txBody>
      </p:sp>
    </p:spTree>
    <p:extLst>
      <p:ext uri="{BB962C8B-B14F-4D97-AF65-F5344CB8AC3E}">
        <p14:creationId xmlns:p14="http://schemas.microsoft.com/office/powerpoint/2010/main" val="420666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fade">
                                      <p:cBhvr>
                                        <p:cTn id="11" dur="500"/>
                                        <p:tgtEl>
                                          <p:spTgt spid="114"/>
                                        </p:tgtEl>
                                      </p:cBhvr>
                                    </p:animEffect>
                                  </p:childTnLst>
                                </p:cTn>
                              </p:par>
                              <p:par>
                                <p:cTn id="12" presetID="10" presetClass="entr" presetSubtype="0" fill="hold" nodeType="withEffect">
                                  <p:stCondLst>
                                    <p:cond delay="0"/>
                                  </p:stCondLst>
                                  <p:childTnLst>
                                    <p:set>
                                      <p:cBhvr>
                                        <p:cTn id="13" dur="1" fill="hold">
                                          <p:stCondLst>
                                            <p:cond delay="0"/>
                                          </p:stCondLst>
                                        </p:cTn>
                                        <p:tgtEl>
                                          <p:spTgt spid="115"/>
                                        </p:tgtEl>
                                        <p:attrNameLst>
                                          <p:attrName>style.visibility</p:attrName>
                                        </p:attrNameLst>
                                      </p:cBhvr>
                                      <p:to>
                                        <p:strVal val="visible"/>
                                      </p:to>
                                    </p:set>
                                    <p:animEffect transition="in" filter="fade">
                                      <p:cBhvr>
                                        <p:cTn id="14" dur="500"/>
                                        <p:tgtEl>
                                          <p:spTgt spid="1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4"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904C-8391-F24F-8823-FE26EA45BDE2}"/>
              </a:ext>
            </a:extLst>
          </p:cNvPr>
          <p:cNvSpPr>
            <a:spLocks noGrp="1"/>
          </p:cNvSpPr>
          <p:nvPr>
            <p:ph type="title"/>
          </p:nvPr>
        </p:nvSpPr>
        <p:spPr>
          <a:xfrm>
            <a:off x="235527" y="137752"/>
            <a:ext cx="8487559" cy="666605"/>
          </a:xfrm>
        </p:spPr>
        <p:txBody>
          <a:bodyPr/>
          <a:lstStyle/>
          <a:p>
            <a:r>
              <a:rPr lang="en-US" dirty="0"/>
              <a:t>Logistic Regression as a NN</a:t>
            </a:r>
          </a:p>
        </p:txBody>
      </p:sp>
      <p:sp>
        <p:nvSpPr>
          <p:cNvPr id="11" name="Slide Number Placeholder 85">
            <a:extLst>
              <a:ext uri="{FF2B5EF4-FFF2-40B4-BE49-F238E27FC236}">
                <a16:creationId xmlns:a16="http://schemas.microsoft.com/office/drawing/2014/main" id="{580FBA78-2B11-2615-FCA6-937EA90E902A}"/>
              </a:ext>
            </a:extLst>
          </p:cNvPr>
          <p:cNvSpPr>
            <a:spLocks noGrp="1"/>
          </p:cNvSpPr>
          <p:nvPr>
            <p:ph type="sldNum" sz="quarter" idx="12"/>
          </p:nvPr>
        </p:nvSpPr>
        <p:spPr>
          <a:xfrm>
            <a:off x="8170605" y="6492875"/>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29</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588C25E-2EF5-7B23-989D-685E8A086524}"/>
                  </a:ext>
                </a:extLst>
              </p:cNvPr>
              <p:cNvSpPr>
                <a:spLocks noChangeAspect="1"/>
              </p:cNvSpPr>
              <p:nvPr/>
            </p:nvSpPr>
            <p:spPr>
              <a:xfrm>
                <a:off x="3742041" y="2111344"/>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3" name="Oval 2">
                <a:extLst>
                  <a:ext uri="{FF2B5EF4-FFF2-40B4-BE49-F238E27FC236}">
                    <a16:creationId xmlns:a16="http://schemas.microsoft.com/office/drawing/2014/main" id="{5588C25E-2EF5-7B23-989D-685E8A086524}"/>
                  </a:ext>
                </a:extLst>
              </p:cNvPr>
              <p:cNvSpPr>
                <a:spLocks noRot="1" noChangeAspect="1" noMove="1" noResize="1" noEditPoints="1" noAdjustHandles="1" noChangeArrowheads="1" noChangeShapeType="1" noTextEdit="1"/>
              </p:cNvSpPr>
              <p:nvPr/>
            </p:nvSpPr>
            <p:spPr>
              <a:xfrm>
                <a:off x="3742041" y="2111344"/>
                <a:ext cx="737265" cy="737265"/>
              </a:xfrm>
              <a:prstGeom prst="ellipse">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C54889D-C117-1A34-F03D-5E68B447AE4D}"/>
                  </a:ext>
                </a:extLst>
              </p:cNvPr>
              <p:cNvSpPr>
                <a:spLocks noChangeAspect="1"/>
              </p:cNvSpPr>
              <p:nvPr/>
            </p:nvSpPr>
            <p:spPr>
              <a:xfrm>
                <a:off x="5776269" y="3429000"/>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𝑍</m:t>
                      </m:r>
                      <m:r>
                        <a:rPr lang="en-US" sz="1600" b="0" i="1" smtClean="0">
                          <a:latin typeface="Cambria Math" panose="02040503050406030204" pitchFamily="18" charset="0"/>
                        </a:rPr>
                        <m:t>)</m:t>
                      </m:r>
                    </m:oMath>
                  </m:oMathPara>
                </a14:m>
                <a:endParaRPr lang="en-GB" sz="1600" dirty="0"/>
              </a:p>
            </p:txBody>
          </p:sp>
        </mc:Choice>
        <mc:Fallback xmlns="">
          <p:sp>
            <p:nvSpPr>
              <p:cNvPr id="12" name="Oval 11">
                <a:extLst>
                  <a:ext uri="{FF2B5EF4-FFF2-40B4-BE49-F238E27FC236}">
                    <a16:creationId xmlns:a16="http://schemas.microsoft.com/office/drawing/2014/main" id="{3C54889D-C117-1A34-F03D-5E68B447AE4D}"/>
                  </a:ext>
                </a:extLst>
              </p:cNvPr>
              <p:cNvSpPr>
                <a:spLocks noRot="1" noChangeAspect="1" noMove="1" noResize="1" noEditPoints="1" noAdjustHandles="1" noChangeArrowheads="1" noChangeShapeType="1" noTextEdit="1"/>
              </p:cNvSpPr>
              <p:nvPr/>
            </p:nvSpPr>
            <p:spPr>
              <a:xfrm>
                <a:off x="5776269" y="3429000"/>
                <a:ext cx="737265" cy="737265"/>
              </a:xfrm>
              <a:prstGeom prst="ellipse">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2097D41C-62E8-3FC4-BDBA-FF2A713D381D}"/>
                  </a:ext>
                </a:extLst>
              </p:cNvPr>
              <p:cNvSpPr>
                <a:spLocks noChangeAspect="1"/>
              </p:cNvSpPr>
              <p:nvPr/>
            </p:nvSpPr>
            <p:spPr>
              <a:xfrm>
                <a:off x="7692512" y="3429000"/>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14" name="Oval 13">
                <a:extLst>
                  <a:ext uri="{FF2B5EF4-FFF2-40B4-BE49-F238E27FC236}">
                    <a16:creationId xmlns:a16="http://schemas.microsoft.com/office/drawing/2014/main" id="{2097D41C-62E8-3FC4-BDBA-FF2A713D381D}"/>
                  </a:ext>
                </a:extLst>
              </p:cNvPr>
              <p:cNvSpPr>
                <a:spLocks noRot="1" noChangeAspect="1" noMove="1" noResize="1" noEditPoints="1" noAdjustHandles="1" noChangeArrowheads="1" noChangeShapeType="1" noTextEdit="1"/>
              </p:cNvSpPr>
              <p:nvPr/>
            </p:nvSpPr>
            <p:spPr>
              <a:xfrm>
                <a:off x="7692512" y="3429000"/>
                <a:ext cx="737265" cy="737265"/>
              </a:xfrm>
              <a:prstGeom prst="ellipse">
                <a:avLst/>
              </a:prstGeom>
              <a:blipFill>
                <a:blip r:embed="rId4"/>
                <a:stretch>
                  <a:fillRect/>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6714E1D0-5BDB-48A0-D5CA-15327D48DCFF}"/>
              </a:ext>
            </a:extLst>
          </p:cNvPr>
          <p:cNvCxnSpPr>
            <a:cxnSpLocks/>
            <a:stCxn id="3" idx="6"/>
            <a:endCxn id="12" idx="2"/>
          </p:cNvCxnSpPr>
          <p:nvPr/>
        </p:nvCxnSpPr>
        <p:spPr>
          <a:xfrm>
            <a:off x="4479306" y="2479977"/>
            <a:ext cx="1296963" cy="1317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E946F7-BFED-6A47-20E5-3C5E47BF93F3}"/>
              </a:ext>
            </a:extLst>
          </p:cNvPr>
          <p:cNvCxnSpPr>
            <a:cxnSpLocks/>
            <a:stCxn id="12" idx="6"/>
            <a:endCxn id="14" idx="2"/>
          </p:cNvCxnSpPr>
          <p:nvPr/>
        </p:nvCxnSpPr>
        <p:spPr>
          <a:xfrm>
            <a:off x="6513534" y="3797633"/>
            <a:ext cx="11789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F42E50A-ECA2-8A45-38CC-6B3015FA7114}"/>
                  </a:ext>
                </a:extLst>
              </p:cNvPr>
              <p:cNvSpPr>
                <a:spLocks noChangeAspect="1"/>
              </p:cNvSpPr>
              <p:nvPr/>
            </p:nvSpPr>
            <p:spPr>
              <a:xfrm>
                <a:off x="3742041" y="4582084"/>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17" name="Oval 16">
                <a:extLst>
                  <a:ext uri="{FF2B5EF4-FFF2-40B4-BE49-F238E27FC236}">
                    <a16:creationId xmlns:a16="http://schemas.microsoft.com/office/drawing/2014/main" id="{6F42E50A-ECA2-8A45-38CC-6B3015FA7114}"/>
                  </a:ext>
                </a:extLst>
              </p:cNvPr>
              <p:cNvSpPr>
                <a:spLocks noRot="1" noChangeAspect="1" noMove="1" noResize="1" noEditPoints="1" noAdjustHandles="1" noChangeArrowheads="1" noChangeShapeType="1" noTextEdit="1"/>
              </p:cNvSpPr>
              <p:nvPr/>
            </p:nvSpPr>
            <p:spPr>
              <a:xfrm>
                <a:off x="3742041" y="4582084"/>
                <a:ext cx="737265" cy="737265"/>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4A399D39-2E1B-2067-6878-C05676A352CB}"/>
                  </a:ext>
                </a:extLst>
              </p:cNvPr>
              <p:cNvSpPr>
                <a:spLocks noChangeAspect="1"/>
              </p:cNvSpPr>
              <p:nvPr/>
            </p:nvSpPr>
            <p:spPr>
              <a:xfrm>
                <a:off x="3742041" y="2928467"/>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18" name="Oval 17">
                <a:extLst>
                  <a:ext uri="{FF2B5EF4-FFF2-40B4-BE49-F238E27FC236}">
                    <a16:creationId xmlns:a16="http://schemas.microsoft.com/office/drawing/2014/main" id="{4A399D39-2E1B-2067-6878-C05676A352CB}"/>
                  </a:ext>
                </a:extLst>
              </p:cNvPr>
              <p:cNvSpPr>
                <a:spLocks noRot="1" noChangeAspect="1" noMove="1" noResize="1" noEditPoints="1" noAdjustHandles="1" noChangeArrowheads="1" noChangeShapeType="1" noTextEdit="1"/>
              </p:cNvSpPr>
              <p:nvPr/>
            </p:nvSpPr>
            <p:spPr>
              <a:xfrm>
                <a:off x="3742041" y="2928467"/>
                <a:ext cx="737265" cy="737265"/>
              </a:xfrm>
              <a:prstGeom prst="ellipse">
                <a:avLst/>
              </a:prstGeom>
              <a:blipFill>
                <a:blip r:embed="rId6"/>
                <a:stretch>
                  <a:fillRect/>
                </a:stretch>
              </a:blipFill>
            </p:spPr>
            <p:txBody>
              <a:bodyPr/>
              <a:lstStyle/>
              <a:p>
                <a:r>
                  <a:rPr lang="en-GB">
                    <a:noFill/>
                  </a:rPr>
                  <a:t> </a:t>
                </a:r>
              </a:p>
            </p:txBody>
          </p:sp>
        </mc:Fallback>
      </mc:AlternateContent>
      <p:cxnSp>
        <p:nvCxnSpPr>
          <p:cNvPr id="19" name="Straight Arrow Connector 18">
            <a:extLst>
              <a:ext uri="{FF2B5EF4-FFF2-40B4-BE49-F238E27FC236}">
                <a16:creationId xmlns:a16="http://schemas.microsoft.com/office/drawing/2014/main" id="{63C716CD-52E3-9D9B-2E28-0C352A5B3006}"/>
              </a:ext>
            </a:extLst>
          </p:cNvPr>
          <p:cNvCxnSpPr>
            <a:cxnSpLocks/>
            <a:stCxn id="18" idx="6"/>
            <a:endCxn id="12" idx="2"/>
          </p:cNvCxnSpPr>
          <p:nvPr/>
        </p:nvCxnSpPr>
        <p:spPr>
          <a:xfrm>
            <a:off x="4479306" y="3297100"/>
            <a:ext cx="1296963" cy="500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8459BD-7B4D-B40D-C536-FB1B6894E8D4}"/>
              </a:ext>
            </a:extLst>
          </p:cNvPr>
          <p:cNvCxnSpPr>
            <a:cxnSpLocks/>
            <a:stCxn id="21" idx="6"/>
            <a:endCxn id="12" idx="2"/>
          </p:cNvCxnSpPr>
          <p:nvPr/>
        </p:nvCxnSpPr>
        <p:spPr>
          <a:xfrm flipV="1">
            <a:off x="4479615" y="3797633"/>
            <a:ext cx="1296654" cy="3359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BC7DB338-3898-1701-6F87-AAC5CC17F176}"/>
                  </a:ext>
                </a:extLst>
              </p:cNvPr>
              <p:cNvSpPr>
                <a:spLocks noChangeAspect="1"/>
              </p:cNvSpPr>
              <p:nvPr/>
            </p:nvSpPr>
            <p:spPr>
              <a:xfrm>
                <a:off x="3742350" y="3764961"/>
                <a:ext cx="737265" cy="73726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21" name="Oval 20">
                <a:extLst>
                  <a:ext uri="{FF2B5EF4-FFF2-40B4-BE49-F238E27FC236}">
                    <a16:creationId xmlns:a16="http://schemas.microsoft.com/office/drawing/2014/main" id="{BC7DB338-3898-1701-6F87-AAC5CC17F176}"/>
                  </a:ext>
                </a:extLst>
              </p:cNvPr>
              <p:cNvSpPr>
                <a:spLocks noRot="1" noChangeAspect="1" noMove="1" noResize="1" noEditPoints="1" noAdjustHandles="1" noChangeArrowheads="1" noChangeShapeType="1" noTextEdit="1"/>
              </p:cNvSpPr>
              <p:nvPr/>
            </p:nvSpPr>
            <p:spPr>
              <a:xfrm>
                <a:off x="3742350" y="3764961"/>
                <a:ext cx="737265" cy="737265"/>
              </a:xfrm>
              <a:prstGeom prst="ellipse">
                <a:avLst/>
              </a:prstGeom>
              <a:blipFill>
                <a:blip r:embed="rId7"/>
                <a:stretch>
                  <a:fillRect/>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39C962F4-50DE-96CE-A8D1-AEB1F38B125E}"/>
              </a:ext>
            </a:extLst>
          </p:cNvPr>
          <p:cNvCxnSpPr>
            <a:cxnSpLocks/>
            <a:stCxn id="17" idx="6"/>
            <a:endCxn id="12" idx="2"/>
          </p:cNvCxnSpPr>
          <p:nvPr/>
        </p:nvCxnSpPr>
        <p:spPr>
          <a:xfrm flipV="1">
            <a:off x="4479306" y="3797633"/>
            <a:ext cx="1296963" cy="1153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AA53D1E3-BF41-5552-DD02-95232071ADAE}"/>
                  </a:ext>
                </a:extLst>
              </p:cNvPr>
              <p:cNvSpPr txBox="1"/>
              <p:nvPr/>
            </p:nvSpPr>
            <p:spPr>
              <a:xfrm>
                <a:off x="5355622" y="3039536"/>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95" name="TextBox 94">
                <a:extLst>
                  <a:ext uri="{FF2B5EF4-FFF2-40B4-BE49-F238E27FC236}">
                    <a16:creationId xmlns:a16="http://schemas.microsoft.com/office/drawing/2014/main" id="{AA53D1E3-BF41-5552-DD02-95232071ADAE}"/>
                  </a:ext>
                </a:extLst>
              </p:cNvPr>
              <p:cNvSpPr txBox="1">
                <a:spLocks noRot="1" noChangeAspect="1" noMove="1" noResize="1" noEditPoints="1" noAdjustHandles="1" noChangeArrowheads="1" noChangeShapeType="1" noTextEdit="1"/>
              </p:cNvSpPr>
              <p:nvPr/>
            </p:nvSpPr>
            <p:spPr>
              <a:xfrm>
                <a:off x="5355622" y="3039536"/>
                <a:ext cx="1578560" cy="338554"/>
              </a:xfrm>
              <a:prstGeom prst="rect">
                <a:avLst/>
              </a:prstGeom>
              <a:blipFill>
                <a:blip r:embed="rId8"/>
                <a:stretch>
                  <a:fillRect/>
                </a:stretch>
              </a:blipFill>
            </p:spPr>
            <p:txBody>
              <a:bodyPr/>
              <a:lstStyle/>
              <a:p>
                <a:r>
                  <a:rPr lang="en-GB">
                    <a:noFill/>
                  </a:rPr>
                  <a:t> </a:t>
                </a:r>
              </a:p>
            </p:txBody>
          </p:sp>
        </mc:Fallback>
      </mc:AlternateContent>
      <p:pic>
        <p:nvPicPr>
          <p:cNvPr id="96" name="Picture 95">
            <a:extLst>
              <a:ext uri="{FF2B5EF4-FFF2-40B4-BE49-F238E27FC236}">
                <a16:creationId xmlns:a16="http://schemas.microsoft.com/office/drawing/2014/main" id="{5394130F-A07E-E2E7-02F0-0C3937082134}"/>
              </a:ext>
            </a:extLst>
          </p:cNvPr>
          <p:cNvPicPr>
            <a:picLocks noChangeAspect="1"/>
          </p:cNvPicPr>
          <p:nvPr/>
        </p:nvPicPr>
        <p:blipFill>
          <a:blip r:embed="rId9"/>
          <a:stretch>
            <a:fillRect/>
          </a:stretch>
        </p:blipFill>
        <p:spPr>
          <a:xfrm>
            <a:off x="8723086" y="1205709"/>
            <a:ext cx="2739151" cy="872916"/>
          </a:xfrm>
          <a:prstGeom prst="rect">
            <a:avLst/>
          </a:prstGeom>
        </p:spPr>
      </p:pic>
      <p:sp>
        <p:nvSpPr>
          <p:cNvPr id="97" name="TextBox 96">
            <a:extLst>
              <a:ext uri="{FF2B5EF4-FFF2-40B4-BE49-F238E27FC236}">
                <a16:creationId xmlns:a16="http://schemas.microsoft.com/office/drawing/2014/main" id="{5173471D-F441-CC74-4DDD-8A9A448F2A4D}"/>
              </a:ext>
            </a:extLst>
          </p:cNvPr>
          <p:cNvSpPr txBox="1"/>
          <p:nvPr/>
        </p:nvSpPr>
        <p:spPr>
          <a:xfrm>
            <a:off x="478971" y="1291771"/>
            <a:ext cx="7760651"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We can represent </a:t>
            </a:r>
            <a:r>
              <a:rPr lang="en-US" sz="2000" dirty="0" err="1">
                <a:latin typeface="Arial" panose="020B0604020202020204" pitchFamily="34" charset="0"/>
                <a:cs typeface="Arial" panose="020B0604020202020204" pitchFamily="34" charset="0"/>
              </a:rPr>
              <a:t>Logisitic</a:t>
            </a:r>
            <a:r>
              <a:rPr lang="en-US" sz="2000" dirty="0">
                <a:latin typeface="Arial" panose="020B0604020202020204" pitchFamily="34" charset="0"/>
                <a:cs typeface="Arial" panose="020B0604020202020204" pitchFamily="34" charset="0"/>
              </a:rPr>
              <a:t> Regression as a Simple Neural Network</a:t>
            </a:r>
          </a:p>
        </p:txBody>
      </p:sp>
    </p:spTree>
    <p:extLst>
      <p:ext uri="{BB962C8B-B14F-4D97-AF65-F5344CB8AC3E}">
        <p14:creationId xmlns:p14="http://schemas.microsoft.com/office/powerpoint/2010/main" val="314185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fade">
                                      <p:cBhvr>
                                        <p:cTn id="2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4" grpId="0" animBg="1"/>
      <p:bldP spid="17" grpId="0" animBg="1"/>
      <p:bldP spid="18"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4410-294E-5E14-8BCC-F1795DA7AB8D}"/>
              </a:ext>
            </a:extLst>
          </p:cNvPr>
          <p:cNvSpPr>
            <a:spLocks noGrp="1"/>
          </p:cNvSpPr>
          <p:nvPr>
            <p:ph type="title"/>
          </p:nvPr>
        </p:nvSpPr>
        <p:spPr/>
        <p:txBody>
          <a:bodyPr/>
          <a:lstStyle/>
          <a:p>
            <a:r>
              <a:rPr lang="en-US" dirty="0"/>
              <a:t>"Pre-requisites" of L4</a:t>
            </a:r>
          </a:p>
        </p:txBody>
      </p:sp>
      <p:sp>
        <p:nvSpPr>
          <p:cNvPr id="3" name="Slide Number Placeholder 85">
            <a:extLst>
              <a:ext uri="{FF2B5EF4-FFF2-40B4-BE49-F238E27FC236}">
                <a16:creationId xmlns:a16="http://schemas.microsoft.com/office/drawing/2014/main" id="{B11485F9-BB58-13A8-1380-85A969D7EC71}"/>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a:t>
            </a:fld>
            <a:endParaRPr lang="en-US" dirty="0">
              <a:solidFill>
                <a:schemeClr val="tx1">
                  <a:lumMod val="75000"/>
                </a:schemeClr>
              </a:solidFill>
              <a:latin typeface="Euphemia" panose="020B0503040102020104" pitchFamily="34" charset="0"/>
            </a:endParaRPr>
          </a:p>
        </p:txBody>
      </p:sp>
      <p:sp>
        <p:nvSpPr>
          <p:cNvPr id="5" name="Content Placeholder 2">
            <a:extLst>
              <a:ext uri="{FF2B5EF4-FFF2-40B4-BE49-F238E27FC236}">
                <a16:creationId xmlns:a16="http://schemas.microsoft.com/office/drawing/2014/main" id="{B0038969-BB2D-C0D1-090C-06C461FB0555}"/>
              </a:ext>
            </a:extLst>
          </p:cNvPr>
          <p:cNvSpPr txBox="1">
            <a:spLocks/>
          </p:cNvSpPr>
          <p:nvPr/>
        </p:nvSpPr>
        <p:spPr>
          <a:xfrm>
            <a:off x="539999" y="1598921"/>
            <a:ext cx="11085971" cy="1494447"/>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Not a mathematically rigorous lecture. We assume you know:</a:t>
            </a:r>
          </a:p>
          <a:p>
            <a:pPr marL="792480" lvl="1" indent="-342900"/>
            <a:r>
              <a:rPr lang="en-US" sz="2000" dirty="0"/>
              <a:t>Matrix Multiplication</a:t>
            </a:r>
          </a:p>
          <a:p>
            <a:pPr marL="792480" lvl="1" indent="-342900"/>
            <a:r>
              <a:rPr lang="en-US" sz="2000" dirty="0"/>
              <a:t>Chain Rule</a:t>
            </a:r>
          </a:p>
          <a:p>
            <a:pPr marL="792480" lvl="1" indent="-342900"/>
            <a:r>
              <a:rPr lang="en-US" sz="2000" dirty="0"/>
              <a:t>Linear and Logistic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63AD86-2E47-0CE2-D93A-93C5EACF11BA}"/>
                  </a:ext>
                </a:extLst>
              </p:cNvPr>
              <p:cNvSpPr txBox="1"/>
              <p:nvPr/>
            </p:nvSpPr>
            <p:spPr>
              <a:xfrm>
                <a:off x="7048955" y="4088592"/>
                <a:ext cx="3819832" cy="7616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i="1" smtClean="0">
                              <a:latin typeface="Cambria Math" panose="02040503050406030204" pitchFamily="18" charset="0"/>
                            </a:rPr>
                          </m:ctrlPr>
                        </m:fPr>
                        <m:num>
                          <m:r>
                            <a:rPr lang="en-GB" sz="2400" b="0" i="1" smtClean="0">
                              <a:latin typeface="Cambria Math" panose="02040503050406030204" pitchFamily="18" charset="0"/>
                            </a:rPr>
                            <m:t>𝑑𝐿</m:t>
                          </m:r>
                        </m:num>
                        <m:den>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𝑊</m:t>
                              </m:r>
                            </m:e>
                            <m:sub>
                              <m:r>
                                <a:rPr lang="en-GB" sz="2400" b="0" i="1" smtClean="0">
                                  <a:latin typeface="Cambria Math" panose="02040503050406030204" pitchFamily="18" charset="0"/>
                                </a:rPr>
                                <m:t>1</m:t>
                              </m:r>
                            </m:sub>
                          </m:sSub>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𝑑𝐿</m:t>
                          </m:r>
                        </m:num>
                        <m:den>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2</m:t>
                              </m:r>
                            </m:sub>
                          </m:sSub>
                        </m:den>
                      </m:f>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𝑑𝑎</m:t>
                              </m:r>
                            </m:e>
                            <m:sub>
                              <m:r>
                                <a:rPr lang="en-GB" sz="2400" b="0" i="1" smtClean="0">
                                  <a:latin typeface="Cambria Math" panose="02040503050406030204" pitchFamily="18" charset="0"/>
                                </a:rPr>
                                <m:t>2</m:t>
                              </m:r>
                            </m:sub>
                          </m:sSub>
                        </m:num>
                        <m:den>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𝑑𝑧</m:t>
                              </m:r>
                            </m:e>
                            <m:sub>
                              <m:r>
                                <a:rPr lang="en-GB" sz="2400" b="0" i="1" smtClean="0">
                                  <a:latin typeface="Cambria Math" panose="02040503050406030204" pitchFamily="18" charset="0"/>
                                </a:rPr>
                                <m:t>2</m:t>
                              </m:r>
                            </m:sub>
                          </m:sSub>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𝑧</m:t>
                              </m:r>
                            </m:e>
                            <m:sub>
                              <m:r>
                                <a:rPr lang="en-GB" sz="2400" b="0" i="1" smtClean="0">
                                  <a:latin typeface="Cambria Math" panose="02040503050406030204" pitchFamily="18" charset="0"/>
                                </a:rPr>
                                <m:t>2</m:t>
                              </m:r>
                            </m:sub>
                          </m:sSub>
                        </m:num>
                        <m:den>
                          <m:r>
                            <a:rPr lang="en-GB" sz="2400" b="0" i="1" smtClean="0">
                              <a:latin typeface="Cambria Math" panose="02040503050406030204" pitchFamily="18" charset="0"/>
                            </a:rPr>
                            <m:t>𝑑</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1</m:t>
                              </m:r>
                            </m:sub>
                          </m:sSub>
                        </m:den>
                      </m:f>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𝑑𝑎</m:t>
                              </m:r>
                            </m:e>
                            <m:sub>
                              <m:r>
                                <a:rPr lang="en-GB" sz="2400" b="0" i="1" smtClean="0">
                                  <a:latin typeface="Cambria Math" panose="02040503050406030204" pitchFamily="18" charset="0"/>
                                </a:rPr>
                                <m:t>1</m:t>
                              </m:r>
                            </m:sub>
                          </m:sSub>
                        </m:num>
                        <m:den>
                          <m:sSub>
                            <m:sSubPr>
                              <m:ctrlPr>
                                <a:rPr lang="en-GB" sz="2400" i="1">
                                  <a:latin typeface="Cambria Math" panose="02040503050406030204" pitchFamily="18" charset="0"/>
                                </a:rPr>
                              </m:ctrlPr>
                            </m:sSubPr>
                            <m:e>
                              <m:r>
                                <a:rPr lang="en-GB" sz="2400" i="1">
                                  <a:latin typeface="Cambria Math" panose="02040503050406030204" pitchFamily="18" charset="0"/>
                                </a:rPr>
                                <m:t>𝑑𝑧</m:t>
                              </m:r>
                            </m:e>
                            <m:sub>
                              <m:r>
                                <a:rPr lang="en-GB" sz="2400" b="0" i="1" smtClean="0">
                                  <a:latin typeface="Cambria Math" panose="02040503050406030204" pitchFamily="18" charset="0"/>
                                </a:rPr>
                                <m:t>1</m:t>
                              </m:r>
                            </m:sub>
                          </m:sSub>
                        </m:den>
                      </m:f>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𝑑</m:t>
                              </m:r>
                              <m:r>
                                <a:rPr lang="en-GB" sz="2400" b="0" i="1" smtClean="0">
                                  <a:latin typeface="Cambria Math" panose="02040503050406030204" pitchFamily="18" charset="0"/>
                                </a:rPr>
                                <m:t>𝑧</m:t>
                              </m:r>
                            </m:e>
                            <m:sub>
                              <m:r>
                                <a:rPr lang="en-GB" sz="2400" b="0" i="1" smtClean="0">
                                  <a:latin typeface="Cambria Math" panose="02040503050406030204" pitchFamily="18" charset="0"/>
                                </a:rPr>
                                <m:t>1</m:t>
                              </m:r>
                            </m:sub>
                          </m:sSub>
                        </m:num>
                        <m:den>
                          <m:sSub>
                            <m:sSubPr>
                              <m:ctrlPr>
                                <a:rPr lang="en-GB" sz="2400" i="1">
                                  <a:latin typeface="Cambria Math" panose="02040503050406030204" pitchFamily="18" charset="0"/>
                                </a:rPr>
                              </m:ctrlPr>
                            </m:sSubPr>
                            <m:e>
                              <m:r>
                                <a:rPr lang="en-GB" sz="2400" i="1">
                                  <a:latin typeface="Cambria Math" panose="02040503050406030204" pitchFamily="18" charset="0"/>
                                </a:rPr>
                                <m:t>𝑑</m:t>
                              </m:r>
                              <m:r>
                                <a:rPr lang="en-GB" sz="2400" b="0" i="1" smtClean="0">
                                  <a:latin typeface="Cambria Math" panose="02040503050406030204" pitchFamily="18" charset="0"/>
                                </a:rPr>
                                <m:t>𝑊</m:t>
                              </m:r>
                            </m:e>
                            <m:sub>
                              <m:r>
                                <a:rPr lang="en-GB" sz="2400" b="0" i="1" smtClean="0">
                                  <a:latin typeface="Cambria Math" panose="02040503050406030204" pitchFamily="18" charset="0"/>
                                </a:rPr>
                                <m:t>1</m:t>
                              </m:r>
                            </m:sub>
                          </m:sSub>
                        </m:den>
                      </m:f>
                    </m:oMath>
                  </m:oMathPara>
                </a14:m>
                <a:endParaRPr lang="en-GB" sz="2400" dirty="0"/>
              </a:p>
            </p:txBody>
          </p:sp>
        </mc:Choice>
        <mc:Fallback xmlns="">
          <p:sp>
            <p:nvSpPr>
              <p:cNvPr id="4" name="TextBox 3">
                <a:extLst>
                  <a:ext uri="{FF2B5EF4-FFF2-40B4-BE49-F238E27FC236}">
                    <a16:creationId xmlns:a16="http://schemas.microsoft.com/office/drawing/2014/main" id="{0663AD86-2E47-0CE2-D93A-93C5EACF11BA}"/>
                  </a:ext>
                </a:extLst>
              </p:cNvPr>
              <p:cNvSpPr txBox="1">
                <a:spLocks noRot="1" noChangeAspect="1" noMove="1" noResize="1" noEditPoints="1" noAdjustHandles="1" noChangeArrowheads="1" noChangeShapeType="1" noTextEdit="1"/>
              </p:cNvSpPr>
              <p:nvPr/>
            </p:nvSpPr>
            <p:spPr>
              <a:xfrm>
                <a:off x="7048955" y="4088592"/>
                <a:ext cx="3819832" cy="761683"/>
              </a:xfrm>
              <a:prstGeom prst="rect">
                <a:avLst/>
              </a:prstGeom>
              <a:blipFill>
                <a:blip r:embed="rId2"/>
                <a:stretch>
                  <a:fillRect/>
                </a:stretch>
              </a:blipFill>
            </p:spPr>
            <p:txBody>
              <a:bodyPr/>
              <a:lstStyle/>
              <a:p>
                <a:r>
                  <a:rPr lang="en-GB">
                    <a:noFill/>
                  </a:rPr>
                  <a:t> </a:t>
                </a:r>
              </a:p>
            </p:txBody>
          </p:sp>
        </mc:Fallback>
      </mc:AlternateContent>
      <p:pic>
        <p:nvPicPr>
          <p:cNvPr id="1026" name="Picture 2" descr="Matrix Multiplication-Why is it a big deal? | by Charchithowitzer | Medium">
            <a:extLst>
              <a:ext uri="{FF2B5EF4-FFF2-40B4-BE49-F238E27FC236}">
                <a16:creationId xmlns:a16="http://schemas.microsoft.com/office/drawing/2014/main" id="{BABA8C57-D746-59DD-ECF6-27BE18327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542" y="3667313"/>
            <a:ext cx="4758813" cy="16042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DE529C3E-B1D1-5D85-9189-1F2E6F654C3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4"/>
              </a:rPr>
              <a:t>https://charchithowitzer.medium.com/matrix-multiplication-why-is-it-a-big-deal-cc8ef7490008</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Tree>
    <p:extLst>
      <p:ext uri="{BB962C8B-B14F-4D97-AF65-F5344CB8AC3E}">
        <p14:creationId xmlns:p14="http://schemas.microsoft.com/office/powerpoint/2010/main" val="3654284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8902-C7EA-5C4C-BAF9-CE12436650A2}"/>
              </a:ext>
            </a:extLst>
          </p:cNvPr>
          <p:cNvSpPr>
            <a:spLocks noGrp="1"/>
          </p:cNvSpPr>
          <p:nvPr>
            <p:ph type="title"/>
          </p:nvPr>
        </p:nvSpPr>
        <p:spPr/>
        <p:txBody>
          <a:bodyPr/>
          <a:lstStyle/>
          <a:p>
            <a:r>
              <a:rPr lang="en-US" dirty="0"/>
              <a:t>Logistic regression: the model</a:t>
            </a:r>
          </a:p>
        </p:txBody>
      </p:sp>
      <p:sp>
        <p:nvSpPr>
          <p:cNvPr id="3" name="Slide Number Placeholder 2">
            <a:extLst>
              <a:ext uri="{FF2B5EF4-FFF2-40B4-BE49-F238E27FC236}">
                <a16:creationId xmlns:a16="http://schemas.microsoft.com/office/drawing/2014/main" id="{ACF66B3B-0530-CF4F-B8E2-B19D21DD40AF}"/>
              </a:ext>
            </a:extLst>
          </p:cNvPr>
          <p:cNvSpPr>
            <a:spLocks noGrp="1"/>
          </p:cNvSpPr>
          <p:nvPr>
            <p:ph type="sldNum" sz="quarter" idx="12"/>
          </p:nvPr>
        </p:nvSpPr>
        <p:spPr/>
        <p:txBody>
          <a:bodyPr/>
          <a:lstStyle/>
          <a:p>
            <a:fld id="{606299B1-918B-9046-9AD3-7EA6D41A1C46}" type="slidenum">
              <a:rPr lang="en-US" smtClean="0"/>
              <a:pPr/>
              <a:t>30</a:t>
            </a:fld>
            <a:endParaRPr lang="en-US"/>
          </a:p>
        </p:txBody>
      </p:sp>
      <p:sp>
        <p:nvSpPr>
          <p:cNvPr id="5" name="TextBox 4">
            <a:extLst>
              <a:ext uri="{FF2B5EF4-FFF2-40B4-BE49-F238E27FC236}">
                <a16:creationId xmlns:a16="http://schemas.microsoft.com/office/drawing/2014/main" id="{392F182E-C9C5-4B44-BC4E-BE06F8E64D7B}"/>
              </a:ext>
            </a:extLst>
          </p:cNvPr>
          <p:cNvSpPr txBox="1"/>
          <p:nvPr/>
        </p:nvSpPr>
        <p:spPr>
          <a:xfrm>
            <a:off x="740229" y="1204686"/>
            <a:ext cx="316304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Logistic regression model:</a:t>
            </a:r>
          </a:p>
        </p:txBody>
      </p:sp>
      <p:sp>
        <p:nvSpPr>
          <p:cNvPr id="7" name="TextBox 6">
            <a:extLst>
              <a:ext uri="{FF2B5EF4-FFF2-40B4-BE49-F238E27FC236}">
                <a16:creationId xmlns:a16="http://schemas.microsoft.com/office/drawing/2014/main" id="{D8BBC1DB-940F-444F-80DD-EB75B660D1E0}"/>
              </a:ext>
            </a:extLst>
          </p:cNvPr>
          <p:cNvSpPr txBox="1"/>
          <p:nvPr/>
        </p:nvSpPr>
        <p:spPr>
          <a:xfrm>
            <a:off x="1527419" y="3708855"/>
            <a:ext cx="3172663" cy="369332"/>
          </a:xfrm>
          <a:prstGeom prst="rect">
            <a:avLst/>
          </a:prstGeom>
          <a:noFill/>
        </p:spPr>
        <p:txBody>
          <a:bodyPr wrap="square" rtlCol="0">
            <a:spAutoFit/>
          </a:bodyPr>
          <a:lstStyle/>
          <a:p>
            <a:pPr algn="l"/>
            <a:r>
              <a:rPr lang="en-US" dirty="0">
                <a:solidFill>
                  <a:srgbClr val="C00000"/>
                </a:solidFill>
                <a:latin typeface="Arial" panose="020B0604020202020204" pitchFamily="34" charset="0"/>
                <a:cs typeface="Arial" panose="020B0604020202020204" pitchFamily="34" charset="0"/>
              </a:rPr>
              <a:t>Output from linear regression</a:t>
            </a:r>
          </a:p>
        </p:txBody>
      </p:sp>
      <p:pic>
        <p:nvPicPr>
          <p:cNvPr id="12" name="Picture 11">
            <a:extLst>
              <a:ext uri="{FF2B5EF4-FFF2-40B4-BE49-F238E27FC236}">
                <a16:creationId xmlns:a16="http://schemas.microsoft.com/office/drawing/2014/main" id="{42762E68-26D7-954D-9326-13F07BA9C35F}"/>
              </a:ext>
            </a:extLst>
          </p:cNvPr>
          <p:cNvPicPr>
            <a:picLocks noChangeAspect="1"/>
          </p:cNvPicPr>
          <p:nvPr/>
        </p:nvPicPr>
        <p:blipFill>
          <a:blip r:embed="rId3"/>
          <a:stretch>
            <a:fillRect/>
          </a:stretch>
        </p:blipFill>
        <p:spPr>
          <a:xfrm>
            <a:off x="9592499" y="1665240"/>
            <a:ext cx="1796375" cy="572471"/>
          </a:xfrm>
          <a:prstGeom prst="rect">
            <a:avLst/>
          </a:prstGeom>
        </p:spPr>
      </p:pic>
      <p:sp>
        <p:nvSpPr>
          <p:cNvPr id="13" name="TextBox 12">
            <a:extLst>
              <a:ext uri="{FF2B5EF4-FFF2-40B4-BE49-F238E27FC236}">
                <a16:creationId xmlns:a16="http://schemas.microsoft.com/office/drawing/2014/main" id="{BA7612B7-6DF8-7E48-B7BE-ED075EEB10E0}"/>
              </a:ext>
            </a:extLst>
          </p:cNvPr>
          <p:cNvSpPr txBox="1"/>
          <p:nvPr/>
        </p:nvSpPr>
        <p:spPr>
          <a:xfrm>
            <a:off x="9418207" y="1204090"/>
            <a:ext cx="2151551" cy="400110"/>
          </a:xfrm>
          <a:prstGeom prst="rect">
            <a:avLst/>
          </a:prstGeom>
          <a:noFill/>
        </p:spPr>
        <p:txBody>
          <a:bodyPr wrap="none" rtlCol="0">
            <a:spAutoFit/>
          </a:bodyPr>
          <a:lstStyle/>
          <a:p>
            <a:pPr algn="l"/>
            <a:r>
              <a:rPr lang="en-US" sz="2000" dirty="0">
                <a:solidFill>
                  <a:srgbClr val="C00000"/>
                </a:solidFill>
                <a:latin typeface="Arial" panose="020B0604020202020204" pitchFamily="34" charset="0"/>
                <a:cs typeface="Arial" panose="020B0604020202020204" pitchFamily="34" charset="0"/>
              </a:rPr>
              <a:t>Sigmoid</a:t>
            </a:r>
            <a:r>
              <a:rPr lang="en-US" sz="2000" dirty="0">
                <a:latin typeface="Arial" panose="020B0604020202020204" pitchFamily="34" charset="0"/>
                <a:cs typeface="Arial" panose="020B0604020202020204" pitchFamily="34" charset="0"/>
              </a:rPr>
              <a:t> function:</a:t>
            </a:r>
          </a:p>
        </p:txBody>
      </p:sp>
      <p:sp>
        <p:nvSpPr>
          <p:cNvPr id="10" name="Rectangle 9">
            <a:extLst>
              <a:ext uri="{FF2B5EF4-FFF2-40B4-BE49-F238E27FC236}">
                <a16:creationId xmlns:a16="http://schemas.microsoft.com/office/drawing/2014/main" id="{D69EF4FA-05C9-1749-5243-5C163BAA3FAE}"/>
              </a:ext>
            </a:extLst>
          </p:cNvPr>
          <p:cNvSpPr/>
          <p:nvPr/>
        </p:nvSpPr>
        <p:spPr>
          <a:xfrm>
            <a:off x="2401129" y="2548859"/>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11" name="Rectangle 10">
            <a:extLst>
              <a:ext uri="{FF2B5EF4-FFF2-40B4-BE49-F238E27FC236}">
                <a16:creationId xmlns:a16="http://schemas.microsoft.com/office/drawing/2014/main" id="{342F276F-C917-184C-BC63-69F15BCC239C}"/>
              </a:ext>
            </a:extLst>
          </p:cNvPr>
          <p:cNvSpPr/>
          <p:nvPr/>
        </p:nvSpPr>
        <p:spPr>
          <a:xfrm>
            <a:off x="2401129" y="3012054"/>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2BB09D5-8179-6C67-0AA1-1334BE394F8E}"/>
                  </a:ext>
                </a:extLst>
              </p:cNvPr>
              <p:cNvSpPr/>
              <p:nvPr/>
            </p:nvSpPr>
            <p:spPr>
              <a:xfrm>
                <a:off x="3423812" y="3012053"/>
                <a:ext cx="1546802"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𝑊</m:t>
                          </m:r>
                        </m:e>
                        <m:sup>
                          <m:r>
                            <a:rPr lang="en-US" i="1">
                              <a:solidFill>
                                <a:schemeClr val="bg1"/>
                              </a:solidFill>
                              <a:latin typeface="Cambria Math" panose="02040503050406030204" pitchFamily="18" charset="0"/>
                            </a:rPr>
                            <m:t>𝑇</m:t>
                          </m:r>
                        </m:sup>
                      </m:sSup>
                      <m:r>
                        <a:rPr lang="en-US" i="1">
                          <a:solidFill>
                            <a:schemeClr val="bg1"/>
                          </a:solidFill>
                          <a:latin typeface="Cambria Math" panose="02040503050406030204" pitchFamily="18" charset="0"/>
                        </a:rPr>
                        <m:t>𝑋</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16" name="Rectangle 15">
                <a:extLst>
                  <a:ext uri="{FF2B5EF4-FFF2-40B4-BE49-F238E27FC236}">
                    <a16:creationId xmlns:a16="http://schemas.microsoft.com/office/drawing/2014/main" id="{F2BB09D5-8179-6C67-0AA1-1334BE394F8E}"/>
                  </a:ext>
                </a:extLst>
              </p:cNvPr>
              <p:cNvSpPr>
                <a:spLocks noRot="1" noChangeAspect="1" noMove="1" noResize="1" noEditPoints="1" noAdjustHandles="1" noChangeArrowheads="1" noChangeShapeType="1" noTextEdit="1"/>
              </p:cNvSpPr>
              <p:nvPr/>
            </p:nvSpPr>
            <p:spPr>
              <a:xfrm>
                <a:off x="3423812" y="3012053"/>
                <a:ext cx="1546802" cy="421105"/>
              </a:xfrm>
              <a:prstGeom prst="rect">
                <a:avLst/>
              </a:prstGeom>
              <a:blipFill>
                <a:blip r:embed="rId4"/>
                <a:stretch>
                  <a:fillRect l="-3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6EC8934-E45B-F369-2185-D30D6DB6FE20}"/>
                  </a:ext>
                </a:extLst>
              </p:cNvPr>
              <p:cNvSpPr/>
              <p:nvPr/>
            </p:nvSpPr>
            <p:spPr>
              <a:xfrm>
                <a:off x="7347279" y="3020497"/>
                <a:ext cx="76614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𝐴</m:t>
                      </m:r>
                    </m:oMath>
                  </m:oMathPara>
                </a14:m>
                <a:endParaRPr lang="en-GB" dirty="0">
                  <a:solidFill>
                    <a:schemeClr val="bg1"/>
                  </a:solidFill>
                </a:endParaRPr>
              </a:p>
            </p:txBody>
          </p:sp>
        </mc:Choice>
        <mc:Fallback xmlns="">
          <p:sp>
            <p:nvSpPr>
              <p:cNvPr id="17" name="Rectangle 16">
                <a:extLst>
                  <a:ext uri="{FF2B5EF4-FFF2-40B4-BE49-F238E27FC236}">
                    <a16:creationId xmlns:a16="http://schemas.microsoft.com/office/drawing/2014/main" id="{F6EC8934-E45B-F369-2185-D30D6DB6FE20}"/>
                  </a:ext>
                </a:extLst>
              </p:cNvPr>
              <p:cNvSpPr>
                <a:spLocks noRot="1" noChangeAspect="1" noMove="1" noResize="1" noEditPoints="1" noAdjustHandles="1" noChangeArrowheads="1" noChangeShapeType="1" noTextEdit="1"/>
              </p:cNvSpPr>
              <p:nvPr/>
            </p:nvSpPr>
            <p:spPr>
              <a:xfrm>
                <a:off x="7347279" y="3020497"/>
                <a:ext cx="766145" cy="421105"/>
              </a:xfrm>
              <a:prstGeom prst="rect">
                <a:avLst/>
              </a:prstGeom>
              <a:blipFill>
                <a:blip r:embed="rId5"/>
                <a:stretch>
                  <a:fillRect l="-2344"/>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3D9DF0FE-71E3-833B-8461-7F4EB6017E9E}"/>
              </a:ext>
            </a:extLst>
          </p:cNvPr>
          <p:cNvCxnSpPr>
            <a:cxnSpLocks/>
            <a:stCxn id="10" idx="3"/>
            <a:endCxn id="16" idx="1"/>
          </p:cNvCxnSpPr>
          <p:nvPr/>
        </p:nvCxnSpPr>
        <p:spPr>
          <a:xfrm>
            <a:off x="2822234" y="2759412"/>
            <a:ext cx="601578"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20B6A-EDEB-2FBC-6F59-57975B807693}"/>
              </a:ext>
            </a:extLst>
          </p:cNvPr>
          <p:cNvCxnSpPr>
            <a:cxnSpLocks/>
            <a:stCxn id="11" idx="3"/>
            <a:endCxn id="16" idx="1"/>
          </p:cNvCxnSpPr>
          <p:nvPr/>
        </p:nvCxnSpPr>
        <p:spPr>
          <a:xfrm flipV="1">
            <a:off x="2822234" y="3222606"/>
            <a:ext cx="601578"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C32C83A-450E-469F-A5EA-6AE453ABFAFC}"/>
              </a:ext>
            </a:extLst>
          </p:cNvPr>
          <p:cNvCxnSpPr>
            <a:cxnSpLocks/>
            <a:stCxn id="16" idx="3"/>
            <a:endCxn id="21" idx="1"/>
          </p:cNvCxnSpPr>
          <p:nvPr/>
        </p:nvCxnSpPr>
        <p:spPr>
          <a:xfrm>
            <a:off x="4970614" y="3222606"/>
            <a:ext cx="5899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3E041C2-CD6A-F89E-F6BB-3BA68AA1F36E}"/>
                  </a:ext>
                </a:extLst>
              </p:cNvPr>
              <p:cNvSpPr/>
              <p:nvPr/>
            </p:nvSpPr>
            <p:spPr>
              <a:xfrm>
                <a:off x="5560554" y="3012053"/>
                <a:ext cx="119678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1" name="Rectangle 20">
                <a:extLst>
                  <a:ext uri="{FF2B5EF4-FFF2-40B4-BE49-F238E27FC236}">
                    <a16:creationId xmlns:a16="http://schemas.microsoft.com/office/drawing/2014/main" id="{13E041C2-CD6A-F89E-F6BB-3BA68AA1F36E}"/>
                  </a:ext>
                </a:extLst>
              </p:cNvPr>
              <p:cNvSpPr>
                <a:spLocks noRot="1" noChangeAspect="1" noMove="1" noResize="1" noEditPoints="1" noAdjustHandles="1" noChangeArrowheads="1" noChangeShapeType="1" noTextEdit="1"/>
              </p:cNvSpPr>
              <p:nvPr/>
            </p:nvSpPr>
            <p:spPr>
              <a:xfrm>
                <a:off x="5560554" y="3012053"/>
                <a:ext cx="1196785" cy="421105"/>
              </a:xfrm>
              <a:prstGeom prst="rect">
                <a:avLst/>
              </a:prstGeom>
              <a:blipFill>
                <a:blip r:embed="rId6"/>
                <a:stretch>
                  <a:fillRect b="-5634"/>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D55B92AF-7403-8E90-15BD-ED11A85B8D5C}"/>
              </a:ext>
            </a:extLst>
          </p:cNvPr>
          <p:cNvCxnSpPr>
            <a:cxnSpLocks/>
            <a:stCxn id="21" idx="3"/>
            <a:endCxn id="17" idx="1"/>
          </p:cNvCxnSpPr>
          <p:nvPr/>
        </p:nvCxnSpPr>
        <p:spPr>
          <a:xfrm>
            <a:off x="6757339" y="3222606"/>
            <a:ext cx="589940" cy="8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54D06F0-68A4-F492-E973-93EA2FA2061F}"/>
              </a:ext>
            </a:extLst>
          </p:cNvPr>
          <p:cNvCxnSpPr>
            <a:cxnSpLocks/>
            <a:stCxn id="7" idx="0"/>
            <a:endCxn id="16" idx="2"/>
          </p:cNvCxnSpPr>
          <p:nvPr/>
        </p:nvCxnSpPr>
        <p:spPr>
          <a:xfrm flipV="1">
            <a:off x="3113751" y="3433158"/>
            <a:ext cx="1083462" cy="275697"/>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91E255E-6D78-3FCB-0F7E-39059DF00D39}"/>
              </a:ext>
            </a:extLst>
          </p:cNvPr>
          <p:cNvSpPr txBox="1"/>
          <p:nvPr/>
        </p:nvSpPr>
        <p:spPr>
          <a:xfrm>
            <a:off x="5174452" y="3713814"/>
            <a:ext cx="3501280" cy="646331"/>
          </a:xfrm>
          <a:prstGeom prst="rect">
            <a:avLst/>
          </a:prstGeom>
          <a:noFill/>
        </p:spPr>
        <p:txBody>
          <a:bodyPr wrap="square" rtlCol="0">
            <a:spAutoFit/>
          </a:bodyPr>
          <a:lstStyle/>
          <a:p>
            <a:pPr algn="l"/>
            <a:r>
              <a:rPr lang="en-US" dirty="0">
                <a:solidFill>
                  <a:srgbClr val="C00000"/>
                </a:solidFill>
                <a:latin typeface="Arial" panose="020B0604020202020204" pitchFamily="34" charset="0"/>
                <a:cs typeface="Arial" panose="020B0604020202020204" pitchFamily="34" charset="0"/>
              </a:rPr>
              <a:t>Wrapping the output around an activation function</a:t>
            </a:r>
          </a:p>
        </p:txBody>
      </p:sp>
      <p:cxnSp>
        <p:nvCxnSpPr>
          <p:cNvPr id="29" name="Straight Arrow Connector 28">
            <a:extLst>
              <a:ext uri="{FF2B5EF4-FFF2-40B4-BE49-F238E27FC236}">
                <a16:creationId xmlns:a16="http://schemas.microsoft.com/office/drawing/2014/main" id="{F95E58FD-0BE1-567B-FD86-FC8F10DFB895}"/>
              </a:ext>
            </a:extLst>
          </p:cNvPr>
          <p:cNvCxnSpPr>
            <a:cxnSpLocks/>
            <a:stCxn id="28" idx="0"/>
            <a:endCxn id="21" idx="2"/>
          </p:cNvCxnSpPr>
          <p:nvPr/>
        </p:nvCxnSpPr>
        <p:spPr>
          <a:xfrm flipH="1" flipV="1">
            <a:off x="6158947" y="3433158"/>
            <a:ext cx="766145" cy="28065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BA80559-1AD6-82C9-2BAA-B3C6D7D62A85}"/>
              </a:ext>
            </a:extLst>
          </p:cNvPr>
          <p:cNvSpPr txBox="1"/>
          <p:nvPr/>
        </p:nvSpPr>
        <p:spPr>
          <a:xfrm>
            <a:off x="515375" y="4690698"/>
            <a:ext cx="10246849"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The probability that the engine works is represented by g(Z)</a:t>
            </a:r>
            <a:endParaRPr lang="en-US" sz="2000" b="1"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65A0BF79-CA63-8EBD-B5F5-308F8470F3DD}"/>
              </a:ext>
            </a:extLst>
          </p:cNvPr>
          <p:cNvSpPr txBox="1"/>
          <p:nvPr/>
        </p:nvSpPr>
        <p:spPr>
          <a:xfrm>
            <a:off x="515375" y="5346223"/>
            <a:ext cx="10246849"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We still need to define a Loss function</a:t>
            </a:r>
            <a:endParaRPr lang="en-US" sz="2000" b="1"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2E0A5935-5741-D328-1C94-FEC449E5BA12}"/>
              </a:ext>
            </a:extLst>
          </p:cNvPr>
          <p:cNvCxnSpPr>
            <a:cxnSpLocks/>
          </p:cNvCxnSpPr>
          <p:nvPr/>
        </p:nvCxnSpPr>
        <p:spPr>
          <a:xfrm>
            <a:off x="2609050" y="2225585"/>
            <a:ext cx="6495621" cy="1212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4065219-6F6D-C7FD-C68D-CE01464BD350}"/>
              </a:ext>
            </a:extLst>
          </p:cNvPr>
          <p:cNvSpPr txBox="1"/>
          <p:nvPr/>
        </p:nvSpPr>
        <p:spPr>
          <a:xfrm>
            <a:off x="4567084" y="1802604"/>
            <a:ext cx="257955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Forward Propagation</a:t>
            </a: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CCC7A627-2986-1C4C-40EC-ADDC65A1A0C2}"/>
                  </a:ext>
                </a:extLst>
              </p:cNvPr>
              <p:cNvSpPr/>
              <p:nvPr/>
            </p:nvSpPr>
            <p:spPr>
              <a:xfrm>
                <a:off x="8619797" y="3020497"/>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𝐿𝑜𝑠𝑠</m:t>
                      </m:r>
                    </m:oMath>
                  </m:oMathPara>
                </a14:m>
                <a:endParaRPr lang="en-GB" dirty="0">
                  <a:solidFill>
                    <a:schemeClr val="bg1"/>
                  </a:solidFill>
                </a:endParaRPr>
              </a:p>
            </p:txBody>
          </p:sp>
        </mc:Choice>
        <mc:Fallback xmlns="">
          <p:sp>
            <p:nvSpPr>
              <p:cNvPr id="39" name="Rectangle 38">
                <a:extLst>
                  <a:ext uri="{FF2B5EF4-FFF2-40B4-BE49-F238E27FC236}">
                    <a16:creationId xmlns:a16="http://schemas.microsoft.com/office/drawing/2014/main" id="{CCC7A627-2986-1C4C-40EC-ADDC65A1A0C2}"/>
                  </a:ext>
                </a:extLst>
              </p:cNvPr>
              <p:cNvSpPr>
                <a:spLocks noRot="1" noChangeAspect="1" noMove="1" noResize="1" noEditPoints="1" noAdjustHandles="1" noChangeArrowheads="1" noChangeShapeType="1" noTextEdit="1"/>
              </p:cNvSpPr>
              <p:nvPr/>
            </p:nvSpPr>
            <p:spPr>
              <a:xfrm>
                <a:off x="8619797" y="3020497"/>
                <a:ext cx="749969" cy="421105"/>
              </a:xfrm>
              <a:prstGeom prst="rect">
                <a:avLst/>
              </a:prstGeom>
              <a:blipFill>
                <a:blip r:embed="rId7"/>
                <a:stretch>
                  <a:fillRect/>
                </a:stretch>
              </a:blipFill>
            </p:spPr>
            <p:txBody>
              <a:bodyPr/>
              <a:lstStyle/>
              <a:p>
                <a:r>
                  <a:rPr lang="en-GB">
                    <a:noFill/>
                  </a:rPr>
                  <a:t> </a:t>
                </a:r>
              </a:p>
            </p:txBody>
          </p:sp>
        </mc:Fallback>
      </mc:AlternateContent>
      <p:cxnSp>
        <p:nvCxnSpPr>
          <p:cNvPr id="40" name="Straight Arrow Connector 39">
            <a:extLst>
              <a:ext uri="{FF2B5EF4-FFF2-40B4-BE49-F238E27FC236}">
                <a16:creationId xmlns:a16="http://schemas.microsoft.com/office/drawing/2014/main" id="{02BB7424-F030-8E4A-41C5-7C57F5D5F554}"/>
              </a:ext>
            </a:extLst>
          </p:cNvPr>
          <p:cNvCxnSpPr>
            <a:cxnSpLocks/>
            <a:stCxn id="17" idx="3"/>
            <a:endCxn id="39" idx="1"/>
          </p:cNvCxnSpPr>
          <p:nvPr/>
        </p:nvCxnSpPr>
        <p:spPr>
          <a:xfrm>
            <a:off x="8113424" y="3231050"/>
            <a:ext cx="5063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15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p:bldP spid="33" grpId="0"/>
      <p:bldP spid="34"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765041" cy="666605"/>
          </a:xfrm>
        </p:spPr>
        <p:txBody>
          <a:bodyPr>
            <a:normAutofit/>
          </a:bodyPr>
          <a:lstStyle/>
          <a:p>
            <a:r>
              <a:rPr lang="en-US" dirty="0"/>
              <a:t>Logistic Regression Loss Function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31</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https://towardsdatascience.com/step-by-step-guide-to-building-your-own-neural-network-from-scratch-df64b1c5ab6e</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39999" y="1598921"/>
            <a:ext cx="11085971" cy="110676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measure of how "badly" the model performed.</a:t>
            </a:r>
          </a:p>
          <a:p>
            <a:pPr marL="792480" lvl="1" indent="-342900"/>
            <a:r>
              <a:rPr lang="en-US" sz="2000" dirty="0"/>
              <a:t>Logistic Regression uses a "Cross Entropy" Loss Function</a:t>
            </a:r>
          </a:p>
        </p:txBody>
      </p:sp>
      <p:pic>
        <p:nvPicPr>
          <p:cNvPr id="4098" name="Picture 2">
            <a:extLst>
              <a:ext uri="{FF2B5EF4-FFF2-40B4-BE49-F238E27FC236}">
                <a16:creationId xmlns:a16="http://schemas.microsoft.com/office/drawing/2014/main" id="{5BB09EF2-45ED-708C-DD32-2F9DD806A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747" y="2838223"/>
            <a:ext cx="8098506" cy="16544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4F6A3F7F-A086-4FB4-549C-2D0075FB14FB}"/>
                  </a:ext>
                </a:extLst>
              </p:cNvPr>
              <p:cNvGraphicFramePr>
                <a:graphicFrameLocks noGrp="1"/>
              </p:cNvGraphicFramePr>
              <p:nvPr>
                <p:extLst>
                  <p:ext uri="{D42A27DB-BD31-4B8C-83A1-F6EECF244321}">
                    <p14:modId xmlns:p14="http://schemas.microsoft.com/office/powerpoint/2010/main" val="4173452974"/>
                  </p:ext>
                </p:extLst>
              </p:nvPr>
            </p:nvGraphicFramePr>
            <p:xfrm>
              <a:off x="2032000" y="4669336"/>
              <a:ext cx="8128000" cy="3708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552938404"/>
                        </a:ext>
                      </a:extLst>
                    </a:gridCol>
                    <a:gridCol w="4064000">
                      <a:extLst>
                        <a:ext uri="{9D8B030D-6E8A-4147-A177-3AD203B41FA5}">
                          <a16:colId xmlns:a16="http://schemas.microsoft.com/office/drawing/2014/main" val="598066559"/>
                        </a:ext>
                      </a:extLst>
                    </a:gridCol>
                  </a:tblGrid>
                  <a:tr h="370840">
                    <a:tc>
                      <a:txBody>
                        <a:bodyPr/>
                        <a:lstStyle/>
                        <a:p>
                          <a:pPr algn="ctr"/>
                          <a14:m>
                            <m:oMath xmlns:m="http://schemas.openxmlformats.org/officeDocument/2006/math">
                              <m:sSub>
                                <m:sSubPr>
                                  <m:ctrlPr>
                                    <a:rPr lang="en-GB" sz="1800" b="0" i="1" smtClean="0">
                                      <a:solidFill>
                                        <a:schemeClr val="tx1"/>
                                      </a:solidFill>
                                      <a:latin typeface="Cambria Math" panose="02040503050406030204" pitchFamily="18" charset="0"/>
                                    </a:rPr>
                                  </m:ctrlPr>
                                </m:sSubPr>
                                <m:e>
                                  <m:r>
                                    <a:rPr lang="en-GB" sz="1800" b="0" i="1" smtClean="0">
                                      <a:solidFill>
                                        <a:schemeClr val="tx1"/>
                                      </a:solidFill>
                                      <a:latin typeface="Cambria Math" panose="02040503050406030204" pitchFamily="18" charset="0"/>
                                    </a:rPr>
                                    <m:t>𝑦</m:t>
                                  </m:r>
                                </m:e>
                                <m:sub>
                                  <m:r>
                                    <a:rPr lang="en-GB" sz="1800" b="0" i="1" smtClean="0">
                                      <a:solidFill>
                                        <a:schemeClr val="tx1"/>
                                      </a:solidFill>
                                      <a:latin typeface="Cambria Math" panose="02040503050406030204" pitchFamily="18" charset="0"/>
                                    </a:rPr>
                                    <m:t>𝑖</m:t>
                                  </m:r>
                                </m:sub>
                              </m:sSub>
                            </m:oMath>
                          </a14:m>
                          <a:r>
                            <a:rPr lang="en-GB" sz="1800" b="0" dirty="0">
                              <a:solidFill>
                                <a:schemeClr val="tx1"/>
                              </a:solidFill>
                            </a:rPr>
                            <a:t> Label for the </a:t>
                          </a:r>
                          <a:r>
                            <a:rPr lang="en-GB" sz="1800" b="0" dirty="0" err="1">
                              <a:solidFill>
                                <a:schemeClr val="tx1"/>
                              </a:solidFill>
                            </a:rPr>
                            <a:t>i-th</a:t>
                          </a:r>
                          <a:r>
                            <a:rPr lang="en-GB" sz="1800" b="0" dirty="0">
                              <a:solidFill>
                                <a:schemeClr val="tx1"/>
                              </a:solidFill>
                            </a:rPr>
                            <a:t> example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GB" sz="1800" b="0" i="1" smtClean="0">
                                      <a:solidFill>
                                        <a:schemeClr val="tx1"/>
                                      </a:solidFill>
                                      <a:latin typeface="Cambria Math" panose="02040503050406030204" pitchFamily="18" charset="0"/>
                                    </a:rPr>
                                  </m:ctrlPr>
                                </m:sSubPr>
                                <m:e>
                                  <m:acc>
                                    <m:accPr>
                                      <m:chr m:val="̂"/>
                                      <m:ctrlPr>
                                        <a:rPr lang="en-GB" sz="1800" b="0" i="1" smtClean="0">
                                          <a:solidFill>
                                            <a:schemeClr val="tx1"/>
                                          </a:solidFill>
                                          <a:latin typeface="Cambria Math" panose="02040503050406030204" pitchFamily="18" charset="0"/>
                                        </a:rPr>
                                      </m:ctrlPr>
                                    </m:accPr>
                                    <m:e>
                                      <m:r>
                                        <a:rPr lang="en-GB" sz="1800" b="0" i="1" smtClean="0">
                                          <a:solidFill>
                                            <a:schemeClr val="tx1"/>
                                          </a:solidFill>
                                          <a:latin typeface="Cambria Math" panose="02040503050406030204" pitchFamily="18" charset="0"/>
                                        </a:rPr>
                                        <m:t>𝑦</m:t>
                                      </m:r>
                                    </m:e>
                                  </m:acc>
                                </m:e>
                                <m:sub>
                                  <m:r>
                                    <a:rPr lang="en-GB" sz="1800" b="0" i="1" smtClean="0">
                                      <a:solidFill>
                                        <a:schemeClr val="tx1"/>
                                      </a:solidFill>
                                      <a:latin typeface="Cambria Math" panose="02040503050406030204" pitchFamily="18" charset="0"/>
                                    </a:rPr>
                                    <m:t>𝑖</m:t>
                                  </m:r>
                                </m:sub>
                              </m:sSub>
                            </m:oMath>
                          </a14:m>
                          <a:r>
                            <a:rPr lang="en-GB" sz="1800" b="0" dirty="0">
                              <a:solidFill>
                                <a:schemeClr val="tx1"/>
                              </a:solidFill>
                            </a:rPr>
                            <a:t> Prediction for the </a:t>
                          </a:r>
                          <a:r>
                            <a:rPr lang="en-GB" sz="1800" b="0" dirty="0" err="1">
                              <a:solidFill>
                                <a:schemeClr val="tx1"/>
                              </a:solidFill>
                            </a:rPr>
                            <a:t>i-th</a:t>
                          </a:r>
                          <a:r>
                            <a:rPr lang="en-GB" sz="1800" b="0" dirty="0">
                              <a:solidFill>
                                <a:schemeClr val="tx1"/>
                              </a:solidFill>
                            </a:rPr>
                            <a:t> example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3025553"/>
                      </a:ext>
                    </a:extLst>
                  </a:tr>
                </a:tbl>
              </a:graphicData>
            </a:graphic>
          </p:graphicFrame>
        </mc:Choice>
        <mc:Fallback xmlns="">
          <p:graphicFrame>
            <p:nvGraphicFramePr>
              <p:cNvPr id="3" name="Table 3">
                <a:extLst>
                  <a:ext uri="{FF2B5EF4-FFF2-40B4-BE49-F238E27FC236}">
                    <a16:creationId xmlns:a16="http://schemas.microsoft.com/office/drawing/2014/main" id="{4F6A3F7F-A086-4FB4-549C-2D0075FB14FB}"/>
                  </a:ext>
                </a:extLst>
              </p:cNvPr>
              <p:cNvGraphicFramePr>
                <a:graphicFrameLocks noGrp="1"/>
              </p:cNvGraphicFramePr>
              <p:nvPr>
                <p:extLst>
                  <p:ext uri="{D42A27DB-BD31-4B8C-83A1-F6EECF244321}">
                    <p14:modId xmlns:p14="http://schemas.microsoft.com/office/powerpoint/2010/main" val="4173452974"/>
                  </p:ext>
                </p:extLst>
              </p:nvPr>
            </p:nvGraphicFramePr>
            <p:xfrm>
              <a:off x="2032000" y="4669336"/>
              <a:ext cx="8128000" cy="3708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552938404"/>
                        </a:ext>
                      </a:extLst>
                    </a:gridCol>
                    <a:gridCol w="4064000">
                      <a:extLst>
                        <a:ext uri="{9D8B030D-6E8A-4147-A177-3AD203B41FA5}">
                          <a16:colId xmlns:a16="http://schemas.microsoft.com/office/drawing/2014/main" val="598066559"/>
                        </a:ext>
                      </a:extLst>
                    </a:gridCol>
                  </a:tblGrid>
                  <a:tr h="370840">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t="-8065" r="-100000" b="-24194"/>
                          </a:stretch>
                        </a:blipFill>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l="-100000" t="-8065" b="-24194"/>
                          </a:stretch>
                        </a:blipFill>
                      </a:tcPr>
                    </a:tc>
                    <a:extLst>
                      <a:ext uri="{0D108BD9-81ED-4DB2-BD59-A6C34878D82A}">
                        <a16:rowId xmlns:a16="http://schemas.microsoft.com/office/drawing/2014/main" val="2733025553"/>
                      </a:ext>
                    </a:extLst>
                  </a:tr>
                </a:tbl>
              </a:graphicData>
            </a:graphic>
          </p:graphicFrame>
        </mc:Fallback>
      </mc:AlternateContent>
    </p:spTree>
    <p:extLst>
      <p:ext uri="{BB962C8B-B14F-4D97-AF65-F5344CB8AC3E}">
        <p14:creationId xmlns:p14="http://schemas.microsoft.com/office/powerpoint/2010/main" val="3995670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Loss Function </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32</a:t>
            </a:fld>
            <a:endParaRPr lang="en-US" dirty="0">
              <a:solidFill>
                <a:schemeClr val="tx1">
                  <a:lumMod val="75000"/>
                </a:schemeClr>
              </a:solidFill>
              <a:latin typeface="Euphemia" panose="020B0503040102020104" pitchFamily="34" charset="0"/>
            </a:endParaRP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39999" y="1598921"/>
            <a:ext cx="11085971" cy="110676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pic>
        <p:nvPicPr>
          <p:cNvPr id="3" name="Picture 2">
            <a:extLst>
              <a:ext uri="{FF2B5EF4-FFF2-40B4-BE49-F238E27FC236}">
                <a16:creationId xmlns:a16="http://schemas.microsoft.com/office/drawing/2014/main" id="{49E07BF5-3BBC-111D-B237-7301F6B42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744" y="1388604"/>
            <a:ext cx="7294512" cy="1490165"/>
          </a:xfrm>
          <a:prstGeom prst="rect">
            <a:avLst/>
          </a:prstGeom>
          <a:noFill/>
          <a:extLst>
            <a:ext uri="{909E8E84-426E-40DD-AFC4-6F175D3DCCD1}">
              <a14:hiddenFill xmlns:a14="http://schemas.microsoft.com/office/drawing/2010/main">
                <a:solidFill>
                  <a:srgbClr val="FFFFFF"/>
                </a:solidFill>
              </a14:hiddenFill>
            </a:ext>
          </a:extLst>
        </p:spPr>
      </p:pic>
      <p:sp>
        <p:nvSpPr>
          <p:cNvPr id="8" name="Left Brace 7">
            <a:extLst>
              <a:ext uri="{FF2B5EF4-FFF2-40B4-BE49-F238E27FC236}">
                <a16:creationId xmlns:a16="http://schemas.microsoft.com/office/drawing/2014/main" id="{696D99FC-1522-D71F-C8E6-D9788DF8838A}"/>
              </a:ext>
            </a:extLst>
          </p:cNvPr>
          <p:cNvSpPr/>
          <p:nvPr/>
        </p:nvSpPr>
        <p:spPr>
          <a:xfrm rot="16200000">
            <a:off x="4010643" y="2594800"/>
            <a:ext cx="272113" cy="948923"/>
          </a:xfrm>
          <a:prstGeom prst="leftBrace">
            <a:avLst>
              <a:gd name="adj1" fmla="val 0"/>
              <a:gd name="adj2" fmla="val 50000"/>
            </a:avLst>
          </a:prstGeom>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078C981A-2E03-A23F-0903-E1E79A7861EC}"/>
              </a:ext>
            </a:extLst>
          </p:cNvPr>
          <p:cNvSpPr/>
          <p:nvPr/>
        </p:nvSpPr>
        <p:spPr>
          <a:xfrm>
            <a:off x="3260794" y="3189671"/>
            <a:ext cx="1771809" cy="734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Average over all </a:t>
            </a:r>
            <a:r>
              <a:rPr lang="en-GB" i="1" dirty="0">
                <a:solidFill>
                  <a:schemeClr val="bg1"/>
                </a:solidFill>
              </a:rPr>
              <a:t>m</a:t>
            </a:r>
            <a:r>
              <a:rPr lang="en-GB" dirty="0">
                <a:solidFill>
                  <a:schemeClr val="bg1"/>
                </a:solidFill>
              </a:rPr>
              <a:t> examples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00660768-C45B-6C80-56C1-A05E1E13DE52}"/>
                  </a:ext>
                </a:extLst>
              </p:cNvPr>
              <p:cNvSpPr txBox="1">
                <a:spLocks/>
              </p:cNvSpPr>
              <p:nvPr/>
            </p:nvSpPr>
            <p:spPr>
              <a:xfrm>
                <a:off x="702454" y="4174851"/>
                <a:ext cx="11085971" cy="149782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Note that: </a:t>
                </a:r>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0≤</m:t>
                        </m:r>
                        <m:acc>
                          <m:accPr>
                            <m:chr m:val="̂"/>
                            <m:ctrlPr>
                              <a:rPr lang="en-GB" sz="200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≤1</m:t>
                    </m:r>
                  </m:oMath>
                </a14:m>
                <a:endParaRPr lang="en-GB" sz="2000" dirty="0"/>
              </a:p>
              <a:p>
                <a:pPr lvl="1"/>
                <a:r>
                  <a:rPr lang="en-GB" sz="2000" dirty="0"/>
                  <a:t>Meaning both </a:t>
                </a:r>
                <a14:m>
                  <m:oMath xmlns:m="http://schemas.openxmlformats.org/officeDocument/2006/math">
                    <m:func>
                      <m:funcPr>
                        <m:ctrlPr>
                          <a:rPr lang="en-GB" sz="2000" i="1" smtClean="0">
                            <a:latin typeface="Cambria Math" panose="02040503050406030204" pitchFamily="18" charset="0"/>
                          </a:rPr>
                        </m:ctrlPr>
                      </m:funcPr>
                      <m:fName>
                        <m:r>
                          <m:rPr>
                            <m:sty m:val="p"/>
                          </m:rPr>
                          <a:rPr lang="en-GB" sz="2000" i="0" smtClean="0">
                            <a:latin typeface="Cambria Math" panose="02040503050406030204" pitchFamily="18" charset="0"/>
                          </a:rPr>
                          <m:t>log</m:t>
                        </m:r>
                      </m:fName>
                      <m:e>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e>
                    </m:func>
                    <m:r>
                      <a:rPr lang="en-GB" sz="2000" b="0" i="1" smtClean="0">
                        <a:latin typeface="Cambria Math" panose="02040503050406030204" pitchFamily="18" charset="0"/>
                      </a:rPr>
                      <m:t> </m:t>
                    </m:r>
                    <m:r>
                      <a:rPr lang="en-GB" sz="2000" b="0" i="1" smtClean="0">
                        <a:latin typeface="Cambria Math" panose="02040503050406030204" pitchFamily="18" charset="0"/>
                      </a:rPr>
                      <m:t>𝑎𝑛𝑑</m:t>
                    </m:r>
                    <m:r>
                      <a:rPr lang="en-GB" sz="2000" b="0" i="1" smtClean="0">
                        <a:latin typeface="Cambria Math" panose="02040503050406030204" pitchFamily="18" charset="0"/>
                      </a:rPr>
                      <m:t> </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latin typeface="Cambria Math" panose="02040503050406030204" pitchFamily="18" charset="0"/>
                          </a:rPr>
                          <m:t>(1−</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GB" sz="2000" i="1">
                                <a:latin typeface="Cambria Math" panose="02040503050406030204" pitchFamily="18" charset="0"/>
                              </a:rPr>
                              <m:t>𝑖</m:t>
                            </m:r>
                          </m:sub>
                        </m:sSub>
                        <m:r>
                          <a:rPr lang="en-GB" sz="2000" b="0" i="1" smtClean="0">
                            <a:latin typeface="Cambria Math" panose="02040503050406030204" pitchFamily="18" charset="0"/>
                          </a:rPr>
                          <m:t>)</m:t>
                        </m:r>
                      </m:e>
                    </m:func>
                  </m:oMath>
                </a14:m>
                <a:r>
                  <a:rPr lang="en-GB" sz="2000" dirty="0"/>
                  <a:t> are negative </a:t>
                </a:r>
              </a:p>
              <a:p>
                <a:pPr lvl="1"/>
                <a:r>
                  <a:rPr lang="en-GB" sz="2000" dirty="0"/>
                  <a:t>A larger value of J should mean worse performance: minus sign added </a:t>
                </a:r>
                <a:endParaRPr lang="en-US" sz="2000" dirty="0"/>
              </a:p>
            </p:txBody>
          </p:sp>
        </mc:Choice>
        <mc:Fallback xmlns="">
          <p:sp>
            <p:nvSpPr>
              <p:cNvPr id="10" name="Content Placeholder 2">
                <a:extLst>
                  <a:ext uri="{FF2B5EF4-FFF2-40B4-BE49-F238E27FC236}">
                    <a16:creationId xmlns:a16="http://schemas.microsoft.com/office/drawing/2014/main" id="{00660768-C45B-6C80-56C1-A05E1E13DE52}"/>
                  </a:ext>
                </a:extLst>
              </p:cNvPr>
              <p:cNvSpPr txBox="1">
                <a:spLocks noRot="1" noChangeAspect="1" noMove="1" noResize="1" noEditPoints="1" noAdjustHandles="1" noChangeArrowheads="1" noChangeShapeType="1" noTextEdit="1"/>
              </p:cNvSpPr>
              <p:nvPr/>
            </p:nvSpPr>
            <p:spPr>
              <a:xfrm>
                <a:off x="702454" y="4174851"/>
                <a:ext cx="11085971" cy="1497822"/>
              </a:xfrm>
              <a:prstGeom prst="rect">
                <a:avLst/>
              </a:prstGeom>
              <a:blipFill>
                <a:blip r:embed="rId4"/>
                <a:stretch>
                  <a:fillRect l="-550"/>
                </a:stretch>
              </a:blipFill>
            </p:spPr>
            <p:txBody>
              <a:bodyPr/>
              <a:lstStyle/>
              <a:p>
                <a:r>
                  <a:rPr lang="en-GB">
                    <a:noFill/>
                  </a:rPr>
                  <a:t> </a:t>
                </a:r>
              </a:p>
            </p:txBody>
          </p:sp>
        </mc:Fallback>
      </mc:AlternateContent>
      <p:sp>
        <p:nvSpPr>
          <p:cNvPr id="11" name="Left Brace 10">
            <a:extLst>
              <a:ext uri="{FF2B5EF4-FFF2-40B4-BE49-F238E27FC236}">
                <a16:creationId xmlns:a16="http://schemas.microsoft.com/office/drawing/2014/main" id="{2EE2FDB1-1ACD-B27C-80B3-434A98F509C8}"/>
              </a:ext>
            </a:extLst>
          </p:cNvPr>
          <p:cNvSpPr/>
          <p:nvPr/>
        </p:nvSpPr>
        <p:spPr>
          <a:xfrm rot="16200000">
            <a:off x="7078196" y="675523"/>
            <a:ext cx="272113" cy="4783283"/>
          </a:xfrm>
          <a:prstGeom prst="leftBrace">
            <a:avLst>
              <a:gd name="adj1" fmla="val 0"/>
              <a:gd name="adj2" fmla="val 50000"/>
            </a:avLst>
          </a:prstGeom>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13" name="Rectangle 12">
            <a:extLst>
              <a:ext uri="{FF2B5EF4-FFF2-40B4-BE49-F238E27FC236}">
                <a16:creationId xmlns:a16="http://schemas.microsoft.com/office/drawing/2014/main" id="{93808CD7-CC81-5FDA-69DF-4D83A68DB693}"/>
              </a:ext>
            </a:extLst>
          </p:cNvPr>
          <p:cNvSpPr/>
          <p:nvPr/>
        </p:nvSpPr>
        <p:spPr>
          <a:xfrm>
            <a:off x="6328347" y="3196446"/>
            <a:ext cx="1771809" cy="7344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Loss for one example</a:t>
            </a:r>
          </a:p>
        </p:txBody>
      </p:sp>
    </p:spTree>
    <p:extLst>
      <p:ext uri="{BB962C8B-B14F-4D97-AF65-F5344CB8AC3E}">
        <p14:creationId xmlns:p14="http://schemas.microsoft.com/office/powerpoint/2010/main" val="1542619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Loss Function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33</a:t>
            </a:fld>
            <a:endParaRPr lang="en-US" dirty="0">
              <a:solidFill>
                <a:schemeClr val="tx1">
                  <a:lumMod val="75000"/>
                </a:schemeClr>
              </a:solidFill>
              <a:latin typeface="Euphemia" panose="020B0503040102020104" pitchFamily="34" charset="0"/>
            </a:endParaRPr>
          </a:p>
        </p:txBody>
      </p:sp>
      <p:pic>
        <p:nvPicPr>
          <p:cNvPr id="3" name="Picture 2">
            <a:extLst>
              <a:ext uri="{FF2B5EF4-FFF2-40B4-BE49-F238E27FC236}">
                <a16:creationId xmlns:a16="http://schemas.microsoft.com/office/drawing/2014/main" id="{91B70454-8029-5033-4A1C-9CF0CF49F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744" y="1388604"/>
            <a:ext cx="7294512" cy="14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FB80E76-3C2B-C5A9-B4AF-AB6A3C7899CF}"/>
              </a:ext>
            </a:extLst>
          </p:cNvPr>
          <p:cNvPicPr>
            <a:picLocks noChangeAspect="1"/>
          </p:cNvPicPr>
          <p:nvPr/>
        </p:nvPicPr>
        <p:blipFill>
          <a:blip r:embed="rId4"/>
          <a:stretch>
            <a:fillRect/>
          </a:stretch>
        </p:blipFill>
        <p:spPr>
          <a:xfrm>
            <a:off x="2448744" y="3034628"/>
            <a:ext cx="6489357" cy="3244679"/>
          </a:xfrm>
          <a:prstGeom prst="rect">
            <a:avLst/>
          </a:prstGeom>
        </p:spPr>
      </p:pic>
    </p:spTree>
    <p:extLst>
      <p:ext uri="{BB962C8B-B14F-4D97-AF65-F5344CB8AC3E}">
        <p14:creationId xmlns:p14="http://schemas.microsoft.com/office/powerpoint/2010/main" val="1463939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48731" cy="666605"/>
          </a:xfrm>
        </p:spPr>
        <p:txBody>
          <a:bodyPr>
            <a:normAutofit fontScale="90000"/>
          </a:bodyPr>
          <a:lstStyle/>
          <a:p>
            <a:r>
              <a:rPr lang="en-US" dirty="0"/>
              <a:t>Backpropagation in Logistic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34</a:t>
            </a:fld>
            <a:endParaRPr lang="en-US" dirty="0">
              <a:solidFill>
                <a:schemeClr val="tx1">
                  <a:lumMod val="75000"/>
                </a:schemeClr>
              </a:solidFill>
              <a:latin typeface="Euphemia" panose="020B0503040102020104" pitchFamily="34" charset="0"/>
            </a:endParaRPr>
          </a:p>
        </p:txBody>
      </p:sp>
      <p:sp>
        <p:nvSpPr>
          <p:cNvPr id="19" name="Rectangle 18">
            <a:extLst>
              <a:ext uri="{FF2B5EF4-FFF2-40B4-BE49-F238E27FC236}">
                <a16:creationId xmlns:a16="http://schemas.microsoft.com/office/drawing/2014/main" id="{51C98197-7B6B-5323-B94F-B4A10FC5BE9B}"/>
              </a:ext>
            </a:extLst>
          </p:cNvPr>
          <p:cNvSpPr/>
          <p:nvPr/>
        </p:nvSpPr>
        <p:spPr>
          <a:xfrm>
            <a:off x="2637257" y="1074020"/>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20" name="Rectangle 19">
            <a:extLst>
              <a:ext uri="{FF2B5EF4-FFF2-40B4-BE49-F238E27FC236}">
                <a16:creationId xmlns:a16="http://schemas.microsoft.com/office/drawing/2014/main" id="{C7D721E6-5C74-194D-0AC4-CCF8A037EEE8}"/>
              </a:ext>
            </a:extLst>
          </p:cNvPr>
          <p:cNvSpPr/>
          <p:nvPr/>
        </p:nvSpPr>
        <p:spPr>
          <a:xfrm>
            <a:off x="2637257" y="1537215"/>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A35B9DB-3422-34BC-91CA-529444EC6148}"/>
                  </a:ext>
                </a:extLst>
              </p:cNvPr>
              <p:cNvSpPr/>
              <p:nvPr/>
            </p:nvSpPr>
            <p:spPr>
              <a:xfrm>
                <a:off x="3564735" y="1537214"/>
                <a:ext cx="153097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𝑊</m:t>
                          </m:r>
                        </m:e>
                        <m:sup>
                          <m:r>
                            <a:rPr lang="en-US" b="0" i="1" smtClean="0">
                              <a:solidFill>
                                <a:schemeClr val="bg1"/>
                              </a:solidFill>
                              <a:latin typeface="Cambria Math" panose="02040503050406030204" pitchFamily="18" charset="0"/>
                            </a:rPr>
                            <m:t>𝑇</m:t>
                          </m:r>
                        </m:sup>
                      </m:sSup>
                      <m:r>
                        <a:rPr lang="en-US" b="0" i="1" smtClean="0">
                          <a:solidFill>
                            <a:schemeClr val="bg1"/>
                          </a:solidFill>
                          <a:latin typeface="Cambria Math" panose="02040503050406030204" pitchFamily="18" charset="0"/>
                        </a:rPr>
                        <m:t>𝑋</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1" name="Rectangle 20">
                <a:extLst>
                  <a:ext uri="{FF2B5EF4-FFF2-40B4-BE49-F238E27FC236}">
                    <a16:creationId xmlns:a16="http://schemas.microsoft.com/office/drawing/2014/main" id="{EA35B9DB-3422-34BC-91CA-529444EC6148}"/>
                  </a:ext>
                </a:extLst>
              </p:cNvPr>
              <p:cNvSpPr>
                <a:spLocks noRot="1" noChangeAspect="1" noMove="1" noResize="1" noEditPoints="1" noAdjustHandles="1" noChangeArrowheads="1" noChangeShapeType="1" noTextEdit="1"/>
              </p:cNvSpPr>
              <p:nvPr/>
            </p:nvSpPr>
            <p:spPr>
              <a:xfrm>
                <a:off x="3564735" y="1537214"/>
                <a:ext cx="1530975" cy="421105"/>
              </a:xfrm>
              <a:prstGeom prst="rect">
                <a:avLst/>
              </a:prstGeom>
              <a:blipFill>
                <a:blip r:embed="rId3"/>
                <a:stretch>
                  <a:fillRect l="-11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CAA7961-6D95-5606-95B8-E4D7C46A4988}"/>
                  </a:ext>
                </a:extLst>
              </p:cNvPr>
              <p:cNvSpPr/>
              <p:nvPr/>
            </p:nvSpPr>
            <p:spPr>
              <a:xfrm>
                <a:off x="7583407" y="1545658"/>
                <a:ext cx="76614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𝐴</m:t>
                      </m:r>
                    </m:oMath>
                  </m:oMathPara>
                </a14:m>
                <a:endParaRPr lang="en-GB" dirty="0">
                  <a:solidFill>
                    <a:schemeClr val="bg1"/>
                  </a:solidFill>
                </a:endParaRPr>
              </a:p>
            </p:txBody>
          </p:sp>
        </mc:Choice>
        <mc:Fallback xmlns="">
          <p:sp>
            <p:nvSpPr>
              <p:cNvPr id="22" name="Rectangle 21">
                <a:extLst>
                  <a:ext uri="{FF2B5EF4-FFF2-40B4-BE49-F238E27FC236}">
                    <a16:creationId xmlns:a16="http://schemas.microsoft.com/office/drawing/2014/main" id="{ECAA7961-6D95-5606-95B8-E4D7C46A4988}"/>
                  </a:ext>
                </a:extLst>
              </p:cNvPr>
              <p:cNvSpPr>
                <a:spLocks noRot="1" noChangeAspect="1" noMove="1" noResize="1" noEditPoints="1" noAdjustHandles="1" noChangeArrowheads="1" noChangeShapeType="1" noTextEdit="1"/>
              </p:cNvSpPr>
              <p:nvPr/>
            </p:nvSpPr>
            <p:spPr>
              <a:xfrm>
                <a:off x="7583407" y="1545658"/>
                <a:ext cx="766145" cy="421105"/>
              </a:xfrm>
              <a:prstGeom prst="rect">
                <a:avLst/>
              </a:prstGeom>
              <a:blipFill>
                <a:blip r:embed="rId4"/>
                <a:stretch>
                  <a:fillRect l="-2344"/>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45A83008-6D54-80E0-20D1-32D00171F67B}"/>
              </a:ext>
            </a:extLst>
          </p:cNvPr>
          <p:cNvCxnSpPr>
            <a:cxnSpLocks/>
            <a:stCxn id="19" idx="3"/>
            <a:endCxn id="21" idx="1"/>
          </p:cNvCxnSpPr>
          <p:nvPr/>
        </p:nvCxnSpPr>
        <p:spPr>
          <a:xfrm>
            <a:off x="3058362" y="1284573"/>
            <a:ext cx="506373"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8BE609-54B3-F40A-B280-DCDAE16A4387}"/>
              </a:ext>
            </a:extLst>
          </p:cNvPr>
          <p:cNvCxnSpPr>
            <a:cxnSpLocks/>
            <a:stCxn id="20" idx="3"/>
            <a:endCxn id="21" idx="1"/>
          </p:cNvCxnSpPr>
          <p:nvPr/>
        </p:nvCxnSpPr>
        <p:spPr>
          <a:xfrm flipV="1">
            <a:off x="3058362" y="1747767"/>
            <a:ext cx="506373"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4D19D6-C5DC-A2FF-8032-9498CC050213}"/>
              </a:ext>
            </a:extLst>
          </p:cNvPr>
          <p:cNvCxnSpPr>
            <a:cxnSpLocks/>
            <a:stCxn id="21" idx="3"/>
            <a:endCxn id="26" idx="1"/>
          </p:cNvCxnSpPr>
          <p:nvPr/>
        </p:nvCxnSpPr>
        <p:spPr>
          <a:xfrm>
            <a:off x="5095710" y="1747767"/>
            <a:ext cx="7009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235B5E7-8323-2EBE-4004-36837E02EF93}"/>
                  </a:ext>
                </a:extLst>
              </p:cNvPr>
              <p:cNvSpPr/>
              <p:nvPr/>
            </p:nvSpPr>
            <p:spPr>
              <a:xfrm>
                <a:off x="5796682" y="1537214"/>
                <a:ext cx="119678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Rectangle 25">
                <a:extLst>
                  <a:ext uri="{FF2B5EF4-FFF2-40B4-BE49-F238E27FC236}">
                    <a16:creationId xmlns:a16="http://schemas.microsoft.com/office/drawing/2014/main" id="{3235B5E7-8323-2EBE-4004-36837E02EF93}"/>
                  </a:ext>
                </a:extLst>
              </p:cNvPr>
              <p:cNvSpPr>
                <a:spLocks noRot="1" noChangeAspect="1" noMove="1" noResize="1" noEditPoints="1" noAdjustHandles="1" noChangeArrowheads="1" noChangeShapeType="1" noTextEdit="1"/>
              </p:cNvSpPr>
              <p:nvPr/>
            </p:nvSpPr>
            <p:spPr>
              <a:xfrm>
                <a:off x="5796682" y="1537214"/>
                <a:ext cx="1196785" cy="421105"/>
              </a:xfrm>
              <a:prstGeom prst="rect">
                <a:avLst/>
              </a:prstGeom>
              <a:blipFill>
                <a:blip r:embed="rId5"/>
                <a:stretch>
                  <a:fillRect b="-5634"/>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4AC7F492-7882-A55B-07ED-6E91981503F4}"/>
              </a:ext>
            </a:extLst>
          </p:cNvPr>
          <p:cNvCxnSpPr>
            <a:cxnSpLocks/>
            <a:stCxn id="26" idx="3"/>
            <a:endCxn id="22" idx="1"/>
          </p:cNvCxnSpPr>
          <p:nvPr/>
        </p:nvCxnSpPr>
        <p:spPr>
          <a:xfrm>
            <a:off x="6993467" y="1747767"/>
            <a:ext cx="589940" cy="8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6254D0-9E23-5B91-723E-30F24D44DA6B}"/>
                  </a:ext>
                </a:extLst>
              </p:cNvPr>
              <p:cNvSpPr/>
              <p:nvPr/>
            </p:nvSpPr>
            <p:spPr>
              <a:xfrm>
                <a:off x="8855925" y="1545658"/>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solidFill>
                          <a:schemeClr val="bg1"/>
                        </a:solidFill>
                        <a:latin typeface="Cambria Math" panose="02040503050406030204" pitchFamily="18" charset="0"/>
                      </a:rPr>
                      <m:t>𝐽</m:t>
                    </m:r>
                    <m:r>
                      <a:rPr lang="en-US" b="0" i="1" smtClean="0">
                        <a:solidFill>
                          <a:schemeClr val="bg1"/>
                        </a:solidFill>
                        <a:latin typeface="Cambria Math" panose="02040503050406030204" pitchFamily="18" charset="0"/>
                      </a:rPr>
                      <m:t>(</m:t>
                    </m:r>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oMath>
                </a14:m>
                <a:r>
                  <a:rPr lang="en-GB" dirty="0">
                    <a:solidFill>
                      <a:schemeClr val="bg1"/>
                    </a:solidFill>
                  </a:rPr>
                  <a:t>)</a:t>
                </a:r>
              </a:p>
            </p:txBody>
          </p:sp>
        </mc:Choice>
        <mc:Fallback xmlns="">
          <p:sp>
            <p:nvSpPr>
              <p:cNvPr id="30" name="Rectangle 29">
                <a:extLst>
                  <a:ext uri="{FF2B5EF4-FFF2-40B4-BE49-F238E27FC236}">
                    <a16:creationId xmlns:a16="http://schemas.microsoft.com/office/drawing/2014/main" id="{706254D0-9E23-5B91-723E-30F24D44DA6B}"/>
                  </a:ext>
                </a:extLst>
              </p:cNvPr>
              <p:cNvSpPr>
                <a:spLocks noRot="1" noChangeAspect="1" noMove="1" noResize="1" noEditPoints="1" noAdjustHandles="1" noChangeArrowheads="1" noChangeShapeType="1" noTextEdit="1"/>
              </p:cNvSpPr>
              <p:nvPr/>
            </p:nvSpPr>
            <p:spPr>
              <a:xfrm>
                <a:off x="8855925" y="1545658"/>
                <a:ext cx="749969" cy="421105"/>
              </a:xfrm>
              <a:prstGeom prst="rect">
                <a:avLst/>
              </a:prstGeom>
              <a:blipFill>
                <a:blip r:embed="rId6"/>
                <a:stretch>
                  <a:fillRect r="-16000" b="-14085"/>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6541F543-F899-0BDF-4082-73ABC838D4C7}"/>
              </a:ext>
            </a:extLst>
          </p:cNvPr>
          <p:cNvCxnSpPr>
            <a:cxnSpLocks/>
            <a:stCxn id="22" idx="3"/>
            <a:endCxn id="30" idx="1"/>
          </p:cNvCxnSpPr>
          <p:nvPr/>
        </p:nvCxnSpPr>
        <p:spPr>
          <a:xfrm>
            <a:off x="8349552" y="1756211"/>
            <a:ext cx="5063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A2864641-DF9C-34A6-600D-985012A8BB50}"/>
                  </a:ext>
                </a:extLst>
              </p:cNvPr>
              <p:cNvSpPr txBox="1">
                <a:spLocks/>
              </p:cNvSpPr>
              <p:nvPr/>
            </p:nvSpPr>
            <p:spPr>
              <a:xfrm>
                <a:off x="553014" y="2480624"/>
                <a:ext cx="11072956" cy="97014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𝑑</m:t>
                          </m:r>
                          <m:r>
                            <a:rPr lang="en-US" sz="2000" b="0" i="1" dirty="0" smtClean="0">
                              <a:latin typeface="Cambria Math" panose="02040503050406030204" pitchFamily="18" charset="0"/>
                            </a:rPr>
                            <m:t>(</m:t>
                          </m:r>
                          <m:r>
                            <a:rPr lang="en-US" sz="2000" b="0" i="1" dirty="0" smtClean="0">
                              <a:latin typeface="Cambria Math" panose="02040503050406030204" pitchFamily="18" charset="0"/>
                            </a:rPr>
                            <m:t>𝐽</m:t>
                          </m:r>
                          <m:r>
                            <a:rPr lang="en-US" sz="2000" b="0" i="1" dirty="0" smtClean="0">
                              <a:latin typeface="Cambria Math" panose="02040503050406030204" pitchFamily="18" charset="0"/>
                            </a:rPr>
                            <m:t>)</m:t>
                          </m:r>
                        </m:num>
                        <m:den>
                          <m:r>
                            <a:rPr lang="en-US" sz="2000" b="0" i="1" dirty="0" smtClean="0">
                              <a:latin typeface="Cambria Math" panose="02040503050406030204" pitchFamily="18" charset="0"/>
                            </a:rPr>
                            <m:t>𝑑</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𝑤</m:t>
                              </m:r>
                            </m:e>
                            <m:sub>
                              <m:r>
                                <a:rPr lang="en-US" sz="2000" b="0" i="1" dirty="0" smtClean="0">
                                  <a:latin typeface="Cambria Math" panose="02040503050406030204" pitchFamily="18" charset="0"/>
                                </a:rPr>
                                <m:t>1</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b="0" i="1" dirty="0" smtClean="0">
                              <a:latin typeface="Cambria Math" panose="02040503050406030204" pitchFamily="18" charset="0"/>
                            </a:rPr>
                            <m:t>𝐽</m:t>
                          </m:r>
                          <m:r>
                            <a:rPr lang="en-US" sz="2000" i="1" dirty="0">
                              <a:latin typeface="Cambria Math" panose="02040503050406030204" pitchFamily="18" charset="0"/>
                            </a:rPr>
                            <m:t>)</m:t>
                          </m:r>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2</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d>
                            <m:dPr>
                              <m:ctrlPr>
                                <a:rPr lang="en-US" sz="2000" i="1" dirty="0">
                                  <a:latin typeface="Cambria Math" panose="02040503050406030204" pitchFamily="18" charset="0"/>
                                </a:rPr>
                              </m:ctrlPr>
                            </m:dPr>
                            <m:e>
                              <m:r>
                                <a:rPr lang="en-US" sz="2000" b="0" i="1" dirty="0" smtClean="0">
                                  <a:latin typeface="Cambria Math" panose="02040503050406030204" pitchFamily="18" charset="0"/>
                                </a:rPr>
                                <m:t>𝐽</m:t>
                              </m:r>
                            </m:e>
                          </m:d>
                        </m:num>
                        <m:den>
                          <m:r>
                            <a:rPr lang="en-US" sz="2000" i="1" dirty="0">
                              <a:latin typeface="Cambria Math" panose="02040503050406030204" pitchFamily="18" charset="0"/>
                            </a:rPr>
                            <m:t>𝑑</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𝑤</m:t>
                              </m:r>
                            </m:e>
                            <m:sub>
                              <m:r>
                                <a:rPr lang="en-US" sz="2000" b="0" i="1" dirty="0" smtClean="0">
                                  <a:latin typeface="Cambria Math" panose="02040503050406030204" pitchFamily="18" charset="0"/>
                                </a:rPr>
                                <m:t>𝑛</m:t>
                              </m:r>
                            </m:sub>
                          </m:sSub>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𝑑</m:t>
                          </m:r>
                          <m:r>
                            <a:rPr lang="en-US" sz="2000" i="1" dirty="0">
                              <a:latin typeface="Cambria Math" panose="02040503050406030204" pitchFamily="18" charset="0"/>
                            </a:rPr>
                            <m:t>(</m:t>
                          </m:r>
                          <m:r>
                            <a:rPr lang="en-US" sz="2000" b="0" i="1" dirty="0" smtClean="0">
                              <a:latin typeface="Cambria Math" panose="02040503050406030204" pitchFamily="18" charset="0"/>
                            </a:rPr>
                            <m:t>𝐽</m:t>
                          </m:r>
                          <m:r>
                            <a:rPr lang="en-US" sz="2000" i="1" dirty="0">
                              <a:latin typeface="Cambria Math" panose="02040503050406030204" pitchFamily="18" charset="0"/>
                            </a:rPr>
                            <m:t>)</m:t>
                          </m:r>
                        </m:num>
                        <m:den>
                          <m:r>
                            <a:rPr lang="en-US" sz="2000" i="1" dirty="0">
                              <a:latin typeface="Cambria Math" panose="02040503050406030204" pitchFamily="18" charset="0"/>
                            </a:rPr>
                            <m:t>𝑑</m:t>
                          </m:r>
                          <m:r>
                            <a:rPr lang="en-US" sz="2000" b="0" i="1" dirty="0" smtClean="0">
                              <a:latin typeface="Cambria Math" panose="02040503050406030204" pitchFamily="18" charset="0"/>
                            </a:rPr>
                            <m:t>𝑏</m:t>
                          </m:r>
                        </m:den>
                      </m:f>
                    </m:oMath>
                  </m:oMathPara>
                </a14:m>
                <a:endParaRPr lang="en-US" sz="2000" dirty="0"/>
              </a:p>
            </p:txBody>
          </p:sp>
        </mc:Choice>
        <mc:Fallback xmlns="">
          <p:sp>
            <p:nvSpPr>
              <p:cNvPr id="49" name="Content Placeholder 2">
                <a:extLst>
                  <a:ext uri="{FF2B5EF4-FFF2-40B4-BE49-F238E27FC236}">
                    <a16:creationId xmlns:a16="http://schemas.microsoft.com/office/drawing/2014/main" id="{A2864641-DF9C-34A6-600D-985012A8BB50}"/>
                  </a:ext>
                </a:extLst>
              </p:cNvPr>
              <p:cNvSpPr txBox="1">
                <a:spLocks noRot="1" noChangeAspect="1" noMove="1" noResize="1" noEditPoints="1" noAdjustHandles="1" noChangeArrowheads="1" noChangeShapeType="1" noTextEdit="1"/>
              </p:cNvSpPr>
              <p:nvPr/>
            </p:nvSpPr>
            <p:spPr>
              <a:xfrm>
                <a:off x="553014" y="2480624"/>
                <a:ext cx="11072956" cy="970140"/>
              </a:xfrm>
              <a:prstGeom prst="rect">
                <a:avLst/>
              </a:prstGeom>
              <a:blipFill>
                <a:blip r:embed="rId7"/>
                <a:stretch>
                  <a:fillRect/>
                </a:stretch>
              </a:blipFill>
            </p:spPr>
            <p:txBody>
              <a:bodyPr/>
              <a:lstStyle/>
              <a:p>
                <a:r>
                  <a:rPr lang="en-GB">
                    <a:noFill/>
                  </a:rPr>
                  <a:t> </a:t>
                </a:r>
              </a:p>
            </p:txBody>
          </p:sp>
        </mc:Fallback>
      </mc:AlternateContent>
      <p:sp>
        <p:nvSpPr>
          <p:cNvPr id="50" name="Content Placeholder 2">
            <a:extLst>
              <a:ext uri="{FF2B5EF4-FFF2-40B4-BE49-F238E27FC236}">
                <a16:creationId xmlns:a16="http://schemas.microsoft.com/office/drawing/2014/main" id="{3047E8D5-349E-4C9C-4904-A2DCBF9C4ED2}"/>
              </a:ext>
            </a:extLst>
          </p:cNvPr>
          <p:cNvSpPr txBox="1">
            <a:spLocks/>
          </p:cNvSpPr>
          <p:nvPr/>
        </p:nvSpPr>
        <p:spPr>
          <a:xfrm>
            <a:off x="553014" y="2126687"/>
            <a:ext cx="11085971" cy="56449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 need to compute:</a:t>
            </a:r>
          </a:p>
          <a:p>
            <a:pPr marL="0" indent="0">
              <a:buNone/>
            </a:pPr>
            <a:endParaRPr lang="en-US" sz="2000"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2891DAB-43D5-DCB2-4221-1D407EA0F41E}"/>
                  </a:ext>
                </a:extLst>
              </p:cNvPr>
              <p:cNvSpPr txBox="1"/>
              <p:nvPr/>
            </p:nvSpPr>
            <p:spPr>
              <a:xfrm>
                <a:off x="2278473" y="3606623"/>
                <a:ext cx="252447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oMath>
                  </m:oMathPara>
                </a14:m>
                <a:endParaRPr lang="en-GB" sz="2000" dirty="0"/>
              </a:p>
            </p:txBody>
          </p:sp>
        </mc:Choice>
        <mc:Fallback xmlns="">
          <p:sp>
            <p:nvSpPr>
              <p:cNvPr id="51" name="TextBox 50">
                <a:extLst>
                  <a:ext uri="{FF2B5EF4-FFF2-40B4-BE49-F238E27FC236}">
                    <a16:creationId xmlns:a16="http://schemas.microsoft.com/office/drawing/2014/main" id="{E2891DAB-43D5-DCB2-4221-1D407EA0F41E}"/>
                  </a:ext>
                </a:extLst>
              </p:cNvPr>
              <p:cNvSpPr txBox="1">
                <a:spLocks noRot="1" noChangeAspect="1" noMove="1" noResize="1" noEditPoints="1" noAdjustHandles="1" noChangeArrowheads="1" noChangeShapeType="1" noTextEdit="1"/>
              </p:cNvSpPr>
              <p:nvPr/>
            </p:nvSpPr>
            <p:spPr>
              <a:xfrm>
                <a:off x="2278473" y="3606623"/>
                <a:ext cx="2524474" cy="63882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11C6799-6E88-E1F3-D6D1-582B5FF5CEA3}"/>
                  </a:ext>
                </a:extLst>
              </p:cNvPr>
              <p:cNvSpPr txBox="1"/>
              <p:nvPr/>
            </p:nvSpPr>
            <p:spPr>
              <a:xfrm>
                <a:off x="7389055" y="3606535"/>
                <a:ext cx="241149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r>
                            <a:rPr lang="en-US" sz="2000" b="0" i="1" smtClean="0">
                              <a:latin typeface="Cambria Math" panose="02040503050406030204" pitchFamily="18" charset="0"/>
                            </a:rPr>
                            <m:t>𝑏</m:t>
                          </m:r>
                        </m:den>
                      </m:f>
                    </m:oMath>
                  </m:oMathPara>
                </a14:m>
                <a:endParaRPr lang="en-GB" sz="2000" dirty="0"/>
              </a:p>
            </p:txBody>
          </p:sp>
        </mc:Choice>
        <mc:Fallback xmlns="">
          <p:sp>
            <p:nvSpPr>
              <p:cNvPr id="52" name="TextBox 51">
                <a:extLst>
                  <a:ext uri="{FF2B5EF4-FFF2-40B4-BE49-F238E27FC236}">
                    <a16:creationId xmlns:a16="http://schemas.microsoft.com/office/drawing/2014/main" id="{711C6799-6E88-E1F3-D6D1-582B5FF5CEA3}"/>
                  </a:ext>
                </a:extLst>
              </p:cNvPr>
              <p:cNvSpPr txBox="1">
                <a:spLocks noRot="1" noChangeAspect="1" noMove="1" noResize="1" noEditPoints="1" noAdjustHandles="1" noChangeArrowheads="1" noChangeShapeType="1" noTextEdit="1"/>
              </p:cNvSpPr>
              <p:nvPr/>
            </p:nvSpPr>
            <p:spPr>
              <a:xfrm>
                <a:off x="7389055" y="3606535"/>
                <a:ext cx="2411494" cy="63882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BC8009-B4C3-F663-0413-A6675CBFC2E8}"/>
                  </a:ext>
                </a:extLst>
              </p:cNvPr>
              <p:cNvSpPr txBox="1"/>
              <p:nvPr/>
            </p:nvSpPr>
            <p:spPr>
              <a:xfrm>
                <a:off x="7330116" y="5045760"/>
                <a:ext cx="1823384" cy="307777"/>
              </a:xfrm>
              <a:prstGeom prst="rect">
                <a:avLst/>
              </a:prstGeom>
              <a:noFill/>
            </p:spPr>
            <p:txBody>
              <a:bodyPr wrap="none" lIns="0" tIns="0" rIns="0" bIns="0" rtlCol="0">
                <a:spAutoFit/>
              </a:bodyPr>
              <a:lstStyle/>
              <a:p>
                <a:r>
                  <a:rPr lang="en-US" b="0" dirty="0">
                    <a:ea typeface="Cambria Math" panose="02040503050406030204" pitchFamily="18" charset="0"/>
                  </a:rPr>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W</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𝑑𝑊</m:t>
                    </m:r>
                  </m:oMath>
                </a14:m>
                <a:endParaRPr lang="en-GB" dirty="0"/>
              </a:p>
            </p:txBody>
          </p:sp>
        </mc:Choice>
        <mc:Fallback xmlns="">
          <p:sp>
            <p:nvSpPr>
              <p:cNvPr id="53" name="TextBox 52">
                <a:extLst>
                  <a:ext uri="{FF2B5EF4-FFF2-40B4-BE49-F238E27FC236}">
                    <a16:creationId xmlns:a16="http://schemas.microsoft.com/office/drawing/2014/main" id="{59BC8009-B4C3-F663-0413-A6675CBFC2E8}"/>
                  </a:ext>
                </a:extLst>
              </p:cNvPr>
              <p:cNvSpPr txBox="1">
                <a:spLocks noRot="1" noChangeAspect="1" noMove="1" noResize="1" noEditPoints="1" noAdjustHandles="1" noChangeArrowheads="1" noChangeShapeType="1" noTextEdit="1"/>
              </p:cNvSpPr>
              <p:nvPr/>
            </p:nvSpPr>
            <p:spPr>
              <a:xfrm>
                <a:off x="7330116" y="5045760"/>
                <a:ext cx="1823384" cy="307777"/>
              </a:xfrm>
              <a:prstGeom prst="rect">
                <a:avLst/>
              </a:prstGeom>
              <a:blipFill>
                <a:blip r:embed="rId10"/>
                <a:stretch>
                  <a:fillRect l="-1333" r="-667"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37E2A18-42D1-0B50-C011-FBFC57E6BE7C}"/>
                  </a:ext>
                </a:extLst>
              </p:cNvPr>
              <p:cNvSpPr txBox="1"/>
              <p:nvPr/>
            </p:nvSpPr>
            <p:spPr>
              <a:xfrm>
                <a:off x="1689558" y="4293070"/>
                <a:ext cx="3640667" cy="2124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e>
                            </m:mr>
                          </m:m>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mr>
                                </m:m>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e>
                            </m:mr>
                          </m:m>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m>
                                  <m:mPr>
                                    <m:mcs>
                                      <m:mc>
                                        <m:mcPr>
                                          <m:count m:val="1"/>
                                          <m:mcJc m:val="center"/>
                                        </m:mcPr>
                                      </m:mc>
                                    </m:mcs>
                                    <m:ctrlPr>
                                      <a:rPr lang="en-US" b="0" i="1" smtClean="0">
                                        <a:latin typeface="Cambria Math" panose="02040503050406030204" pitchFamily="18" charset="0"/>
                                      </a:rPr>
                                    </m:ctrlPr>
                                  </m:mP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𝐽</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e>
                                  </m:m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𝐽</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e>
                                  </m:mr>
                                </m:m>
                              </m:e>
                            </m:mr>
                            <m:mr>
                              <m:e>
                                <m:r>
                                  <a:rPr lang="en-US" b="0" i="1" smtClean="0">
                                    <a:latin typeface="Cambria Math" panose="02040503050406030204" pitchFamily="18" charset="0"/>
                                  </a:rPr>
                                  <m:t>⋮</m:t>
                                </m:r>
                              </m:e>
                            </m:mr>
                            <m:mr>
                              <m:e>
                                <m:f>
                                  <m:fPr>
                                    <m:ctrlPr>
                                      <a:rPr lang="en-GB"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𝐽</m:t>
                                        </m:r>
                                      </m:e>
                                    </m:d>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e>
                            </m:mr>
                          </m:m>
                        </m:e>
                      </m:d>
                    </m:oMath>
                  </m:oMathPara>
                </a14:m>
                <a:endParaRPr lang="en-GB" dirty="0"/>
              </a:p>
            </p:txBody>
          </p:sp>
        </mc:Choice>
        <mc:Fallback xmlns="">
          <p:sp>
            <p:nvSpPr>
              <p:cNvPr id="54" name="TextBox 53">
                <a:extLst>
                  <a:ext uri="{FF2B5EF4-FFF2-40B4-BE49-F238E27FC236}">
                    <a16:creationId xmlns:a16="http://schemas.microsoft.com/office/drawing/2014/main" id="{D37E2A18-42D1-0B50-C011-FBFC57E6BE7C}"/>
                  </a:ext>
                </a:extLst>
              </p:cNvPr>
              <p:cNvSpPr txBox="1">
                <a:spLocks noRot="1" noChangeAspect="1" noMove="1" noResize="1" noEditPoints="1" noAdjustHandles="1" noChangeArrowheads="1" noChangeShapeType="1" noTextEdit="1"/>
              </p:cNvSpPr>
              <p:nvPr/>
            </p:nvSpPr>
            <p:spPr>
              <a:xfrm>
                <a:off x="1689558" y="4293070"/>
                <a:ext cx="3640667" cy="212474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380CB70-EBD0-08C3-8A0F-9FE724E27CDB}"/>
                  </a:ext>
                </a:extLst>
              </p:cNvPr>
              <p:cNvSpPr txBox="1"/>
              <p:nvPr/>
            </p:nvSpPr>
            <p:spPr>
              <a:xfrm>
                <a:off x="7389055" y="5404036"/>
                <a:ext cx="2112566" cy="586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𝑀𝑆𝐸</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oMath>
                  </m:oMathPara>
                </a14:m>
                <a:endParaRPr lang="en-GB" sz="2000" dirty="0"/>
              </a:p>
            </p:txBody>
          </p:sp>
        </mc:Choice>
        <mc:Fallback xmlns="">
          <p:sp>
            <p:nvSpPr>
              <p:cNvPr id="56" name="TextBox 55">
                <a:extLst>
                  <a:ext uri="{FF2B5EF4-FFF2-40B4-BE49-F238E27FC236}">
                    <a16:creationId xmlns:a16="http://schemas.microsoft.com/office/drawing/2014/main" id="{4380CB70-EBD0-08C3-8A0F-9FE724E27CDB}"/>
                  </a:ext>
                </a:extLst>
              </p:cNvPr>
              <p:cNvSpPr txBox="1">
                <a:spLocks noRot="1" noChangeAspect="1" noMove="1" noResize="1" noEditPoints="1" noAdjustHandles="1" noChangeArrowheads="1" noChangeShapeType="1" noTextEdit="1"/>
              </p:cNvSpPr>
              <p:nvPr/>
            </p:nvSpPr>
            <p:spPr>
              <a:xfrm>
                <a:off x="7389055" y="5404036"/>
                <a:ext cx="2112566" cy="586186"/>
              </a:xfrm>
              <a:prstGeom prst="rect">
                <a:avLst/>
              </a:prstGeom>
              <a:blipFill>
                <a:blip r:embed="rId12"/>
                <a:stretch>
                  <a:fillRect/>
                </a:stretch>
              </a:blipFill>
            </p:spPr>
            <p:txBody>
              <a:bodyPr/>
              <a:lstStyle/>
              <a:p>
                <a:r>
                  <a:rPr lang="en-GB">
                    <a:noFill/>
                  </a:rPr>
                  <a:t> </a:t>
                </a:r>
              </a:p>
            </p:txBody>
          </p:sp>
        </mc:Fallback>
      </mc:AlternateContent>
      <p:sp>
        <p:nvSpPr>
          <p:cNvPr id="57" name="Arrow: Right 56">
            <a:extLst>
              <a:ext uri="{FF2B5EF4-FFF2-40B4-BE49-F238E27FC236}">
                <a16:creationId xmlns:a16="http://schemas.microsoft.com/office/drawing/2014/main" id="{CE95132B-4F22-F9C7-4A5E-5AE705AAB441}"/>
              </a:ext>
            </a:extLst>
          </p:cNvPr>
          <p:cNvSpPr/>
          <p:nvPr/>
        </p:nvSpPr>
        <p:spPr>
          <a:xfrm>
            <a:off x="5600288" y="5161720"/>
            <a:ext cx="978408" cy="484632"/>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ysClr val="windowText" lastClr="000000"/>
              </a:solidFill>
            </a:endParaRPr>
          </a:p>
        </p:txBody>
      </p:sp>
    </p:spTree>
    <p:extLst>
      <p:ext uri="{BB962C8B-B14F-4D97-AF65-F5344CB8AC3E}">
        <p14:creationId xmlns:p14="http://schemas.microsoft.com/office/powerpoint/2010/main" val="215825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P spid="52" grpId="0"/>
      <p:bldP spid="53" grpId="0"/>
      <p:bldP spid="54" grpId="0"/>
      <p:bldP spid="56" grpId="0"/>
      <p:bldP spid="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Loss Function Derivative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35</a:t>
            </a:fld>
            <a:endParaRPr lang="en-US" dirty="0">
              <a:solidFill>
                <a:schemeClr val="tx1">
                  <a:lumMod val="75000"/>
                </a:schemeClr>
              </a:solidFill>
              <a:latin typeface="Euphemia" panose="020B05030401020201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4" y="2795908"/>
                <a:ext cx="11085971" cy="665568"/>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Determine </a:t>
                </a:r>
                <a14:m>
                  <m:oMath xmlns:m="http://schemas.openxmlformats.org/officeDocument/2006/math">
                    <m:f>
                      <m:fPr>
                        <m:ctrlPr>
                          <a:rPr lang="en-US" sz="2000" i="1" smtClean="0">
                            <a:latin typeface="Cambria Math" panose="02040503050406030204" pitchFamily="18" charset="0"/>
                          </a:rPr>
                        </m:ctrlPr>
                      </m:fPr>
                      <m:num>
                        <m:r>
                          <a:rPr lang="en-GB" sz="2000" b="0" i="1" smtClean="0">
                            <a:latin typeface="Cambria Math" panose="02040503050406030204" pitchFamily="18" charset="0"/>
                          </a:rPr>
                          <m:t>𝑑𝐽</m:t>
                        </m:r>
                      </m:num>
                      <m:den>
                        <m:r>
                          <a:rPr lang="en-GB" sz="2000" b="0" i="1" smtClean="0">
                            <a:latin typeface="Cambria Math" panose="02040503050406030204" pitchFamily="18" charset="0"/>
                          </a:rPr>
                          <m:t>𝑑</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den>
                    </m:f>
                    <m:r>
                      <a:rPr lang="en-US" sz="2000" b="0" i="1" smtClean="0">
                        <a:latin typeface="Cambria Math" panose="02040503050406030204" pitchFamily="18" charset="0"/>
                      </a:rPr>
                      <m:t>:</m:t>
                    </m:r>
                    <m:r>
                      <a:rPr lang="en-US" sz="2000" b="0" i="0" smtClean="0">
                        <a:latin typeface="Cambria Math" panose="02040503050406030204" pitchFamily="18" charset="0"/>
                      </a:rPr>
                      <m:t> </m:t>
                    </m:r>
                  </m:oMath>
                </a14:m>
                <a:r>
                  <a:rPr lang="en-US" sz="2000" dirty="0"/>
                  <a:t>Let </a:t>
                </a:r>
                <a14:m>
                  <m:oMath xmlns:m="http://schemas.openxmlformats.org/officeDocument/2006/math">
                    <m:r>
                      <a:rPr lang="en-GB" sz="2000" b="0" i="1" smtClean="0">
                        <a:latin typeface="Cambria Math" panose="02040503050406030204" pitchFamily="18" charset="0"/>
                      </a:rPr>
                      <m:t>𝐿</m:t>
                    </m:r>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e>
                    </m:d>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sub>
                    </m:sSub>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e>
                    </m:func>
                    <m:r>
                      <a:rPr lang="en-GB" sz="2000" b="0" i="1" smtClean="0">
                        <a:latin typeface="Cambria Math" panose="02040503050406030204" pitchFamily="18" charset="0"/>
                      </a:rPr>
                      <m:t>+(1−</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latin typeface="Cambria Math" panose="02040503050406030204" pitchFamily="18" charset="0"/>
                          </a:rPr>
                          <m:t>(1−</m:t>
                        </m:r>
                        <m:sSub>
                          <m:sSubPr>
                            <m:ctrlPr>
                              <a:rPr lang="en-GB" sz="2000" b="0" i="1" smtClean="0">
                                <a:latin typeface="Cambria Math" panose="02040503050406030204" pitchFamily="18" charset="0"/>
                              </a:rPr>
                            </m:ctrlPr>
                          </m:sSubP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rPr>
                                  <m:t>𝑦</m:t>
                                </m:r>
                              </m:e>
                            </m:acc>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e>
                    </m:func>
                  </m:oMath>
                </a14:m>
                <a:endParaRPr lang="en-US" sz="2000" dirty="0"/>
              </a:p>
            </p:txBody>
          </p:sp>
        </mc:Choice>
        <mc:Fallback xmlns="">
          <p:sp>
            <p:nvSpPr>
              <p:cNvPr id="5" name="Content Placeholder 2">
                <a:extLst>
                  <a:ext uri="{FF2B5EF4-FFF2-40B4-BE49-F238E27FC236}">
                    <a16:creationId xmlns:a16="http://schemas.microsoft.com/office/drawing/2014/main" id="{694E0948-6FCC-5143-372F-4C6A7C79CF67}"/>
                  </a:ext>
                </a:extLst>
              </p:cNvPr>
              <p:cNvSpPr txBox="1">
                <a:spLocks noRot="1" noChangeAspect="1" noMove="1" noResize="1" noEditPoints="1" noAdjustHandles="1" noChangeArrowheads="1" noChangeShapeType="1" noTextEdit="1"/>
              </p:cNvSpPr>
              <p:nvPr/>
            </p:nvSpPr>
            <p:spPr>
              <a:xfrm>
                <a:off x="553014" y="2795908"/>
                <a:ext cx="11085971" cy="665568"/>
              </a:xfrm>
              <a:prstGeom prst="rect">
                <a:avLst/>
              </a:prstGeom>
              <a:blipFill>
                <a:blip r:embed="rId3"/>
                <a:stretch>
                  <a:fillRect l="-605" b="-3670"/>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91B70454-8029-5033-4A1C-9CF0CF49F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744" y="1388604"/>
            <a:ext cx="7294512" cy="14901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EF7501-ECE3-F9EF-FD30-3137014AFE22}"/>
                  </a:ext>
                </a:extLst>
              </p:cNvPr>
              <p:cNvSpPr txBox="1"/>
              <p:nvPr/>
            </p:nvSpPr>
            <p:spPr>
              <a:xfrm>
                <a:off x="2752744" y="3578173"/>
                <a:ext cx="294989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GB" sz="1800" b="0" i="1" smtClean="0">
                              <a:latin typeface="Cambria Math" panose="02040503050406030204" pitchFamily="18" charset="0"/>
                            </a:rPr>
                            <m:t>𝑑𝐽</m:t>
                          </m:r>
                        </m:num>
                        <m:den>
                          <m:r>
                            <a:rPr lang="en-GB" sz="1800" b="0" i="1" smtClean="0">
                              <a:latin typeface="Cambria Math" panose="02040503050406030204" pitchFamily="18" charset="0"/>
                            </a:rPr>
                            <m:t>𝑑</m:t>
                          </m:r>
                          <m:acc>
                            <m:accPr>
                              <m:chr m:val="̂"/>
                              <m:ctrlPr>
                                <a:rPr lang="en-GB" sz="1800" b="0" i="1" smtClean="0">
                                  <a:latin typeface="Cambria Math" panose="02040503050406030204" pitchFamily="18" charset="0"/>
                                </a:rPr>
                              </m:ctrlPr>
                            </m:accPr>
                            <m:e>
                              <m:r>
                                <a:rPr lang="en-GB" sz="1800" b="0" i="1" smtClean="0">
                                  <a:latin typeface="Cambria Math" panose="02040503050406030204" pitchFamily="18" charset="0"/>
                                </a:rPr>
                                <m:t>𝑦</m:t>
                              </m:r>
                            </m:e>
                          </m:acc>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𝑑</m:t>
                          </m:r>
                        </m:num>
                        <m:den>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𝑦</m:t>
                              </m:r>
                            </m:e>
                          </m:acc>
                        </m:den>
                      </m:f>
                      <m:d>
                        <m:dPr>
                          <m:ctrlPr>
                            <a:rPr lang="en-GB" sz="1800" b="0" i="1" smtClean="0">
                              <a:latin typeface="Cambria Math" panose="02040503050406030204" pitchFamily="18" charset="0"/>
                            </a:rPr>
                          </m:ctrlPr>
                        </m:dPr>
                        <m:e>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𝑚</m:t>
                              </m:r>
                            </m:den>
                          </m:f>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𝑚</m:t>
                              </m:r>
                            </m:sup>
                            <m:e>
                              <m:r>
                                <a:rPr lang="en-GB" i="1">
                                  <a:latin typeface="Cambria Math" panose="02040503050406030204" pitchFamily="18" charset="0"/>
                                </a:rPr>
                                <m:t>𝐿</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e>
                              </m:d>
                            </m:e>
                          </m:nary>
                        </m:e>
                      </m:d>
                    </m:oMath>
                  </m:oMathPara>
                </a14:m>
                <a:endParaRPr lang="en-GB" dirty="0"/>
              </a:p>
            </p:txBody>
          </p:sp>
        </mc:Choice>
        <mc:Fallback xmlns="">
          <p:sp>
            <p:nvSpPr>
              <p:cNvPr id="14" name="TextBox 13">
                <a:extLst>
                  <a:ext uri="{FF2B5EF4-FFF2-40B4-BE49-F238E27FC236}">
                    <a16:creationId xmlns:a16="http://schemas.microsoft.com/office/drawing/2014/main" id="{5CEF7501-ECE3-F9EF-FD30-3137014AFE22}"/>
                  </a:ext>
                </a:extLst>
              </p:cNvPr>
              <p:cNvSpPr txBox="1">
                <a:spLocks noRot="1" noChangeAspect="1" noMove="1" noResize="1" noEditPoints="1" noAdjustHandles="1" noChangeArrowheads="1" noChangeShapeType="1" noTextEdit="1"/>
              </p:cNvSpPr>
              <p:nvPr/>
            </p:nvSpPr>
            <p:spPr>
              <a:xfrm>
                <a:off x="2752744" y="3578173"/>
                <a:ext cx="2949899" cy="848566"/>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C120797-B531-330B-BC29-A4EE1F03C614}"/>
                  </a:ext>
                </a:extLst>
              </p:cNvPr>
              <p:cNvSpPr txBox="1"/>
              <p:nvPr/>
            </p:nvSpPr>
            <p:spPr>
              <a:xfrm>
                <a:off x="4494674" y="4499037"/>
                <a:ext cx="3687319" cy="6839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sz="1800" i="1" smtClean="0">
                              <a:latin typeface="Cambria Math" panose="02040503050406030204" pitchFamily="18" charset="0"/>
                            </a:rPr>
                          </m:ctrlPr>
                        </m:fPr>
                        <m:num>
                          <m:r>
                            <a:rPr lang="en-GB" sz="1800" b="0" i="1" smtClean="0">
                              <a:latin typeface="Cambria Math" panose="02040503050406030204" pitchFamily="18" charset="0"/>
                            </a:rPr>
                            <m:t>𝑑</m:t>
                          </m:r>
                        </m:num>
                        <m:den>
                          <m:r>
                            <a:rPr lang="en-GB" b="0" i="1">
                              <a:latin typeface="Cambria Math" panose="02040503050406030204" pitchFamily="18" charset="0"/>
                            </a:rPr>
                            <m:t>𝑑</m:t>
                          </m:r>
                          <m:acc>
                            <m:accPr>
                              <m:chr m:val="̂"/>
                              <m:ctrlPr>
                                <a:rPr lang="en-GB" i="1">
                                  <a:latin typeface="Cambria Math" panose="02040503050406030204" pitchFamily="18" charset="0"/>
                                </a:rPr>
                              </m:ctrlPr>
                            </m:accPr>
                            <m:e>
                              <m:r>
                                <a:rPr lang="en-GB" b="0" i="1">
                                  <a:latin typeface="Cambria Math" panose="02040503050406030204" pitchFamily="18" charset="0"/>
                                </a:rPr>
                                <m:t>𝑦</m:t>
                              </m:r>
                            </m:e>
                          </m:acc>
                        </m:den>
                      </m:f>
                      <m:d>
                        <m:dPr>
                          <m:ctrlPr>
                            <a:rPr lang="en-GB" sz="1800" i="1" smtClean="0">
                              <a:latin typeface="Cambria Math" panose="02040503050406030204" pitchFamily="18" charset="0"/>
                            </a:rPr>
                          </m:ctrlPr>
                        </m:dPr>
                        <m:e>
                          <m:r>
                            <a:rPr lang="en-GB" sz="1800" b="0" i="1" smtClean="0">
                              <a:latin typeface="Cambria Math" panose="02040503050406030204" pitchFamily="18" charset="0"/>
                            </a:rPr>
                            <m:t>𝐿</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r>
                                <a:rPr lang="en-GB" b="0"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e>
                          </m:d>
                        </m:e>
                      </m:d>
                      <m:r>
                        <a:rPr lang="en-GB" sz="1800" b="0" i="1" smtClean="0">
                          <a:latin typeface="Cambria Math" panose="02040503050406030204" pitchFamily="18" charset="0"/>
                        </a:rPr>
                        <m:t>=</m:t>
                      </m:r>
                      <m:f>
                        <m:fPr>
                          <m:ctrlPr>
                            <a:rPr lang="en-GB" sz="1800" i="1" smtClean="0">
                              <a:latin typeface="Cambria Math" panose="02040503050406030204" pitchFamily="18" charset="0"/>
                            </a:rPr>
                          </m:ctrlPr>
                        </m:fPr>
                        <m:num>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num>
                        <m:den>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r>
                            <a:rPr lang="en-US" b="0" i="1" smtClean="0">
                              <a:latin typeface="Cambria Math" panose="02040503050406030204" pitchFamily="18" charset="0"/>
                            </a:rPr>
                            <m:t>)</m:t>
                          </m:r>
                        </m:num>
                        <m:den>
                          <m:r>
                            <a:rPr lang="en-US" sz="1800" b="0" i="1" smtClean="0">
                              <a:latin typeface="Cambria Math" panose="02040503050406030204" pitchFamily="18" charset="0"/>
                            </a:rPr>
                            <m:t>1−</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oMath>
                  </m:oMathPara>
                </a14:m>
                <a:endParaRPr lang="en-GB" dirty="0"/>
              </a:p>
            </p:txBody>
          </p:sp>
        </mc:Choice>
        <mc:Fallback xmlns="">
          <p:sp>
            <p:nvSpPr>
              <p:cNvPr id="18" name="TextBox 17">
                <a:extLst>
                  <a:ext uri="{FF2B5EF4-FFF2-40B4-BE49-F238E27FC236}">
                    <a16:creationId xmlns:a16="http://schemas.microsoft.com/office/drawing/2014/main" id="{9C120797-B531-330B-BC29-A4EE1F03C614}"/>
                  </a:ext>
                </a:extLst>
              </p:cNvPr>
              <p:cNvSpPr txBox="1">
                <a:spLocks noRot="1" noChangeAspect="1" noMove="1" noResize="1" noEditPoints="1" noAdjustHandles="1" noChangeArrowheads="1" noChangeShapeType="1" noTextEdit="1"/>
              </p:cNvSpPr>
              <p:nvPr/>
            </p:nvSpPr>
            <p:spPr>
              <a:xfrm>
                <a:off x="4494674" y="4499037"/>
                <a:ext cx="3687319" cy="68390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05ECB4D-B261-DD8B-488C-96AFD4CD1008}"/>
                  </a:ext>
                </a:extLst>
              </p:cNvPr>
              <p:cNvSpPr txBox="1"/>
              <p:nvPr/>
            </p:nvSpPr>
            <p:spPr>
              <a:xfrm>
                <a:off x="7000056" y="3598185"/>
                <a:ext cx="294989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GB" i="1">
                              <a:latin typeface="Cambria Math" panose="02040503050406030204" pitchFamily="18" charset="0"/>
                            </a:rPr>
                            <m:t>𝑑𝐽</m:t>
                          </m:r>
                        </m:num>
                        <m:den>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𝑦</m:t>
                              </m:r>
                            </m:e>
                          </m:acc>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𝑚</m:t>
                          </m:r>
                        </m:den>
                      </m:f>
                      <m:nary>
                        <m:naryPr>
                          <m:chr m:val="∑"/>
                          <m:ctrlPr>
                            <a:rPr lang="en-GB" sz="1800" b="0" i="1" smtClean="0">
                              <a:latin typeface="Cambria Math" panose="02040503050406030204" pitchFamily="18" charset="0"/>
                            </a:rPr>
                          </m:ctrlPr>
                        </m:naryPr>
                        <m:sub>
                          <m:r>
                            <m:rPr>
                              <m:brk m:alnAt="23"/>
                            </m:rP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𝑚</m:t>
                          </m:r>
                        </m:sup>
                        <m:e>
                          <m:f>
                            <m:fPr>
                              <m:ctrlPr>
                                <a:rPr lang="en-GB"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𝑦</m:t>
                                  </m:r>
                                </m:e>
                              </m:acc>
                            </m:den>
                          </m:f>
                        </m:e>
                      </m:nary>
                      <m:r>
                        <a:rPr lang="en-GB" sz="1800" b="0" i="1" smtClean="0">
                          <a:latin typeface="Cambria Math" panose="02040503050406030204" pitchFamily="18" charset="0"/>
                        </a:rPr>
                        <m:t>(</m:t>
                      </m:r>
                      <m:r>
                        <a:rPr lang="en-GB" sz="1800" b="0" i="1" smtClean="0">
                          <a:latin typeface="Cambria Math" panose="02040503050406030204" pitchFamily="18" charset="0"/>
                        </a:rPr>
                        <m:t>𝐿</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e>
                      </m:d>
                      <m:r>
                        <a:rPr lang="en-GB" sz="1800" b="0" i="1" smtClean="0">
                          <a:latin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A05ECB4D-B261-DD8B-488C-96AFD4CD1008}"/>
                  </a:ext>
                </a:extLst>
              </p:cNvPr>
              <p:cNvSpPr txBox="1">
                <a:spLocks noRot="1" noChangeAspect="1" noMove="1" noResize="1" noEditPoints="1" noAdjustHandles="1" noChangeArrowheads="1" noChangeShapeType="1" noTextEdit="1"/>
              </p:cNvSpPr>
              <p:nvPr/>
            </p:nvSpPr>
            <p:spPr>
              <a:xfrm>
                <a:off x="7000056" y="3598185"/>
                <a:ext cx="2949899" cy="848566"/>
              </a:xfrm>
              <a:prstGeom prst="rect">
                <a:avLst/>
              </a:prstGeom>
              <a:blipFill>
                <a:blip r:embed="rId7"/>
                <a:stretch>
                  <a:fillRect/>
                </a:stretch>
              </a:blipFill>
            </p:spPr>
            <p:txBody>
              <a:bodyPr/>
              <a:lstStyle/>
              <a:p>
                <a:r>
                  <a:rPr lang="en-GB">
                    <a:noFill/>
                  </a:rPr>
                  <a:t> </a:t>
                </a:r>
              </a:p>
            </p:txBody>
          </p:sp>
        </mc:Fallback>
      </mc:AlternateContent>
      <p:sp>
        <p:nvSpPr>
          <p:cNvPr id="8" name="Arrow: Right 7">
            <a:extLst>
              <a:ext uri="{FF2B5EF4-FFF2-40B4-BE49-F238E27FC236}">
                <a16:creationId xmlns:a16="http://schemas.microsoft.com/office/drawing/2014/main" id="{B971982E-24FB-FE4F-08E7-85C4AA1AE6C7}"/>
              </a:ext>
            </a:extLst>
          </p:cNvPr>
          <p:cNvSpPr/>
          <p:nvPr/>
        </p:nvSpPr>
        <p:spPr>
          <a:xfrm>
            <a:off x="5851391" y="3933203"/>
            <a:ext cx="973886" cy="17852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47DBE25-52B4-88F2-FD16-1553942C984A}"/>
                  </a:ext>
                </a:extLst>
              </p:cNvPr>
              <p:cNvSpPr txBox="1"/>
              <p:nvPr/>
            </p:nvSpPr>
            <p:spPr>
              <a:xfrm>
                <a:off x="4714218" y="5235228"/>
                <a:ext cx="324823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1" i="1">
                              <a:latin typeface="Cambria Math" panose="02040503050406030204" pitchFamily="18" charset="0"/>
                            </a:rPr>
                          </m:ctrlPr>
                        </m:fPr>
                        <m:num>
                          <m:r>
                            <a:rPr lang="en-GB" b="1" i="1">
                              <a:latin typeface="Cambria Math" panose="02040503050406030204" pitchFamily="18" charset="0"/>
                            </a:rPr>
                            <m:t>𝒅𝑱</m:t>
                          </m:r>
                        </m:num>
                        <m:den>
                          <m:r>
                            <a:rPr lang="en-GB" b="1" i="1">
                              <a:latin typeface="Cambria Math" panose="02040503050406030204" pitchFamily="18" charset="0"/>
                            </a:rPr>
                            <m:t>𝒅</m:t>
                          </m:r>
                          <m:acc>
                            <m:accPr>
                              <m:chr m:val="̂"/>
                              <m:ctrlPr>
                                <a:rPr lang="en-GB" b="1" i="1">
                                  <a:latin typeface="Cambria Math" panose="02040503050406030204" pitchFamily="18" charset="0"/>
                                </a:rPr>
                              </m:ctrlPr>
                            </m:accPr>
                            <m:e>
                              <m:r>
                                <a:rPr lang="en-GB" b="1" i="1">
                                  <a:latin typeface="Cambria Math" panose="02040503050406030204" pitchFamily="18" charset="0"/>
                                </a:rPr>
                                <m:t>𝒚</m:t>
                              </m:r>
                            </m:e>
                          </m:acc>
                        </m:den>
                      </m:f>
                      <m:r>
                        <a:rPr lang="en-GB" sz="1800" b="1" i="1" smtClean="0">
                          <a:latin typeface="Cambria Math" panose="02040503050406030204" pitchFamily="18" charset="0"/>
                        </a:rPr>
                        <m:t>=−</m:t>
                      </m:r>
                      <m:f>
                        <m:fPr>
                          <m:ctrlPr>
                            <a:rPr lang="en-GB" sz="1800" b="1" i="1" smtClean="0">
                              <a:latin typeface="Cambria Math" panose="02040503050406030204" pitchFamily="18" charset="0"/>
                            </a:rPr>
                          </m:ctrlPr>
                        </m:fPr>
                        <m:num>
                          <m:r>
                            <a:rPr lang="en-GB" sz="1800" b="1" i="1" smtClean="0">
                              <a:latin typeface="Cambria Math" panose="02040503050406030204" pitchFamily="18" charset="0"/>
                            </a:rPr>
                            <m:t>𝟏</m:t>
                          </m:r>
                        </m:num>
                        <m:den>
                          <m:r>
                            <a:rPr lang="en-GB" sz="1800" b="1" i="1" smtClean="0">
                              <a:latin typeface="Cambria Math" panose="02040503050406030204" pitchFamily="18" charset="0"/>
                            </a:rPr>
                            <m:t>𝒎</m:t>
                          </m:r>
                        </m:den>
                      </m:f>
                      <m:nary>
                        <m:naryPr>
                          <m:chr m:val="∑"/>
                          <m:ctrlPr>
                            <a:rPr lang="en-GB" sz="1800" b="1" i="1" smtClean="0">
                              <a:latin typeface="Cambria Math" panose="02040503050406030204" pitchFamily="18" charset="0"/>
                            </a:rPr>
                          </m:ctrlPr>
                        </m:naryPr>
                        <m:sub>
                          <m:r>
                            <m:rPr>
                              <m:brk m:alnAt="23"/>
                            </m:rP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up>
                          <m:r>
                            <a:rPr lang="en-GB" sz="1800" b="1" i="1" smtClean="0">
                              <a:latin typeface="Cambria Math" panose="02040503050406030204" pitchFamily="18" charset="0"/>
                            </a:rPr>
                            <m:t>𝒎</m:t>
                          </m:r>
                        </m:sup>
                        <m:e>
                          <m:d>
                            <m:dPr>
                              <m:begChr m:val="{"/>
                              <m:endChr m:val="}"/>
                              <m:ctrlPr>
                                <a:rPr lang="en-GB" sz="1800" b="1" i="1" smtClean="0">
                                  <a:latin typeface="Cambria Math" panose="02040503050406030204" pitchFamily="18" charset="0"/>
                                </a:rPr>
                              </m:ctrlPr>
                            </m:dPr>
                            <m:e>
                              <m:f>
                                <m:fPr>
                                  <m:ctrlPr>
                                    <a:rPr lang="en-GB" b="1" i="1">
                                      <a:latin typeface="Cambria Math" panose="02040503050406030204" pitchFamily="18" charset="0"/>
                                    </a:rPr>
                                  </m:ctrlPr>
                                </m:fPr>
                                <m:num>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num>
                                <m:den>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1">
                                              <a:latin typeface="Cambria Math" panose="02040503050406030204" pitchFamily="18" charset="0"/>
                                            </a:rPr>
                                            <m:t>𝒚</m:t>
                                          </m:r>
                                        </m:e>
                                      </m:acc>
                                    </m:e>
                                    <m:sub>
                                      <m:r>
                                        <a:rPr lang="en-GB" b="1" i="1">
                                          <a:latin typeface="Cambria Math" panose="02040503050406030204" pitchFamily="18" charset="0"/>
                                        </a:rPr>
                                        <m:t>𝒊</m:t>
                                      </m:r>
                                    </m:sub>
                                  </m:sSub>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r>
                                    <a:rPr lang="en-US" b="1" i="1">
                                      <a:latin typeface="Cambria Math" panose="02040503050406030204" pitchFamily="18" charset="0"/>
                                    </a:rPr>
                                    <m:t>)</m:t>
                                  </m:r>
                                </m:num>
                                <m:den>
                                  <m:r>
                                    <a:rPr lang="en-US" b="1" i="1">
                                      <a:latin typeface="Cambria Math" panose="02040503050406030204" pitchFamily="18" charset="0"/>
                                    </a:rPr>
                                    <m:t>𝟏</m:t>
                                  </m:r>
                                  <m:r>
                                    <a:rPr lang="en-US" b="1" i="1">
                                      <a:latin typeface="Cambria Math" panose="02040503050406030204" pitchFamily="18" charset="0"/>
                                    </a:rPr>
                                    <m:t>−</m:t>
                                  </m:r>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1">
                                              <a:latin typeface="Cambria Math" panose="02040503050406030204" pitchFamily="18" charset="0"/>
                                            </a:rPr>
                                            <m:t>𝒚</m:t>
                                          </m:r>
                                        </m:e>
                                      </m:acc>
                                    </m:e>
                                    <m:sub>
                                      <m:r>
                                        <a:rPr lang="en-GB" b="1" i="1">
                                          <a:latin typeface="Cambria Math" panose="02040503050406030204" pitchFamily="18" charset="0"/>
                                        </a:rPr>
                                        <m:t>𝒊</m:t>
                                      </m:r>
                                    </m:sub>
                                  </m:sSub>
                                </m:den>
                              </m:f>
                            </m:e>
                          </m:d>
                        </m:e>
                      </m:nary>
                    </m:oMath>
                  </m:oMathPara>
                </a14:m>
                <a:endParaRPr lang="en-GB" b="1" dirty="0"/>
              </a:p>
            </p:txBody>
          </p:sp>
        </mc:Choice>
        <mc:Fallback xmlns="">
          <p:sp>
            <p:nvSpPr>
              <p:cNvPr id="9" name="TextBox 8">
                <a:extLst>
                  <a:ext uri="{FF2B5EF4-FFF2-40B4-BE49-F238E27FC236}">
                    <a16:creationId xmlns:a16="http://schemas.microsoft.com/office/drawing/2014/main" id="{F47DBE25-52B4-88F2-FD16-1553942C984A}"/>
                  </a:ext>
                </a:extLst>
              </p:cNvPr>
              <p:cNvSpPr txBox="1">
                <a:spLocks noRot="1" noChangeAspect="1" noMove="1" noResize="1" noEditPoints="1" noAdjustHandles="1" noChangeArrowheads="1" noChangeShapeType="1" noTextEdit="1"/>
              </p:cNvSpPr>
              <p:nvPr/>
            </p:nvSpPr>
            <p:spPr>
              <a:xfrm>
                <a:off x="4714218" y="5235228"/>
                <a:ext cx="3248230" cy="848566"/>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859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6" grpId="0"/>
      <p:bldP spid="8" grpId="0" animBg="1"/>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548731" cy="666605"/>
          </a:xfrm>
        </p:spPr>
        <p:txBody>
          <a:bodyPr>
            <a:normAutofit fontScale="90000"/>
          </a:bodyPr>
          <a:lstStyle/>
          <a:p>
            <a:r>
              <a:rPr lang="en-US" dirty="0"/>
              <a:t>Backpropagation in Logistic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36</a:t>
            </a:fld>
            <a:endParaRPr lang="en-US" dirty="0">
              <a:solidFill>
                <a:schemeClr val="tx1">
                  <a:lumMod val="75000"/>
                </a:schemeClr>
              </a:solidFill>
              <a:latin typeface="Euphemia" panose="020B0503040102020104" pitchFamily="34" charset="0"/>
            </a:endParaRPr>
          </a:p>
        </p:txBody>
      </p:sp>
      <p:sp>
        <p:nvSpPr>
          <p:cNvPr id="19" name="Rectangle 18">
            <a:extLst>
              <a:ext uri="{FF2B5EF4-FFF2-40B4-BE49-F238E27FC236}">
                <a16:creationId xmlns:a16="http://schemas.microsoft.com/office/drawing/2014/main" id="{51C98197-7B6B-5323-B94F-B4A10FC5BE9B}"/>
              </a:ext>
            </a:extLst>
          </p:cNvPr>
          <p:cNvSpPr/>
          <p:nvPr/>
        </p:nvSpPr>
        <p:spPr>
          <a:xfrm>
            <a:off x="2637257" y="1074020"/>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GB" dirty="0">
              <a:solidFill>
                <a:schemeClr val="bg1"/>
              </a:solidFill>
            </a:endParaRPr>
          </a:p>
        </p:txBody>
      </p:sp>
      <p:sp>
        <p:nvSpPr>
          <p:cNvPr id="20" name="Rectangle 19">
            <a:extLst>
              <a:ext uri="{FF2B5EF4-FFF2-40B4-BE49-F238E27FC236}">
                <a16:creationId xmlns:a16="http://schemas.microsoft.com/office/drawing/2014/main" id="{C7D721E6-5C74-194D-0AC4-CCF8A037EEE8}"/>
              </a:ext>
            </a:extLst>
          </p:cNvPr>
          <p:cNvSpPr/>
          <p:nvPr/>
        </p:nvSpPr>
        <p:spPr>
          <a:xfrm>
            <a:off x="2637257" y="1537215"/>
            <a:ext cx="42110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endParaRPr lang="en-GB" dirty="0">
              <a:solidFill>
                <a:schemeClr val="bg1"/>
              </a:solidFill>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A35B9DB-3422-34BC-91CA-529444EC6148}"/>
                  </a:ext>
                </a:extLst>
              </p:cNvPr>
              <p:cNvSpPr/>
              <p:nvPr/>
            </p:nvSpPr>
            <p:spPr>
              <a:xfrm>
                <a:off x="3564735" y="1537214"/>
                <a:ext cx="153097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𝑊</m:t>
                          </m:r>
                        </m:e>
                        <m:sup>
                          <m:r>
                            <a:rPr lang="en-US" b="0" i="1" smtClean="0">
                              <a:solidFill>
                                <a:schemeClr val="bg1"/>
                              </a:solidFill>
                              <a:latin typeface="Cambria Math" panose="02040503050406030204" pitchFamily="18" charset="0"/>
                            </a:rPr>
                            <m:t>𝑇</m:t>
                          </m:r>
                        </m:sup>
                      </m:sSup>
                      <m:r>
                        <a:rPr lang="en-US" b="0" i="1" smtClean="0">
                          <a:solidFill>
                            <a:schemeClr val="bg1"/>
                          </a:solidFill>
                          <a:latin typeface="Cambria Math" panose="02040503050406030204" pitchFamily="18" charset="0"/>
                        </a:rPr>
                        <m:t>𝑋</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1" name="Rectangle 20">
                <a:extLst>
                  <a:ext uri="{FF2B5EF4-FFF2-40B4-BE49-F238E27FC236}">
                    <a16:creationId xmlns:a16="http://schemas.microsoft.com/office/drawing/2014/main" id="{EA35B9DB-3422-34BC-91CA-529444EC6148}"/>
                  </a:ext>
                </a:extLst>
              </p:cNvPr>
              <p:cNvSpPr>
                <a:spLocks noRot="1" noChangeAspect="1" noMove="1" noResize="1" noEditPoints="1" noAdjustHandles="1" noChangeArrowheads="1" noChangeShapeType="1" noTextEdit="1"/>
              </p:cNvSpPr>
              <p:nvPr/>
            </p:nvSpPr>
            <p:spPr>
              <a:xfrm>
                <a:off x="3564735" y="1537214"/>
                <a:ext cx="1530975" cy="421105"/>
              </a:xfrm>
              <a:prstGeom prst="rect">
                <a:avLst/>
              </a:prstGeom>
              <a:blipFill>
                <a:blip r:embed="rId3"/>
                <a:stretch>
                  <a:fillRect l="-11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CAA7961-6D95-5606-95B8-E4D7C46A4988}"/>
                  </a:ext>
                </a:extLst>
              </p:cNvPr>
              <p:cNvSpPr/>
              <p:nvPr/>
            </p:nvSpPr>
            <p:spPr>
              <a:xfrm>
                <a:off x="7583407" y="1545658"/>
                <a:ext cx="76614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𝐴</m:t>
                      </m:r>
                    </m:oMath>
                  </m:oMathPara>
                </a14:m>
                <a:endParaRPr lang="en-GB" dirty="0">
                  <a:solidFill>
                    <a:schemeClr val="bg1"/>
                  </a:solidFill>
                </a:endParaRPr>
              </a:p>
            </p:txBody>
          </p:sp>
        </mc:Choice>
        <mc:Fallback xmlns="">
          <p:sp>
            <p:nvSpPr>
              <p:cNvPr id="22" name="Rectangle 21">
                <a:extLst>
                  <a:ext uri="{FF2B5EF4-FFF2-40B4-BE49-F238E27FC236}">
                    <a16:creationId xmlns:a16="http://schemas.microsoft.com/office/drawing/2014/main" id="{ECAA7961-6D95-5606-95B8-E4D7C46A4988}"/>
                  </a:ext>
                </a:extLst>
              </p:cNvPr>
              <p:cNvSpPr>
                <a:spLocks noRot="1" noChangeAspect="1" noMove="1" noResize="1" noEditPoints="1" noAdjustHandles="1" noChangeArrowheads="1" noChangeShapeType="1" noTextEdit="1"/>
              </p:cNvSpPr>
              <p:nvPr/>
            </p:nvSpPr>
            <p:spPr>
              <a:xfrm>
                <a:off x="7583407" y="1545658"/>
                <a:ext cx="766145" cy="421105"/>
              </a:xfrm>
              <a:prstGeom prst="rect">
                <a:avLst/>
              </a:prstGeom>
              <a:blipFill>
                <a:blip r:embed="rId4"/>
                <a:stretch>
                  <a:fillRect l="-2344"/>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45A83008-6D54-80E0-20D1-32D00171F67B}"/>
              </a:ext>
            </a:extLst>
          </p:cNvPr>
          <p:cNvCxnSpPr>
            <a:cxnSpLocks/>
            <a:stCxn id="19" idx="3"/>
            <a:endCxn id="21" idx="1"/>
          </p:cNvCxnSpPr>
          <p:nvPr/>
        </p:nvCxnSpPr>
        <p:spPr>
          <a:xfrm>
            <a:off x="3058362" y="1284573"/>
            <a:ext cx="506373" cy="463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8BE609-54B3-F40A-B280-DCDAE16A4387}"/>
              </a:ext>
            </a:extLst>
          </p:cNvPr>
          <p:cNvCxnSpPr>
            <a:cxnSpLocks/>
            <a:stCxn id="20" idx="3"/>
            <a:endCxn id="21" idx="1"/>
          </p:cNvCxnSpPr>
          <p:nvPr/>
        </p:nvCxnSpPr>
        <p:spPr>
          <a:xfrm flipV="1">
            <a:off x="3058362" y="1747767"/>
            <a:ext cx="506373"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4D19D6-C5DC-A2FF-8032-9498CC050213}"/>
              </a:ext>
            </a:extLst>
          </p:cNvPr>
          <p:cNvCxnSpPr>
            <a:cxnSpLocks/>
            <a:stCxn id="21" idx="3"/>
            <a:endCxn id="26" idx="1"/>
          </p:cNvCxnSpPr>
          <p:nvPr/>
        </p:nvCxnSpPr>
        <p:spPr>
          <a:xfrm>
            <a:off x="5095710" y="1747767"/>
            <a:ext cx="70097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235B5E7-8323-2EBE-4004-36837E02EF93}"/>
                  </a:ext>
                </a:extLst>
              </p:cNvPr>
              <p:cNvSpPr/>
              <p:nvPr/>
            </p:nvSpPr>
            <p:spPr>
              <a:xfrm>
                <a:off x="5796682" y="1537214"/>
                <a:ext cx="1196785"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𝑔</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𝑍</m:t>
                      </m:r>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Rectangle 25">
                <a:extLst>
                  <a:ext uri="{FF2B5EF4-FFF2-40B4-BE49-F238E27FC236}">
                    <a16:creationId xmlns:a16="http://schemas.microsoft.com/office/drawing/2014/main" id="{3235B5E7-8323-2EBE-4004-36837E02EF93}"/>
                  </a:ext>
                </a:extLst>
              </p:cNvPr>
              <p:cNvSpPr>
                <a:spLocks noRot="1" noChangeAspect="1" noMove="1" noResize="1" noEditPoints="1" noAdjustHandles="1" noChangeArrowheads="1" noChangeShapeType="1" noTextEdit="1"/>
              </p:cNvSpPr>
              <p:nvPr/>
            </p:nvSpPr>
            <p:spPr>
              <a:xfrm>
                <a:off x="5796682" y="1537214"/>
                <a:ext cx="1196785" cy="421105"/>
              </a:xfrm>
              <a:prstGeom prst="rect">
                <a:avLst/>
              </a:prstGeom>
              <a:blipFill>
                <a:blip r:embed="rId5"/>
                <a:stretch>
                  <a:fillRect b="-5634"/>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4AC7F492-7882-A55B-07ED-6E91981503F4}"/>
              </a:ext>
            </a:extLst>
          </p:cNvPr>
          <p:cNvCxnSpPr>
            <a:cxnSpLocks/>
            <a:stCxn id="26" idx="3"/>
            <a:endCxn id="22" idx="1"/>
          </p:cNvCxnSpPr>
          <p:nvPr/>
        </p:nvCxnSpPr>
        <p:spPr>
          <a:xfrm>
            <a:off x="6993467" y="1747767"/>
            <a:ext cx="589940" cy="84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6254D0-9E23-5B91-723E-30F24D44DA6B}"/>
                  </a:ext>
                </a:extLst>
              </p:cNvPr>
              <p:cNvSpPr/>
              <p:nvPr/>
            </p:nvSpPr>
            <p:spPr>
              <a:xfrm>
                <a:off x="8855925" y="1545658"/>
                <a:ext cx="749969" cy="421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solidFill>
                          <a:schemeClr val="bg1"/>
                        </a:solidFill>
                        <a:latin typeface="Cambria Math" panose="02040503050406030204" pitchFamily="18" charset="0"/>
                      </a:rPr>
                      <m:t>𝐽</m:t>
                    </m:r>
                    <m:r>
                      <a:rPr lang="en-US" b="0" i="1" smtClean="0">
                        <a:solidFill>
                          <a:schemeClr val="bg1"/>
                        </a:solidFill>
                        <a:latin typeface="Cambria Math" panose="02040503050406030204" pitchFamily="18" charset="0"/>
                      </a:rPr>
                      <m:t>(</m:t>
                    </m:r>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𝑦</m:t>
                        </m:r>
                      </m:e>
                    </m:acc>
                  </m:oMath>
                </a14:m>
                <a:r>
                  <a:rPr lang="en-GB" dirty="0">
                    <a:solidFill>
                      <a:schemeClr val="bg1"/>
                    </a:solidFill>
                  </a:rPr>
                  <a:t>)</a:t>
                </a:r>
              </a:p>
            </p:txBody>
          </p:sp>
        </mc:Choice>
        <mc:Fallback xmlns="">
          <p:sp>
            <p:nvSpPr>
              <p:cNvPr id="30" name="Rectangle 29">
                <a:extLst>
                  <a:ext uri="{FF2B5EF4-FFF2-40B4-BE49-F238E27FC236}">
                    <a16:creationId xmlns:a16="http://schemas.microsoft.com/office/drawing/2014/main" id="{706254D0-9E23-5B91-723E-30F24D44DA6B}"/>
                  </a:ext>
                </a:extLst>
              </p:cNvPr>
              <p:cNvSpPr>
                <a:spLocks noRot="1" noChangeAspect="1" noMove="1" noResize="1" noEditPoints="1" noAdjustHandles="1" noChangeArrowheads="1" noChangeShapeType="1" noTextEdit="1"/>
              </p:cNvSpPr>
              <p:nvPr/>
            </p:nvSpPr>
            <p:spPr>
              <a:xfrm>
                <a:off x="8855925" y="1545658"/>
                <a:ext cx="749969" cy="421105"/>
              </a:xfrm>
              <a:prstGeom prst="rect">
                <a:avLst/>
              </a:prstGeom>
              <a:blipFill>
                <a:blip r:embed="rId6"/>
                <a:stretch>
                  <a:fillRect r="-16000" b="-14085"/>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6541F543-F899-0BDF-4082-73ABC838D4C7}"/>
              </a:ext>
            </a:extLst>
          </p:cNvPr>
          <p:cNvCxnSpPr>
            <a:cxnSpLocks/>
            <a:stCxn id="22" idx="3"/>
            <a:endCxn id="30" idx="1"/>
          </p:cNvCxnSpPr>
          <p:nvPr/>
        </p:nvCxnSpPr>
        <p:spPr>
          <a:xfrm>
            <a:off x="8349552" y="1756211"/>
            <a:ext cx="5063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ontent Placeholder 2">
            <a:extLst>
              <a:ext uri="{FF2B5EF4-FFF2-40B4-BE49-F238E27FC236}">
                <a16:creationId xmlns:a16="http://schemas.microsoft.com/office/drawing/2014/main" id="{3047E8D5-349E-4C9C-4904-A2DCBF9C4ED2}"/>
              </a:ext>
            </a:extLst>
          </p:cNvPr>
          <p:cNvSpPr txBox="1">
            <a:spLocks/>
          </p:cNvSpPr>
          <p:nvPr/>
        </p:nvSpPr>
        <p:spPr>
          <a:xfrm>
            <a:off x="553014" y="2126687"/>
            <a:ext cx="11085971" cy="564490"/>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Now compute the derivatives</a:t>
            </a:r>
          </a:p>
          <a:p>
            <a:pPr marL="0" indent="0">
              <a:buNone/>
            </a:pPr>
            <a:endParaRPr lang="en-US" sz="2000"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2891DAB-43D5-DCB2-4221-1D407EA0F41E}"/>
                  </a:ext>
                </a:extLst>
              </p:cNvPr>
              <p:cNvSpPr txBox="1"/>
              <p:nvPr/>
            </p:nvSpPr>
            <p:spPr>
              <a:xfrm>
                <a:off x="2294271" y="2691264"/>
                <a:ext cx="252447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oMath>
                  </m:oMathPara>
                </a14:m>
                <a:endParaRPr lang="en-GB" sz="2000" dirty="0"/>
              </a:p>
            </p:txBody>
          </p:sp>
        </mc:Choice>
        <mc:Fallback xmlns="">
          <p:sp>
            <p:nvSpPr>
              <p:cNvPr id="51" name="TextBox 50">
                <a:extLst>
                  <a:ext uri="{FF2B5EF4-FFF2-40B4-BE49-F238E27FC236}">
                    <a16:creationId xmlns:a16="http://schemas.microsoft.com/office/drawing/2014/main" id="{E2891DAB-43D5-DCB2-4221-1D407EA0F41E}"/>
                  </a:ext>
                </a:extLst>
              </p:cNvPr>
              <p:cNvSpPr txBox="1">
                <a:spLocks noRot="1" noChangeAspect="1" noMove="1" noResize="1" noEditPoints="1" noAdjustHandles="1" noChangeArrowheads="1" noChangeShapeType="1" noTextEdit="1"/>
              </p:cNvSpPr>
              <p:nvPr/>
            </p:nvSpPr>
            <p:spPr>
              <a:xfrm>
                <a:off x="2294271" y="2691264"/>
                <a:ext cx="2524474" cy="63882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11C6799-6E88-E1F3-D6D1-582B5FF5CEA3}"/>
                  </a:ext>
                </a:extLst>
              </p:cNvPr>
              <p:cNvSpPr txBox="1"/>
              <p:nvPr/>
            </p:nvSpPr>
            <p:spPr>
              <a:xfrm>
                <a:off x="7404853" y="2691176"/>
                <a:ext cx="2411494" cy="638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i="1">
                              <a:latin typeface="Cambria Math" panose="02040503050406030204" pitchFamily="18" charset="0"/>
                            </a:rPr>
                            <m:t>(</m:t>
                          </m:r>
                          <m:r>
                            <a:rPr lang="en-US" sz="2000" b="0" i="1" smtClean="0">
                              <a:latin typeface="Cambria Math" panose="02040503050406030204" pitchFamily="18" charset="0"/>
                            </a:rPr>
                            <m:t>𝐽</m:t>
                          </m:r>
                          <m:r>
                            <a:rPr lang="en-US" sz="2000" i="1">
                              <a:latin typeface="Cambria Math" panose="02040503050406030204" pitchFamily="18" charset="0"/>
                            </a:rPr>
                            <m:t>)</m:t>
                          </m:r>
                        </m:num>
                        <m:den>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en>
                      </m:f>
                      <m:f>
                        <m:fPr>
                          <m:ctrlPr>
                            <a:rPr lang="en-US" sz="2000" i="1">
                              <a:latin typeface="Cambria Math" panose="02040503050406030204" pitchFamily="18" charset="0"/>
                            </a:rPr>
                          </m:ctrlPr>
                        </m:fPr>
                        <m:num>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num>
                        <m:den>
                          <m:r>
                            <a:rPr lang="en-US" sz="2000" i="1">
                              <a:latin typeface="Cambria Math" panose="02040503050406030204" pitchFamily="18" charset="0"/>
                            </a:rPr>
                            <m:t>𝑑</m:t>
                          </m:r>
                          <m:r>
                            <a:rPr lang="en-US" sz="2000" b="0" i="1" smtClean="0">
                              <a:latin typeface="Cambria Math" panose="02040503050406030204" pitchFamily="18" charset="0"/>
                            </a:rPr>
                            <m:t>𝐴</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𝐴</m:t>
                          </m:r>
                        </m:num>
                        <m:den>
                          <m:r>
                            <a:rPr lang="en-US" sz="2000" i="1">
                              <a:latin typeface="Cambria Math" panose="02040503050406030204" pitchFamily="18" charset="0"/>
                            </a:rPr>
                            <m:t>𝑑</m:t>
                          </m:r>
                          <m:r>
                            <a:rPr lang="en-US" sz="2000" b="0" i="1" smtClean="0">
                              <a:latin typeface="Cambria Math" panose="02040503050406030204" pitchFamily="18" charset="0"/>
                            </a:rPr>
                            <m:t>𝑍</m:t>
                          </m:r>
                        </m:den>
                      </m:f>
                      <m:f>
                        <m:fPr>
                          <m:ctrlPr>
                            <a:rPr lang="en-US" sz="2000" i="1">
                              <a:latin typeface="Cambria Math" panose="02040503050406030204" pitchFamily="18" charset="0"/>
                            </a:rPr>
                          </m:ctrlPr>
                        </m:fPr>
                        <m:num>
                          <m:r>
                            <a:rPr lang="en-US" sz="2000" i="1">
                              <a:latin typeface="Cambria Math" panose="02040503050406030204" pitchFamily="18" charset="0"/>
                            </a:rPr>
                            <m:t>𝑑</m:t>
                          </m:r>
                          <m:r>
                            <a:rPr lang="en-US" sz="2000" b="0" i="1" smtClean="0">
                              <a:latin typeface="Cambria Math" panose="02040503050406030204" pitchFamily="18" charset="0"/>
                            </a:rPr>
                            <m:t>𝑍</m:t>
                          </m:r>
                        </m:num>
                        <m:den>
                          <m:r>
                            <a:rPr lang="en-US" sz="2000" i="1">
                              <a:latin typeface="Cambria Math" panose="02040503050406030204" pitchFamily="18" charset="0"/>
                            </a:rPr>
                            <m:t>𝑑</m:t>
                          </m:r>
                          <m:r>
                            <a:rPr lang="en-US" sz="2000" b="0" i="1" smtClean="0">
                              <a:latin typeface="Cambria Math" panose="02040503050406030204" pitchFamily="18" charset="0"/>
                            </a:rPr>
                            <m:t>𝑏</m:t>
                          </m:r>
                        </m:den>
                      </m:f>
                    </m:oMath>
                  </m:oMathPara>
                </a14:m>
                <a:endParaRPr lang="en-GB" sz="2000" dirty="0"/>
              </a:p>
            </p:txBody>
          </p:sp>
        </mc:Choice>
        <mc:Fallback xmlns="">
          <p:sp>
            <p:nvSpPr>
              <p:cNvPr id="52" name="TextBox 51">
                <a:extLst>
                  <a:ext uri="{FF2B5EF4-FFF2-40B4-BE49-F238E27FC236}">
                    <a16:creationId xmlns:a16="http://schemas.microsoft.com/office/drawing/2014/main" id="{711C6799-6E88-E1F3-D6D1-582B5FF5CEA3}"/>
                  </a:ext>
                </a:extLst>
              </p:cNvPr>
              <p:cNvSpPr txBox="1">
                <a:spLocks noRot="1" noChangeAspect="1" noMove="1" noResize="1" noEditPoints="1" noAdjustHandles="1" noChangeArrowheads="1" noChangeShapeType="1" noTextEdit="1"/>
              </p:cNvSpPr>
              <p:nvPr/>
            </p:nvSpPr>
            <p:spPr>
              <a:xfrm>
                <a:off x="7404853" y="2691176"/>
                <a:ext cx="2411494" cy="63882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BF9537-72C9-620E-9511-01455C50993B}"/>
                  </a:ext>
                </a:extLst>
              </p:cNvPr>
              <p:cNvSpPr txBox="1"/>
              <p:nvPr/>
            </p:nvSpPr>
            <p:spPr>
              <a:xfrm>
                <a:off x="2008780" y="3429000"/>
                <a:ext cx="311190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a:latin typeface="Cambria Math" panose="02040503050406030204" pitchFamily="18" charset="0"/>
                            </a:rPr>
                            <m:t>𝑑𝐽</m:t>
                          </m:r>
                        </m:num>
                        <m:den>
                          <m:r>
                            <a:rPr lang="en-GB" b="0" i="1">
                              <a:latin typeface="Cambria Math" panose="02040503050406030204" pitchFamily="18" charset="0"/>
                            </a:rPr>
                            <m:t>𝑑</m:t>
                          </m:r>
                          <m:acc>
                            <m:accPr>
                              <m:chr m:val="̂"/>
                              <m:ctrlPr>
                                <a:rPr lang="en-GB" i="1">
                                  <a:latin typeface="Cambria Math" panose="02040503050406030204" pitchFamily="18" charset="0"/>
                                </a:rPr>
                              </m:ctrlPr>
                            </m:accPr>
                            <m:e>
                              <m:r>
                                <a:rPr lang="en-GB" b="0" i="1">
                                  <a:latin typeface="Cambria Math" panose="02040503050406030204" pitchFamily="18" charset="0"/>
                                </a:rPr>
                                <m:t>𝑦</m:t>
                              </m:r>
                            </m:e>
                          </m:acc>
                        </m:den>
                      </m:f>
                      <m:r>
                        <a:rPr lang="en-GB" sz="1800" b="0" i="1" smtClean="0">
                          <a:latin typeface="Cambria Math" panose="02040503050406030204" pitchFamily="18" charset="0"/>
                        </a:rPr>
                        <m:t>=−</m:t>
                      </m:r>
                      <m:f>
                        <m:fPr>
                          <m:ctrlPr>
                            <a:rPr lang="en-GB" sz="180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𝑚</m:t>
                          </m:r>
                        </m:den>
                      </m:f>
                      <m:nary>
                        <m:naryPr>
                          <m:chr m:val="∑"/>
                          <m:ctrlPr>
                            <a:rPr lang="en-GB" sz="1800" i="1" smtClean="0">
                              <a:latin typeface="Cambria Math" panose="02040503050406030204" pitchFamily="18" charset="0"/>
                            </a:rPr>
                          </m:ctrlPr>
                        </m:naryPr>
                        <m:sub>
                          <m:r>
                            <m:rPr>
                              <m:brk m:alnAt="23"/>
                            </m:rP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𝑚</m:t>
                          </m:r>
                        </m:sup>
                        <m:e>
                          <m:d>
                            <m:dPr>
                              <m:begChr m:val="{"/>
                              <m:endChr m:val="}"/>
                              <m:ctrlPr>
                                <a:rPr lang="en-GB" sz="1800" i="1" smtClean="0">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num>
                                <m:den>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r>
                                <a:rPr lang="en-US" b="0" i="1">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𝑖</m:t>
                                      </m:r>
                                    </m:sub>
                                  </m:sSub>
                                  <m:r>
                                    <a:rPr lang="en-US" b="0" i="1">
                                      <a:latin typeface="Cambria Math" panose="02040503050406030204" pitchFamily="18" charset="0"/>
                                    </a:rPr>
                                    <m:t>)</m:t>
                                  </m:r>
                                </m:num>
                                <m:den>
                                  <m:r>
                                    <a:rPr lang="en-US" b="0" i="1">
                                      <a:latin typeface="Cambria Math" panose="02040503050406030204" pitchFamily="18" charset="0"/>
                                    </a:rPr>
                                    <m:t>1−</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0" i="1">
                                              <a:latin typeface="Cambria Math" panose="02040503050406030204" pitchFamily="18" charset="0"/>
                                            </a:rPr>
                                            <m:t>𝑦</m:t>
                                          </m:r>
                                        </m:e>
                                      </m:acc>
                                    </m:e>
                                    <m:sub>
                                      <m:r>
                                        <a:rPr lang="en-GB" b="0" i="1">
                                          <a:latin typeface="Cambria Math" panose="02040503050406030204" pitchFamily="18" charset="0"/>
                                        </a:rPr>
                                        <m:t>𝑖</m:t>
                                      </m:r>
                                    </m:sub>
                                  </m:sSub>
                                </m:den>
                              </m:f>
                            </m:e>
                          </m:d>
                        </m:e>
                      </m:nary>
                    </m:oMath>
                  </m:oMathPara>
                </a14:m>
                <a:endParaRPr lang="en-GB" dirty="0"/>
              </a:p>
            </p:txBody>
          </p:sp>
        </mc:Choice>
        <mc:Fallback xmlns="">
          <p:sp>
            <p:nvSpPr>
              <p:cNvPr id="4" name="TextBox 3">
                <a:extLst>
                  <a:ext uri="{FF2B5EF4-FFF2-40B4-BE49-F238E27FC236}">
                    <a16:creationId xmlns:a16="http://schemas.microsoft.com/office/drawing/2014/main" id="{7EBF9537-72C9-620E-9511-01455C50993B}"/>
                  </a:ext>
                </a:extLst>
              </p:cNvPr>
              <p:cNvSpPr txBox="1">
                <a:spLocks noRot="1" noChangeAspect="1" noMove="1" noResize="1" noEditPoints="1" noAdjustHandles="1" noChangeArrowheads="1" noChangeShapeType="1" noTextEdit="1"/>
              </p:cNvSpPr>
              <p:nvPr/>
            </p:nvSpPr>
            <p:spPr>
              <a:xfrm>
                <a:off x="2008780" y="3429000"/>
                <a:ext cx="3111909" cy="848566"/>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7FB955F-CA6D-3D88-2A4D-713A1EB0350D}"/>
                  </a:ext>
                </a:extLst>
              </p:cNvPr>
              <p:cNvSpPr txBox="1"/>
              <p:nvPr/>
            </p:nvSpPr>
            <p:spPr>
              <a:xfrm>
                <a:off x="6458018" y="3524067"/>
                <a:ext cx="4289440"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i="1">
                              <a:latin typeface="Cambria Math" panose="02040503050406030204" pitchFamily="18" charset="0"/>
                            </a:rPr>
                            <m:t>𝑑</m:t>
                          </m:r>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num>
                        <m:den>
                          <m:r>
                            <a:rPr lang="en-US" sz="1800" i="1">
                              <a:latin typeface="Cambria Math" panose="02040503050406030204" pitchFamily="18" charset="0"/>
                            </a:rPr>
                            <m:t>𝑑</m:t>
                          </m:r>
                          <m:r>
                            <a:rPr lang="en-US" sz="1800" b="0" i="1" smtClean="0">
                              <a:latin typeface="Cambria Math" panose="02040503050406030204" pitchFamily="18" charset="0"/>
                            </a:rPr>
                            <m:t>𝐴</m:t>
                          </m:r>
                        </m:den>
                      </m:f>
                      <m:r>
                        <a:rPr lang="en-US" sz="1800"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𝑑𝐴</m:t>
                          </m:r>
                        </m:num>
                        <m:den>
                          <m:r>
                            <a:rPr lang="en-US" i="1">
                              <a:latin typeface="Cambria Math" panose="02040503050406030204" pitchFamily="18" charset="0"/>
                            </a:rPr>
                            <m:t>𝑑𝑍</m:t>
                          </m:r>
                        </m:den>
                      </m:f>
                      <m:r>
                        <a:rPr lang="en-US" b="0" i="1" smtClean="0">
                          <a:latin typeface="Cambria Math" panose="02040503050406030204" pitchFamily="18" charset="0"/>
                        </a:rPr>
                        <m:t>=</m:t>
                      </m:r>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𝑑𝑏</m:t>
                          </m:r>
                        </m:den>
                      </m:f>
                      <m:r>
                        <a:rPr lang="en-US" b="0" i="1" smtClean="0">
                          <a:latin typeface="Cambria Math" panose="02040503050406030204" pitchFamily="18" charset="0"/>
                        </a:rPr>
                        <m:t>=1</m:t>
                      </m:r>
                    </m:oMath>
                  </m:oMathPara>
                </a14:m>
                <a:endParaRPr lang="en-GB" dirty="0"/>
              </a:p>
            </p:txBody>
          </p:sp>
        </mc:Choice>
        <mc:Fallback xmlns="">
          <p:sp>
            <p:nvSpPr>
              <p:cNvPr id="6" name="TextBox 5">
                <a:extLst>
                  <a:ext uri="{FF2B5EF4-FFF2-40B4-BE49-F238E27FC236}">
                    <a16:creationId xmlns:a16="http://schemas.microsoft.com/office/drawing/2014/main" id="{F7FB955F-CA6D-3D88-2A4D-713A1EB0350D}"/>
                  </a:ext>
                </a:extLst>
              </p:cNvPr>
              <p:cNvSpPr txBox="1">
                <a:spLocks noRot="1" noChangeAspect="1" noMove="1" noResize="1" noEditPoints="1" noAdjustHandles="1" noChangeArrowheads="1" noChangeShapeType="1" noTextEdit="1"/>
              </p:cNvSpPr>
              <p:nvPr/>
            </p:nvSpPr>
            <p:spPr>
              <a:xfrm>
                <a:off x="6458018" y="3524067"/>
                <a:ext cx="4289440" cy="666464"/>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FA1309-7609-2F3A-B82F-0FF196D58E21}"/>
                  </a:ext>
                </a:extLst>
              </p:cNvPr>
              <p:cNvSpPr txBox="1"/>
              <p:nvPr/>
            </p:nvSpPr>
            <p:spPr>
              <a:xfrm>
                <a:off x="3743368" y="4350357"/>
                <a:ext cx="484677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𝑚</m:t>
                          </m:r>
                        </m:den>
                      </m:f>
                      <m:r>
                        <a:rPr lang="en-US" sz="2000" i="1">
                          <a:latin typeface="Cambria Math" panose="02040503050406030204" pitchFamily="18" charset="0"/>
                        </a:rPr>
                        <m:t>𝐴</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𝐴</m:t>
                          </m:r>
                        </m:e>
                      </m:d>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nary>
                        <m:naryPr>
                          <m:chr m:val="∑"/>
                          <m:ctrlPr>
                            <a:rPr lang="en-GB" sz="2000" i="1">
                              <a:latin typeface="Cambria Math" panose="02040503050406030204" pitchFamily="18" charset="0"/>
                            </a:rPr>
                          </m:ctrlPr>
                        </m:naryPr>
                        <m:sub>
                          <m:r>
                            <a:rPr lang="en-US" sz="2000" b="0" i="1" smtClean="0">
                              <a:latin typeface="Cambria Math" panose="02040503050406030204" pitchFamily="18" charset="0"/>
                            </a:rPr>
                            <m:t>𝑘</m:t>
                          </m:r>
                          <m:r>
                            <a:rPr lang="en-GB" sz="2000" i="1">
                              <a:latin typeface="Cambria Math" panose="02040503050406030204" pitchFamily="18" charset="0"/>
                            </a:rPr>
                            <m:t>=1</m:t>
                          </m:r>
                        </m:sub>
                        <m:sup>
                          <m:r>
                            <a:rPr lang="en-GB" sz="2000" i="1">
                              <a:latin typeface="Cambria Math" panose="02040503050406030204" pitchFamily="18" charset="0"/>
                            </a:rPr>
                            <m:t>𝑚</m:t>
                          </m:r>
                        </m:sup>
                        <m:e>
                          <m:d>
                            <m:dPr>
                              <m:begChr m:val="{"/>
                              <m:endChr m:val="}"/>
                              <m:ctrlPr>
                                <a:rPr lang="en-GB" sz="2000" i="1">
                                  <a:latin typeface="Cambria Math" panose="02040503050406030204" pitchFamily="18" charset="0"/>
                                </a:rPr>
                              </m:ctrlPr>
                            </m:dPr>
                            <m:e>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num>
                                <m:den>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r>
                                    <a:rPr lang="en-US" sz="2000" i="1">
                                      <a:latin typeface="Cambria Math" panose="02040503050406030204" pitchFamily="18" charset="0"/>
                                    </a:rPr>
                                    <m:t>)</m:t>
                                  </m:r>
                                </m:num>
                                <m:den>
                                  <m:r>
                                    <a:rPr lang="en-US" sz="2000" i="1">
                                      <a:latin typeface="Cambria Math" panose="02040503050406030204" pitchFamily="18" charset="0"/>
                                    </a:rPr>
                                    <m:t>1−</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e>
                          </m:d>
                        </m:e>
                      </m:nary>
                    </m:oMath>
                  </m:oMathPara>
                </a14:m>
                <a:endParaRPr lang="en-GB" sz="2000" dirty="0"/>
              </a:p>
            </p:txBody>
          </p:sp>
        </mc:Choice>
        <mc:Fallback xmlns="">
          <p:sp>
            <p:nvSpPr>
              <p:cNvPr id="8" name="TextBox 7">
                <a:extLst>
                  <a:ext uri="{FF2B5EF4-FFF2-40B4-BE49-F238E27FC236}">
                    <a16:creationId xmlns:a16="http://schemas.microsoft.com/office/drawing/2014/main" id="{2CFA1309-7609-2F3A-B82F-0FF196D58E21}"/>
                  </a:ext>
                </a:extLst>
              </p:cNvPr>
              <p:cNvSpPr txBox="1">
                <a:spLocks noRot="1" noChangeAspect="1" noMove="1" noResize="1" noEditPoints="1" noAdjustHandles="1" noChangeArrowheads="1" noChangeShapeType="1" noTextEdit="1"/>
              </p:cNvSpPr>
              <p:nvPr/>
            </p:nvSpPr>
            <p:spPr>
              <a:xfrm>
                <a:off x="3743368" y="4350357"/>
                <a:ext cx="4846775" cy="840295"/>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4412E8-75CB-C1D8-FABA-46D12EFB430B}"/>
                  </a:ext>
                </a:extLst>
              </p:cNvPr>
              <p:cNvSpPr txBox="1"/>
              <p:nvPr/>
            </p:nvSpPr>
            <p:spPr>
              <a:xfrm>
                <a:off x="3782384" y="5312342"/>
                <a:ext cx="4627229"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i="1" smtClean="0">
                              <a:latin typeface="Cambria Math" panose="02040503050406030204" pitchFamily="18" charset="0"/>
                            </a:rPr>
                          </m:ctrlPr>
                        </m:fPr>
                        <m:num>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𝐽</m:t>
                          </m:r>
                          <m:r>
                            <a:rPr lang="en-US" sz="2000" b="0" i="1" smtClean="0">
                              <a:latin typeface="Cambria Math" panose="02040503050406030204" pitchFamily="18" charset="0"/>
                            </a:rPr>
                            <m:t>)</m:t>
                          </m:r>
                        </m:num>
                        <m:den>
                          <m:r>
                            <a:rPr lang="en-US" sz="2000" b="0" i="1" smtClean="0">
                              <a:latin typeface="Cambria Math" panose="02040503050406030204" pitchFamily="18" charset="0"/>
                            </a:rPr>
                            <m:t>𝑑𝑏</m:t>
                          </m:r>
                        </m:den>
                      </m:f>
                      <m:r>
                        <a:rPr lang="en-US" sz="2000" b="0" i="1" smtClean="0">
                          <a:latin typeface="Cambria Math" panose="02040503050406030204" pitchFamily="18" charset="0"/>
                        </a:rPr>
                        <m:t>=</m:t>
                      </m:r>
                      <m: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𝑚</m:t>
                          </m:r>
                        </m:den>
                      </m:f>
                      <m:r>
                        <a:rPr lang="en-US" sz="2000" i="1">
                          <a:latin typeface="Cambria Math" panose="02040503050406030204" pitchFamily="18" charset="0"/>
                        </a:rPr>
                        <m:t>𝐴</m:t>
                      </m:r>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𝐴</m:t>
                          </m:r>
                        </m:e>
                      </m:d>
                      <m:nary>
                        <m:naryPr>
                          <m:chr m:val="∑"/>
                          <m:ctrlPr>
                            <a:rPr lang="en-GB" sz="2000" i="1">
                              <a:latin typeface="Cambria Math" panose="02040503050406030204" pitchFamily="18" charset="0"/>
                            </a:rPr>
                          </m:ctrlPr>
                        </m:naryPr>
                        <m:sub>
                          <m:r>
                            <a:rPr lang="en-US" sz="2000" b="0" i="1" smtClean="0">
                              <a:latin typeface="Cambria Math" panose="02040503050406030204" pitchFamily="18" charset="0"/>
                            </a:rPr>
                            <m:t>𝑘</m:t>
                          </m:r>
                          <m:r>
                            <a:rPr lang="en-GB" sz="2000" i="1">
                              <a:latin typeface="Cambria Math" panose="02040503050406030204" pitchFamily="18" charset="0"/>
                            </a:rPr>
                            <m:t>=1</m:t>
                          </m:r>
                        </m:sub>
                        <m:sup>
                          <m:r>
                            <a:rPr lang="en-GB" sz="2000" i="1">
                              <a:latin typeface="Cambria Math" panose="02040503050406030204" pitchFamily="18" charset="0"/>
                            </a:rPr>
                            <m:t>𝑚</m:t>
                          </m:r>
                        </m:sup>
                        <m:e>
                          <m:d>
                            <m:dPr>
                              <m:begChr m:val="{"/>
                              <m:endChr m:val="}"/>
                              <m:ctrlPr>
                                <a:rPr lang="en-GB" sz="2000" i="1">
                                  <a:latin typeface="Cambria Math" panose="02040503050406030204" pitchFamily="18" charset="0"/>
                                </a:rPr>
                              </m:ctrlPr>
                            </m:dPr>
                            <m:e>
                              <m:f>
                                <m:fPr>
                                  <m:ctrlPr>
                                    <a:rPr lang="en-GB" sz="2000" i="1">
                                      <a:latin typeface="Cambria Math" panose="02040503050406030204" pitchFamily="18" charset="0"/>
                                    </a:rPr>
                                  </m:ctrlPr>
                                </m:fPr>
                                <m:num>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num>
                                <m:den>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US" sz="2000" b="0" i="1" smtClean="0">
                                          <a:latin typeface="Cambria Math" panose="02040503050406030204" pitchFamily="18" charset="0"/>
                                        </a:rPr>
                                        <m:t>𝑘</m:t>
                                      </m:r>
                                    </m:sub>
                                  </m:sSub>
                                  <m:r>
                                    <a:rPr lang="en-US" sz="2000" i="1">
                                      <a:latin typeface="Cambria Math" panose="02040503050406030204" pitchFamily="18" charset="0"/>
                                    </a:rPr>
                                    <m:t>)</m:t>
                                  </m:r>
                                </m:num>
                                <m:den>
                                  <m:r>
                                    <a:rPr lang="en-US" sz="2000" i="1">
                                      <a:latin typeface="Cambria Math" panose="02040503050406030204" pitchFamily="18" charset="0"/>
                                    </a:rPr>
                                    <m:t>1−</m:t>
                                  </m:r>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𝑦</m:t>
                                          </m:r>
                                        </m:e>
                                      </m:acc>
                                    </m:e>
                                    <m:sub>
                                      <m:r>
                                        <a:rPr lang="en-US" sz="2000" b="0" i="1" smtClean="0">
                                          <a:latin typeface="Cambria Math" panose="02040503050406030204" pitchFamily="18" charset="0"/>
                                        </a:rPr>
                                        <m:t>𝑘</m:t>
                                      </m:r>
                                    </m:sub>
                                  </m:sSub>
                                </m:den>
                              </m:f>
                            </m:e>
                          </m:d>
                        </m:e>
                      </m:nary>
                    </m:oMath>
                  </m:oMathPara>
                </a14:m>
                <a:endParaRPr lang="en-GB" sz="2000" dirty="0"/>
              </a:p>
            </p:txBody>
          </p:sp>
        </mc:Choice>
        <mc:Fallback xmlns="">
          <p:sp>
            <p:nvSpPr>
              <p:cNvPr id="9" name="TextBox 8">
                <a:extLst>
                  <a:ext uri="{FF2B5EF4-FFF2-40B4-BE49-F238E27FC236}">
                    <a16:creationId xmlns:a16="http://schemas.microsoft.com/office/drawing/2014/main" id="{B24412E8-75CB-C1D8-FABA-46D12EFB430B}"/>
                  </a:ext>
                </a:extLst>
              </p:cNvPr>
              <p:cNvSpPr txBox="1">
                <a:spLocks noRot="1" noChangeAspect="1" noMove="1" noResize="1" noEditPoints="1" noAdjustHandles="1" noChangeArrowheads="1" noChangeShapeType="1" noTextEdit="1"/>
              </p:cNvSpPr>
              <p:nvPr/>
            </p:nvSpPr>
            <p:spPr>
              <a:xfrm>
                <a:off x="3782384" y="5312342"/>
                <a:ext cx="4627229" cy="840295"/>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2125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4" grpId="0"/>
      <p:bldP spid="6"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6135776" cy="666605"/>
          </a:xfrm>
        </p:spPr>
        <p:txBody>
          <a:bodyPr>
            <a:normAutofit/>
          </a:bodyPr>
          <a:lstStyle/>
          <a:p>
            <a:r>
              <a:rPr lang="en-US" dirty="0"/>
              <a:t>Logistic Regression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37</a:t>
            </a:fld>
            <a:endParaRPr lang="en-US" dirty="0">
              <a:solidFill>
                <a:schemeClr val="tx1">
                  <a:lumMod val="75000"/>
                </a:schemeClr>
              </a:solidFill>
              <a:latin typeface="Euphemia" panose="020B0503040102020104" pitchFamily="34" charset="0"/>
            </a:endParaRPr>
          </a:p>
        </p:txBody>
      </p:sp>
      <p:sp>
        <p:nvSpPr>
          <p:cNvPr id="34" name="Content Placeholder 2">
            <a:extLst>
              <a:ext uri="{FF2B5EF4-FFF2-40B4-BE49-F238E27FC236}">
                <a16:creationId xmlns:a16="http://schemas.microsoft.com/office/drawing/2014/main" id="{0E6AFD4E-76D3-FC63-F7C4-1A80BABB8131}"/>
              </a:ext>
            </a:extLst>
          </p:cNvPr>
          <p:cNvSpPr txBox="1">
            <a:spLocks/>
          </p:cNvSpPr>
          <p:nvPr/>
        </p:nvSpPr>
        <p:spPr>
          <a:xfrm>
            <a:off x="559003" y="973877"/>
            <a:ext cx="10794797" cy="589559"/>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Summary:</a:t>
            </a:r>
            <a:endParaRPr lang="en-US" dirty="0"/>
          </a:p>
        </p:txBody>
      </p:sp>
      <p:sp>
        <p:nvSpPr>
          <p:cNvPr id="3" name="Oval 2">
            <a:extLst>
              <a:ext uri="{FF2B5EF4-FFF2-40B4-BE49-F238E27FC236}">
                <a16:creationId xmlns:a16="http://schemas.microsoft.com/office/drawing/2014/main" id="{43517D3D-0A19-5079-0036-26D1E4EAC7B4}"/>
              </a:ext>
            </a:extLst>
          </p:cNvPr>
          <p:cNvSpPr/>
          <p:nvPr/>
        </p:nvSpPr>
        <p:spPr>
          <a:xfrm>
            <a:off x="4667105" y="130441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6" name="Oval 5">
            <a:extLst>
              <a:ext uri="{FF2B5EF4-FFF2-40B4-BE49-F238E27FC236}">
                <a16:creationId xmlns:a16="http://schemas.microsoft.com/office/drawing/2014/main" id="{5E934A1A-39B0-0914-FD6C-EE0426D217DB}"/>
              </a:ext>
            </a:extLst>
          </p:cNvPr>
          <p:cNvSpPr/>
          <p:nvPr/>
        </p:nvSpPr>
        <p:spPr>
          <a:xfrm>
            <a:off x="5846670"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GB" dirty="0"/>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6771A63-BD1A-F91B-C97C-DFA95598CB33}"/>
                  </a:ext>
                </a:extLst>
              </p:cNvPr>
              <p:cNvSpPr/>
              <p:nvPr/>
            </p:nvSpPr>
            <p:spPr>
              <a:xfrm>
                <a:off x="7026233" y="130440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8" name="Oval 7">
                <a:extLst>
                  <a:ext uri="{FF2B5EF4-FFF2-40B4-BE49-F238E27FC236}">
                    <a16:creationId xmlns:a16="http://schemas.microsoft.com/office/drawing/2014/main" id="{86771A63-BD1A-F91B-C97C-DFA95598CB33}"/>
                  </a:ext>
                </a:extLst>
              </p:cNvPr>
              <p:cNvSpPr>
                <a:spLocks noRot="1" noChangeAspect="1" noMove="1" noResize="1" noEditPoints="1" noAdjustHandles="1" noChangeArrowheads="1" noChangeShapeType="1" noTextEdit="1"/>
              </p:cNvSpPr>
              <p:nvPr/>
            </p:nvSpPr>
            <p:spPr>
              <a:xfrm>
                <a:off x="7026233" y="1304409"/>
                <a:ext cx="432619" cy="447369"/>
              </a:xfrm>
              <a:prstGeom prst="ellipse">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2081643E-2887-FEB0-8FE9-4E623C519E5F}"/>
              </a:ext>
            </a:extLst>
          </p:cNvPr>
          <p:cNvCxnSpPr>
            <a:cxnSpLocks/>
          </p:cNvCxnSpPr>
          <p:nvPr/>
        </p:nvCxnSpPr>
        <p:spPr>
          <a:xfrm flipV="1">
            <a:off x="5099724" y="1528094"/>
            <a:ext cx="74694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FCE581-87ED-E11B-7C31-91BD632DAB84}"/>
              </a:ext>
            </a:extLst>
          </p:cNvPr>
          <p:cNvCxnSpPr>
            <a:cxnSpLocks/>
          </p:cNvCxnSpPr>
          <p:nvPr/>
        </p:nvCxnSpPr>
        <p:spPr>
          <a:xfrm>
            <a:off x="6279288" y="1528094"/>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33D51ED-AAA0-701A-0249-4E6F3D7D6B4A}"/>
              </a:ext>
            </a:extLst>
          </p:cNvPr>
          <p:cNvSpPr/>
          <p:nvPr/>
        </p:nvSpPr>
        <p:spPr>
          <a:xfrm>
            <a:off x="5336850" y="1266084"/>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cxnSp>
        <p:nvCxnSpPr>
          <p:cNvPr id="14" name="Connector: Curved 13">
            <a:extLst>
              <a:ext uri="{FF2B5EF4-FFF2-40B4-BE49-F238E27FC236}">
                <a16:creationId xmlns:a16="http://schemas.microsoft.com/office/drawing/2014/main" id="{136FD684-F94D-5D5F-5E39-1144735D542B}"/>
              </a:ext>
            </a:extLst>
          </p:cNvPr>
          <p:cNvCxnSpPr>
            <a:cxnSpLocks/>
            <a:stCxn id="8" idx="3"/>
            <a:endCxn id="6" idx="5"/>
          </p:cNvCxnSpPr>
          <p:nvPr/>
        </p:nvCxnSpPr>
        <p:spPr>
          <a:xfrm rot="5400000">
            <a:off x="6652761" y="1249434"/>
            <a:ext cx="12700" cy="873656"/>
          </a:xfrm>
          <a:prstGeom prst="curvedConnector3">
            <a:avLst>
              <a:gd name="adj1" fmla="val 231587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BCD4F59-2791-AEF0-82C7-F3898918712F}"/>
              </a:ext>
            </a:extLst>
          </p:cNvPr>
          <p:cNvCxnSpPr>
            <a:cxnSpLocks/>
            <a:stCxn id="6" idx="3"/>
            <a:endCxn id="3" idx="5"/>
          </p:cNvCxnSpPr>
          <p:nvPr/>
        </p:nvCxnSpPr>
        <p:spPr>
          <a:xfrm rot="5400000">
            <a:off x="5473196" y="1249434"/>
            <a:ext cx="2" cy="873658"/>
          </a:xfrm>
          <a:prstGeom prst="curvedConnector3">
            <a:avLst>
              <a:gd name="adj1" fmla="val 147059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2823D9BF-E443-1B8E-D33F-107E8EF1A32C}"/>
                  </a:ext>
                </a:extLst>
              </p:cNvPr>
              <p:cNvSpPr txBox="1">
                <a:spLocks/>
              </p:cNvSpPr>
              <p:nvPr/>
            </p:nvSpPr>
            <p:spPr>
              <a:xfrm>
                <a:off x="493623" y="2487383"/>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2.</a:t>
                </a:r>
                <a:r>
                  <a:rPr lang="en-US" sz="2000" b="1" dirty="0"/>
                  <a:t>Forward Propagation</a:t>
                </a:r>
                <a:r>
                  <a:rPr lang="en-US" sz="2000" dirty="0"/>
                  <a:t>: The Network Calculates:</a:t>
                </a:r>
              </a:p>
              <a:p>
                <a:pPr marL="0" indent="0" algn="ctr">
                  <a:buNone/>
                </a:pPr>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𝑊</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 ;</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𝑍</m:t>
                        </m:r>
                      </m:e>
                    </m:d>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𝐴</m:t>
                    </m:r>
                  </m:oMath>
                </a14:m>
                <a:endParaRPr lang="en-US" dirty="0"/>
              </a:p>
            </p:txBody>
          </p:sp>
        </mc:Choice>
        <mc:Fallback xmlns="">
          <p:sp>
            <p:nvSpPr>
              <p:cNvPr id="18" name="Content Placeholder 2">
                <a:extLst>
                  <a:ext uri="{FF2B5EF4-FFF2-40B4-BE49-F238E27FC236}">
                    <a16:creationId xmlns:a16="http://schemas.microsoft.com/office/drawing/2014/main" id="{2823D9BF-E443-1B8E-D33F-107E8EF1A32C}"/>
                  </a:ext>
                </a:extLst>
              </p:cNvPr>
              <p:cNvSpPr txBox="1">
                <a:spLocks noRot="1" noChangeAspect="1" noMove="1" noResize="1" noEditPoints="1" noAdjustHandles="1" noChangeArrowheads="1" noChangeShapeType="1" noTextEdit="1"/>
              </p:cNvSpPr>
              <p:nvPr/>
            </p:nvSpPr>
            <p:spPr>
              <a:xfrm>
                <a:off x="493623" y="2487383"/>
                <a:ext cx="10794797" cy="972333"/>
              </a:xfrm>
              <a:prstGeom prst="rect">
                <a:avLst/>
              </a:prstGeom>
              <a:blipFill>
                <a:blip r:embed="rId4"/>
                <a:stretch>
                  <a:fillRect l="-621" b="-1250"/>
                </a:stretch>
              </a:blipFill>
            </p:spPr>
            <p:txBody>
              <a:bodyPr/>
              <a:lstStyle/>
              <a:p>
                <a:r>
                  <a:rPr lang="en-GB">
                    <a:noFill/>
                  </a:rPr>
                  <a:t> </a:t>
                </a:r>
              </a:p>
            </p:txBody>
          </p:sp>
        </mc:Fallback>
      </mc:AlternateContent>
      <p:sp>
        <p:nvSpPr>
          <p:cNvPr id="23" name="Content Placeholder 2">
            <a:extLst>
              <a:ext uri="{FF2B5EF4-FFF2-40B4-BE49-F238E27FC236}">
                <a16:creationId xmlns:a16="http://schemas.microsoft.com/office/drawing/2014/main" id="{841AB581-F0BE-BF69-9512-21AC862D19B3}"/>
              </a:ext>
            </a:extLst>
          </p:cNvPr>
          <p:cNvSpPr txBox="1">
            <a:spLocks/>
          </p:cNvSpPr>
          <p:nvPr/>
        </p:nvSpPr>
        <p:spPr>
          <a:xfrm>
            <a:off x="512627" y="358273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3.</a:t>
            </a:r>
            <a:r>
              <a:rPr lang="en-US" sz="2000" b="1" dirty="0"/>
              <a:t>Backpropagation</a:t>
            </a:r>
            <a:r>
              <a:rPr lang="en-US" sz="2000" dirty="0"/>
              <a:t>: The network calculates derivatives to </a:t>
            </a:r>
            <a:r>
              <a:rPr lang="en-US" sz="2000" dirty="0" err="1"/>
              <a:t>minimise</a:t>
            </a:r>
            <a:r>
              <a:rPr lang="en-US" sz="2000" dirty="0"/>
              <a:t> the loss function</a:t>
            </a:r>
          </a:p>
          <a:p>
            <a:pPr marL="0" indent="0" algn="ctr">
              <a:buNone/>
            </a:pPr>
            <a:r>
              <a:rPr lang="en-US" sz="2000" dirty="0"/>
              <a:t> </a:t>
            </a: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4B0A2B-7C0B-1B4D-F768-31965B23CAD7}"/>
                  </a:ext>
                </a:extLst>
              </p:cNvPr>
              <p:cNvSpPr txBox="1"/>
              <p:nvPr/>
            </p:nvSpPr>
            <p:spPr>
              <a:xfrm>
                <a:off x="2672692" y="4146835"/>
                <a:ext cx="2271199"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m:t>
                          </m:r>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b="0" i="1" smtClean="0">
                              <a:latin typeface="Cambria Math" panose="02040503050406030204" pitchFamily="18" charset="0"/>
                            </a:rPr>
                            <m:t>𝐽</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m:t>
                          </m:r>
                          <m:r>
                            <a:rPr lang="en-US" b="0" i="1" smtClean="0">
                              <a:latin typeface="Cambria Math" panose="02040503050406030204" pitchFamily="18" charset="0"/>
                            </a:rPr>
                            <m:t>𝐴</m:t>
                          </m:r>
                        </m:den>
                      </m:f>
                      <m:f>
                        <m:fPr>
                          <m:ctrlPr>
                            <a:rPr lang="en-US" i="1" smtClean="0">
                              <a:latin typeface="Cambria Math" panose="02040503050406030204" pitchFamily="18" charset="0"/>
                            </a:rPr>
                          </m:ctrlPr>
                        </m:fPr>
                        <m:num>
                          <m:r>
                            <a:rPr lang="en-US" b="0" i="1" smtClean="0">
                              <a:latin typeface="Cambria Math" panose="02040503050406030204" pitchFamily="18" charset="0"/>
                            </a:rPr>
                            <m:t>𝑑𝐴</m:t>
                          </m:r>
                        </m:num>
                        <m:den>
                          <m:r>
                            <a:rPr lang="en-US" b="0" i="1" smtClean="0">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oMath>
                  </m:oMathPara>
                </a14:m>
                <a:endParaRPr lang="en-GB" dirty="0"/>
              </a:p>
            </p:txBody>
          </p:sp>
        </mc:Choice>
        <mc:Fallback xmlns="">
          <p:sp>
            <p:nvSpPr>
              <p:cNvPr id="24" name="TextBox 23">
                <a:extLst>
                  <a:ext uri="{FF2B5EF4-FFF2-40B4-BE49-F238E27FC236}">
                    <a16:creationId xmlns:a16="http://schemas.microsoft.com/office/drawing/2014/main" id="{0E4B0A2B-7C0B-1B4D-F768-31965B23CAD7}"/>
                  </a:ext>
                </a:extLst>
              </p:cNvPr>
              <p:cNvSpPr txBox="1">
                <a:spLocks noRot="1" noChangeAspect="1" noMove="1" noResize="1" noEditPoints="1" noAdjustHandles="1" noChangeArrowheads="1" noChangeShapeType="1" noTextEdit="1"/>
              </p:cNvSpPr>
              <p:nvPr/>
            </p:nvSpPr>
            <p:spPr>
              <a:xfrm>
                <a:off x="2672692" y="4146835"/>
                <a:ext cx="2271199" cy="574901"/>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7F8CCD-00C9-51F5-9771-229F8B1BCACA}"/>
                  </a:ext>
                </a:extLst>
              </p:cNvPr>
              <p:cNvSpPr txBox="1"/>
              <p:nvPr/>
            </p:nvSpPr>
            <p:spPr>
              <a:xfrm>
                <a:off x="6784736" y="4146835"/>
                <a:ext cx="2922018" cy="574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𝑀𝑆𝐸</m:t>
                          </m:r>
                          <m:r>
                            <a:rPr lang="en-US" i="1">
                              <a:latin typeface="Cambria Math" panose="02040503050406030204" pitchFamily="18" charset="0"/>
                            </a:rPr>
                            <m:t>)</m:t>
                          </m:r>
                        </m:num>
                        <m:den>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den>
                      </m:f>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𝑦</m:t>
                              </m:r>
                            </m:e>
                          </m:acc>
                        </m:num>
                        <m:den>
                          <m:r>
                            <a:rPr lang="en-US" i="1">
                              <a:latin typeface="Cambria Math" panose="02040503050406030204" pitchFamily="18" charset="0"/>
                            </a:rPr>
                            <m:t>𝑑</m:t>
                          </m:r>
                          <m:r>
                            <a:rPr lang="en-US" b="0" i="1" smtClean="0">
                              <a:latin typeface="Cambria Math" panose="02040503050406030204" pitchFamily="18" charset="0"/>
                            </a:rPr>
                            <m:t>𝐴</m:t>
                          </m:r>
                        </m:den>
                      </m:f>
                      <m:f>
                        <m:fPr>
                          <m:ctrlPr>
                            <a:rPr lang="en-US" i="1">
                              <a:latin typeface="Cambria Math" panose="02040503050406030204" pitchFamily="18" charset="0"/>
                            </a:rPr>
                          </m:ctrlPr>
                        </m:fPr>
                        <m:num>
                          <m:r>
                            <a:rPr lang="en-US" i="1">
                              <a:latin typeface="Cambria Math" panose="02040503050406030204" pitchFamily="18" charset="0"/>
                            </a:rPr>
                            <m:t>𝑑𝐴</m:t>
                          </m:r>
                        </m:num>
                        <m:den>
                          <m:r>
                            <a:rPr lang="en-US" i="1">
                              <a:latin typeface="Cambria Math" panose="02040503050406030204" pitchFamily="18" charset="0"/>
                            </a:rPr>
                            <m:t>𝑑𝑍</m:t>
                          </m:r>
                        </m:den>
                      </m:f>
                      <m:f>
                        <m:fPr>
                          <m:ctrlPr>
                            <a:rPr lang="en-US" i="1">
                              <a:latin typeface="Cambria Math" panose="02040503050406030204" pitchFamily="18" charset="0"/>
                            </a:rPr>
                          </m:ctrlPr>
                        </m:fPr>
                        <m:num>
                          <m:r>
                            <a:rPr lang="en-US" i="1">
                              <a:latin typeface="Cambria Math" panose="02040503050406030204" pitchFamily="18" charset="0"/>
                            </a:rPr>
                            <m:t>𝑑𝑍</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GB" dirty="0"/>
              </a:p>
            </p:txBody>
          </p:sp>
        </mc:Choice>
        <mc:Fallback xmlns="">
          <p:sp>
            <p:nvSpPr>
              <p:cNvPr id="25" name="TextBox 24">
                <a:extLst>
                  <a:ext uri="{FF2B5EF4-FFF2-40B4-BE49-F238E27FC236}">
                    <a16:creationId xmlns:a16="http://schemas.microsoft.com/office/drawing/2014/main" id="{457F8CCD-00C9-51F5-9771-229F8B1BCACA}"/>
                  </a:ext>
                </a:extLst>
              </p:cNvPr>
              <p:cNvSpPr txBox="1">
                <a:spLocks noRot="1" noChangeAspect="1" noMove="1" noResize="1" noEditPoints="1" noAdjustHandles="1" noChangeArrowheads="1" noChangeShapeType="1" noTextEdit="1"/>
              </p:cNvSpPr>
              <p:nvPr/>
            </p:nvSpPr>
            <p:spPr>
              <a:xfrm>
                <a:off x="6784736" y="4146835"/>
                <a:ext cx="2922018" cy="574901"/>
              </a:xfrm>
              <a:prstGeom prst="rect">
                <a:avLst/>
              </a:prstGeom>
              <a:blipFill>
                <a:blip r:embed="rId6"/>
                <a:stretch>
                  <a:fillRect/>
                </a:stretch>
              </a:blipFill>
            </p:spPr>
            <p:txBody>
              <a:bodyPr/>
              <a:lstStyle/>
              <a:p>
                <a:r>
                  <a:rPr lang="en-GB">
                    <a:noFill/>
                  </a:rPr>
                  <a:t> </a:t>
                </a:r>
              </a:p>
            </p:txBody>
          </p:sp>
        </mc:Fallback>
      </mc:AlternateContent>
      <p:sp>
        <p:nvSpPr>
          <p:cNvPr id="26" name="Content Placeholder 2">
            <a:extLst>
              <a:ext uri="{FF2B5EF4-FFF2-40B4-BE49-F238E27FC236}">
                <a16:creationId xmlns:a16="http://schemas.microsoft.com/office/drawing/2014/main" id="{7F5F7E59-48F1-F6DF-18DD-9157BA07EBAF}"/>
              </a:ext>
            </a:extLst>
          </p:cNvPr>
          <p:cNvSpPr txBox="1">
            <a:spLocks/>
          </p:cNvSpPr>
          <p:nvPr/>
        </p:nvSpPr>
        <p:spPr>
          <a:xfrm>
            <a:off x="512627" y="4751749"/>
            <a:ext cx="10794797" cy="97233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4.</a:t>
            </a:r>
            <a:r>
              <a:rPr lang="en-US" sz="2000" b="1" dirty="0"/>
              <a:t>Update Parameters</a:t>
            </a:r>
            <a:r>
              <a:rPr lang="en-US" sz="2000" dirty="0"/>
              <a:t>: Using the gradients, parameters (</a:t>
            </a:r>
            <a:r>
              <a:rPr lang="en-US" sz="2000" dirty="0" err="1"/>
              <a:t>w,b</a:t>
            </a:r>
            <a:r>
              <a:rPr lang="en-US" sz="2000" dirty="0"/>
              <a:t>) are updated</a:t>
            </a:r>
          </a:p>
          <a:p>
            <a:pPr marL="0" indent="0" algn="ctr">
              <a:buNone/>
            </a:pPr>
            <a:r>
              <a:rPr lang="en-US" sz="2000" dirty="0"/>
              <a:t> </a:t>
            </a:r>
            <a:endParaRPr lang="en-US" dirty="0"/>
          </a:p>
        </p:txBody>
      </p:sp>
      <p:cxnSp>
        <p:nvCxnSpPr>
          <p:cNvPr id="30" name="Straight Arrow Connector 29">
            <a:extLst>
              <a:ext uri="{FF2B5EF4-FFF2-40B4-BE49-F238E27FC236}">
                <a16:creationId xmlns:a16="http://schemas.microsoft.com/office/drawing/2014/main" id="{DC2DF456-53DE-8B32-0081-FAA9676459EC}"/>
              </a:ext>
            </a:extLst>
          </p:cNvPr>
          <p:cNvCxnSpPr>
            <a:endCxn id="13" idx="0"/>
          </p:cNvCxnSpPr>
          <p:nvPr/>
        </p:nvCxnSpPr>
        <p:spPr>
          <a:xfrm>
            <a:off x="5099724" y="971304"/>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5118981-3D13-E226-3870-DD90E3A267D7}"/>
              </a:ext>
            </a:extLst>
          </p:cNvPr>
          <p:cNvCxnSpPr/>
          <p:nvPr/>
        </p:nvCxnSpPr>
        <p:spPr>
          <a:xfrm>
            <a:off x="4289533" y="1272522"/>
            <a:ext cx="373473" cy="29478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E24C78-2411-366C-0643-E9A714208E1F}"/>
                  </a:ext>
                </a:extLst>
              </p:cNvPr>
              <p:cNvSpPr txBox="1"/>
              <p:nvPr/>
            </p:nvSpPr>
            <p:spPr>
              <a:xfrm>
                <a:off x="2910071" y="5343199"/>
                <a:ext cx="1566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rPr>
                        <m:t>𝑑</m:t>
                      </m:r>
                      <m:r>
                        <a:rPr lang="en-US" b="0" i="1" smtClean="0">
                          <a:latin typeface="Cambria Math" panose="02040503050406030204" pitchFamily="18" charset="0"/>
                        </a:rPr>
                        <m:t>𝑊</m:t>
                      </m:r>
                    </m:oMath>
                  </m:oMathPara>
                </a14:m>
                <a:endParaRPr lang="en-GB" dirty="0"/>
              </a:p>
            </p:txBody>
          </p:sp>
        </mc:Choice>
        <mc:Fallback xmlns="">
          <p:sp>
            <p:nvSpPr>
              <p:cNvPr id="35" name="TextBox 34">
                <a:extLst>
                  <a:ext uri="{FF2B5EF4-FFF2-40B4-BE49-F238E27FC236}">
                    <a16:creationId xmlns:a16="http://schemas.microsoft.com/office/drawing/2014/main" id="{4CE24C78-2411-366C-0643-E9A714208E1F}"/>
                  </a:ext>
                </a:extLst>
              </p:cNvPr>
              <p:cNvSpPr txBox="1">
                <a:spLocks noRot="1" noChangeAspect="1" noMove="1" noResize="1" noEditPoints="1" noAdjustHandles="1" noChangeArrowheads="1" noChangeShapeType="1" noTextEdit="1"/>
              </p:cNvSpPr>
              <p:nvPr/>
            </p:nvSpPr>
            <p:spPr>
              <a:xfrm>
                <a:off x="2910071" y="5343199"/>
                <a:ext cx="1566198" cy="276999"/>
              </a:xfrm>
              <a:prstGeom prst="rect">
                <a:avLst/>
              </a:prstGeom>
              <a:blipFill>
                <a:blip r:embed="rId7"/>
                <a:stretch>
                  <a:fillRect l="-1556" r="-2724"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EDF1A33-CAF8-2BD4-87C9-E09487A4B05F}"/>
                  </a:ext>
                </a:extLst>
              </p:cNvPr>
              <p:cNvSpPr txBox="1"/>
              <p:nvPr/>
            </p:nvSpPr>
            <p:spPr>
              <a:xfrm>
                <a:off x="6979857" y="5214947"/>
                <a:ext cx="1904176"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𝑀𝑆𝐸</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36" name="TextBox 35">
                <a:extLst>
                  <a:ext uri="{FF2B5EF4-FFF2-40B4-BE49-F238E27FC236}">
                    <a16:creationId xmlns:a16="http://schemas.microsoft.com/office/drawing/2014/main" id="{2EDF1A33-CAF8-2BD4-87C9-E09487A4B05F}"/>
                  </a:ext>
                </a:extLst>
              </p:cNvPr>
              <p:cNvSpPr txBox="1">
                <a:spLocks noRot="1" noChangeAspect="1" noMove="1" noResize="1" noEditPoints="1" noAdjustHandles="1" noChangeArrowheads="1" noChangeShapeType="1" noTextEdit="1"/>
              </p:cNvSpPr>
              <p:nvPr/>
            </p:nvSpPr>
            <p:spPr>
              <a:xfrm>
                <a:off x="6979857" y="5214947"/>
                <a:ext cx="1904176" cy="527580"/>
              </a:xfrm>
              <a:prstGeom prst="rect">
                <a:avLst/>
              </a:prstGeom>
              <a:blipFill>
                <a:blip r:embed="rId8"/>
                <a:stretch>
                  <a:fillRect/>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D8D74F85-1D78-F486-5A93-F81731501E74}"/>
              </a:ext>
            </a:extLst>
          </p:cNvPr>
          <p:cNvSpPr txBox="1">
            <a:spLocks/>
          </p:cNvSpPr>
          <p:nvPr/>
        </p:nvSpPr>
        <p:spPr>
          <a:xfrm>
            <a:off x="493622" y="1909677"/>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1.</a:t>
            </a:r>
            <a:r>
              <a:rPr lang="en-US" sz="2000" b="1" dirty="0"/>
              <a:t>Random </a:t>
            </a:r>
            <a:r>
              <a:rPr lang="en-US" sz="2000" b="1" dirty="0" err="1"/>
              <a:t>Initialisation</a:t>
            </a:r>
            <a:r>
              <a:rPr lang="en-US" sz="2000" b="1" dirty="0"/>
              <a:t>:</a:t>
            </a:r>
            <a:r>
              <a:rPr lang="en-US" sz="2000" dirty="0"/>
              <a:t> Neural Network assigns random values to W and b.</a:t>
            </a:r>
            <a:endParaRPr lang="en-US" dirty="0"/>
          </a:p>
        </p:txBody>
      </p:sp>
      <p:sp>
        <p:nvSpPr>
          <p:cNvPr id="5" name="Content Placeholder 2">
            <a:extLst>
              <a:ext uri="{FF2B5EF4-FFF2-40B4-BE49-F238E27FC236}">
                <a16:creationId xmlns:a16="http://schemas.microsoft.com/office/drawing/2014/main" id="{D39D1D63-BFE8-53E9-E13F-6974DF339F2B}"/>
              </a:ext>
            </a:extLst>
          </p:cNvPr>
          <p:cNvSpPr txBox="1">
            <a:spLocks/>
          </p:cNvSpPr>
          <p:nvPr/>
        </p:nvSpPr>
        <p:spPr>
          <a:xfrm>
            <a:off x="512627" y="5728692"/>
            <a:ext cx="10794797" cy="609213"/>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5.</a:t>
            </a:r>
            <a:r>
              <a:rPr lang="en-US" sz="2000" b="1" dirty="0"/>
              <a:t>Repeat 2-4 for a set number of “Epochs”</a:t>
            </a:r>
            <a:endParaRPr lang="en-US" dirty="0"/>
          </a:p>
        </p:txBody>
      </p:sp>
    </p:spTree>
    <p:extLst>
      <p:ext uri="{BB962C8B-B14F-4D97-AF65-F5344CB8AC3E}">
        <p14:creationId xmlns:p14="http://schemas.microsoft.com/office/powerpoint/2010/main" val="314421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23" grpId="0"/>
      <p:bldP spid="24" grpId="0"/>
      <p:bldP spid="25" grpId="0"/>
      <p:bldP spid="26" grpId="0"/>
      <p:bldP spid="35" grpId="0"/>
      <p:bldP spid="36" grpId="0"/>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38</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What about General NNs?</a:t>
            </a:r>
            <a:endParaRPr lang="en-GB" dirty="0"/>
          </a:p>
        </p:txBody>
      </p:sp>
      <p:sp>
        <p:nvSpPr>
          <p:cNvPr id="5" name="TextBox 4">
            <a:extLst>
              <a:ext uri="{FF2B5EF4-FFF2-40B4-BE49-F238E27FC236}">
                <a16:creationId xmlns:a16="http://schemas.microsoft.com/office/drawing/2014/main" id="{28A76007-6D9D-D383-1C68-58FEFB26963A}"/>
              </a:ext>
            </a:extLst>
          </p:cNvPr>
          <p:cNvSpPr txBox="1"/>
          <p:nvPr/>
        </p:nvSpPr>
        <p:spPr>
          <a:xfrm>
            <a:off x="2683313" y="1460237"/>
            <a:ext cx="226696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Linear Regression</a:t>
            </a:r>
          </a:p>
        </p:txBody>
      </p: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938FE02-B97C-ED89-4D25-C100D8A26B67}"/>
                  </a:ext>
                </a:extLst>
              </p:cNvPr>
              <p:cNvSpPr/>
              <p:nvPr/>
            </p:nvSpPr>
            <p:spPr>
              <a:xfrm>
                <a:off x="2250695" y="19485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20" name="Oval 19">
                <a:extLst>
                  <a:ext uri="{FF2B5EF4-FFF2-40B4-BE49-F238E27FC236}">
                    <a16:creationId xmlns:a16="http://schemas.microsoft.com/office/drawing/2014/main" id="{E938FE02-B97C-ED89-4D25-C100D8A26B67}"/>
                  </a:ext>
                </a:extLst>
              </p:cNvPr>
              <p:cNvSpPr>
                <a:spLocks noRot="1" noChangeAspect="1" noMove="1" noResize="1" noEditPoints="1" noAdjustHandles="1" noChangeArrowheads="1" noChangeShapeType="1" noTextEdit="1"/>
              </p:cNvSpPr>
              <p:nvPr/>
            </p:nvSpPr>
            <p:spPr>
              <a:xfrm>
                <a:off x="2250695" y="1948595"/>
                <a:ext cx="432619" cy="447369"/>
              </a:xfrm>
              <a:prstGeom prst="ellipse">
                <a:avLst/>
              </a:prstGeom>
              <a:blipFill>
                <a:blip r:embed="rId4"/>
                <a:stretch>
                  <a:fillRect/>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7ED73853-4CB5-6094-C4B7-89DE7777BF72}"/>
              </a:ext>
            </a:extLst>
          </p:cNvPr>
          <p:cNvSpPr/>
          <p:nvPr/>
        </p:nvSpPr>
        <p:spPr>
          <a:xfrm>
            <a:off x="3453648"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E1076E45-2C1B-59AD-7751-3C75D552DDE7}"/>
                  </a:ext>
                </a:extLst>
              </p:cNvPr>
              <p:cNvSpPr/>
              <p:nvPr/>
            </p:nvSpPr>
            <p:spPr>
              <a:xfrm>
                <a:off x="4633211"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22" name="Oval 21">
                <a:extLst>
                  <a:ext uri="{FF2B5EF4-FFF2-40B4-BE49-F238E27FC236}">
                    <a16:creationId xmlns:a16="http://schemas.microsoft.com/office/drawing/2014/main" id="{E1076E45-2C1B-59AD-7751-3C75D552DDE7}"/>
                  </a:ext>
                </a:extLst>
              </p:cNvPr>
              <p:cNvSpPr>
                <a:spLocks noRot="1" noChangeAspect="1" noMove="1" noResize="1" noEditPoints="1" noAdjustHandles="1" noChangeArrowheads="1" noChangeShapeType="1" noTextEdit="1"/>
              </p:cNvSpPr>
              <p:nvPr/>
            </p:nvSpPr>
            <p:spPr>
              <a:xfrm>
                <a:off x="4633211" y="2722916"/>
                <a:ext cx="432619" cy="447369"/>
              </a:xfrm>
              <a:prstGeom prst="ellipse">
                <a:avLst/>
              </a:prstGeom>
              <a:blipFill>
                <a:blip r:embed="rId5"/>
                <a:stretch>
                  <a:fillRect/>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2FA05D5E-646C-2C29-6E05-83DD981E631E}"/>
              </a:ext>
            </a:extLst>
          </p:cNvPr>
          <p:cNvCxnSpPr>
            <a:cxnSpLocks/>
            <a:stCxn id="20" idx="6"/>
            <a:endCxn id="21" idx="2"/>
          </p:cNvCxnSpPr>
          <p:nvPr/>
        </p:nvCxnSpPr>
        <p:spPr>
          <a:xfrm>
            <a:off x="2683314" y="2172280"/>
            <a:ext cx="770334" cy="77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CF7474-5339-C329-0035-8311127095B5}"/>
              </a:ext>
            </a:extLst>
          </p:cNvPr>
          <p:cNvCxnSpPr>
            <a:cxnSpLocks/>
          </p:cNvCxnSpPr>
          <p:nvPr/>
        </p:nvCxnSpPr>
        <p:spPr>
          <a:xfrm>
            <a:off x="3886266" y="2946601"/>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F9821FAA-250B-EF4D-D383-CAF744B81CE6}"/>
                  </a:ext>
                </a:extLst>
              </p:cNvPr>
              <p:cNvSpPr/>
              <p:nvPr/>
            </p:nvSpPr>
            <p:spPr>
              <a:xfrm>
                <a:off x="2250694" y="3512668"/>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5" name="Oval 24">
                <a:extLst>
                  <a:ext uri="{FF2B5EF4-FFF2-40B4-BE49-F238E27FC236}">
                    <a16:creationId xmlns:a16="http://schemas.microsoft.com/office/drawing/2014/main" id="{F9821FAA-250B-EF4D-D383-CAF744B81CE6}"/>
                  </a:ext>
                </a:extLst>
              </p:cNvPr>
              <p:cNvSpPr>
                <a:spLocks noRot="1" noChangeAspect="1" noMove="1" noResize="1" noEditPoints="1" noAdjustHandles="1" noChangeArrowheads="1" noChangeShapeType="1" noTextEdit="1"/>
              </p:cNvSpPr>
              <p:nvPr/>
            </p:nvSpPr>
            <p:spPr>
              <a:xfrm>
                <a:off x="2250694" y="3512668"/>
                <a:ext cx="432619" cy="447369"/>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A4739122-D5F2-FFDA-1C3C-65848A11F886}"/>
                  </a:ext>
                </a:extLst>
              </p:cNvPr>
              <p:cNvSpPr/>
              <p:nvPr/>
            </p:nvSpPr>
            <p:spPr>
              <a:xfrm>
                <a:off x="2250694" y="2464857"/>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Oval 25">
                <a:extLst>
                  <a:ext uri="{FF2B5EF4-FFF2-40B4-BE49-F238E27FC236}">
                    <a16:creationId xmlns:a16="http://schemas.microsoft.com/office/drawing/2014/main" id="{A4739122-D5F2-FFDA-1C3C-65848A11F886}"/>
                  </a:ext>
                </a:extLst>
              </p:cNvPr>
              <p:cNvSpPr>
                <a:spLocks noRot="1" noChangeAspect="1" noMove="1" noResize="1" noEditPoints="1" noAdjustHandles="1" noChangeArrowheads="1" noChangeShapeType="1" noTextEdit="1"/>
              </p:cNvSpPr>
              <p:nvPr/>
            </p:nvSpPr>
            <p:spPr>
              <a:xfrm>
                <a:off x="2250694" y="2464857"/>
                <a:ext cx="432619" cy="447369"/>
              </a:xfrm>
              <a:prstGeom prst="ellipse">
                <a:avLst/>
              </a:prstGeom>
              <a:blipFill>
                <a:blip r:embed="rId7"/>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3A501CE1-8B1A-78A1-5929-5D6625BCBBB1}"/>
              </a:ext>
            </a:extLst>
          </p:cNvPr>
          <p:cNvCxnSpPr>
            <a:cxnSpLocks/>
            <a:stCxn id="26" idx="6"/>
            <a:endCxn id="21" idx="2"/>
          </p:cNvCxnSpPr>
          <p:nvPr/>
        </p:nvCxnSpPr>
        <p:spPr>
          <a:xfrm>
            <a:off x="2683313" y="2688542"/>
            <a:ext cx="770335" cy="258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76E3652-2264-CB84-55B4-A580A4CF8E28}"/>
              </a:ext>
            </a:extLst>
          </p:cNvPr>
          <p:cNvCxnSpPr>
            <a:cxnSpLocks/>
            <a:stCxn id="29" idx="6"/>
            <a:endCxn id="21" idx="2"/>
          </p:cNvCxnSpPr>
          <p:nvPr/>
        </p:nvCxnSpPr>
        <p:spPr>
          <a:xfrm flipV="1">
            <a:off x="2683313" y="2946601"/>
            <a:ext cx="770335" cy="25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38EBCB73-15D5-6AC0-0007-81684ED1120A}"/>
                  </a:ext>
                </a:extLst>
              </p:cNvPr>
              <p:cNvSpPr/>
              <p:nvPr/>
            </p:nvSpPr>
            <p:spPr>
              <a:xfrm>
                <a:off x="2250694" y="298111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29" name="Oval 28">
                <a:extLst>
                  <a:ext uri="{FF2B5EF4-FFF2-40B4-BE49-F238E27FC236}">
                    <a16:creationId xmlns:a16="http://schemas.microsoft.com/office/drawing/2014/main" id="{38EBCB73-15D5-6AC0-0007-81684ED1120A}"/>
                  </a:ext>
                </a:extLst>
              </p:cNvPr>
              <p:cNvSpPr>
                <a:spLocks noRot="1" noChangeAspect="1" noMove="1" noResize="1" noEditPoints="1" noAdjustHandles="1" noChangeArrowheads="1" noChangeShapeType="1" noTextEdit="1"/>
              </p:cNvSpPr>
              <p:nvPr/>
            </p:nvSpPr>
            <p:spPr>
              <a:xfrm>
                <a:off x="2250694" y="2981119"/>
                <a:ext cx="432619" cy="447369"/>
              </a:xfrm>
              <a:prstGeom prst="ellipse">
                <a:avLst/>
              </a:prstGeom>
              <a:blipFill>
                <a:blip r:embed="rId8"/>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90126404-C56F-E68B-CA53-BB57FA3598DE}"/>
              </a:ext>
            </a:extLst>
          </p:cNvPr>
          <p:cNvCxnSpPr>
            <a:cxnSpLocks/>
            <a:stCxn id="25" idx="6"/>
            <a:endCxn id="21" idx="2"/>
          </p:cNvCxnSpPr>
          <p:nvPr/>
        </p:nvCxnSpPr>
        <p:spPr>
          <a:xfrm flipV="1">
            <a:off x="2683313" y="2946601"/>
            <a:ext cx="770335" cy="78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BA2FC3-4FA7-EA9E-A32E-F028B4A5D654}"/>
                  </a:ext>
                </a:extLst>
              </p:cNvPr>
              <p:cNvSpPr txBox="1"/>
              <p:nvPr/>
            </p:nvSpPr>
            <p:spPr>
              <a:xfrm>
                <a:off x="2857062" y="2315592"/>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31" name="TextBox 30">
                <a:extLst>
                  <a:ext uri="{FF2B5EF4-FFF2-40B4-BE49-F238E27FC236}">
                    <a16:creationId xmlns:a16="http://schemas.microsoft.com/office/drawing/2014/main" id="{98BA2FC3-4FA7-EA9E-A32E-F028B4A5D654}"/>
                  </a:ext>
                </a:extLst>
              </p:cNvPr>
              <p:cNvSpPr txBox="1">
                <a:spLocks noRot="1" noChangeAspect="1" noMove="1" noResize="1" noEditPoints="1" noAdjustHandles="1" noChangeArrowheads="1" noChangeShapeType="1" noTextEdit="1"/>
              </p:cNvSpPr>
              <p:nvPr/>
            </p:nvSpPr>
            <p:spPr>
              <a:xfrm>
                <a:off x="2857062" y="2315592"/>
                <a:ext cx="1578560" cy="33855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2097293-A90D-9FA2-CD41-3B4967F0626F}"/>
                  </a:ext>
                </a:extLst>
              </p:cNvPr>
              <p:cNvSpPr txBox="1"/>
              <p:nvPr/>
            </p:nvSpPr>
            <p:spPr>
              <a:xfrm>
                <a:off x="4060240" y="3205220"/>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oMath>
                  </m:oMathPara>
                </a14:m>
                <a:endParaRPr lang="en-GB" sz="1600" dirty="0"/>
              </a:p>
            </p:txBody>
          </p:sp>
        </mc:Choice>
        <mc:Fallback xmlns="">
          <p:sp>
            <p:nvSpPr>
              <p:cNvPr id="32" name="TextBox 31">
                <a:extLst>
                  <a:ext uri="{FF2B5EF4-FFF2-40B4-BE49-F238E27FC236}">
                    <a16:creationId xmlns:a16="http://schemas.microsoft.com/office/drawing/2014/main" id="{92097293-A90D-9FA2-CD41-3B4967F0626F}"/>
                  </a:ext>
                </a:extLst>
              </p:cNvPr>
              <p:cNvSpPr txBox="1">
                <a:spLocks noRot="1" noChangeAspect="1" noMove="1" noResize="1" noEditPoints="1" noAdjustHandles="1" noChangeArrowheads="1" noChangeShapeType="1" noTextEdit="1"/>
              </p:cNvSpPr>
              <p:nvPr/>
            </p:nvSpPr>
            <p:spPr>
              <a:xfrm>
                <a:off x="4060240" y="3205220"/>
                <a:ext cx="1578560" cy="345223"/>
              </a:xfrm>
              <a:prstGeom prst="rect">
                <a:avLst/>
              </a:prstGeom>
              <a:blipFill>
                <a:blip r:embed="rId10"/>
                <a:stretch>
                  <a:fillRect b="-3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A4A76B-7A75-87DE-A29F-45E8475BC752}"/>
                  </a:ext>
                </a:extLst>
              </p:cNvPr>
              <p:cNvSpPr/>
              <p:nvPr/>
            </p:nvSpPr>
            <p:spPr>
              <a:xfrm>
                <a:off x="6553427" y="194245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46" name="Oval 45">
                <a:extLst>
                  <a:ext uri="{FF2B5EF4-FFF2-40B4-BE49-F238E27FC236}">
                    <a16:creationId xmlns:a16="http://schemas.microsoft.com/office/drawing/2014/main" id="{9EA4A76B-7A75-87DE-A29F-45E8475BC752}"/>
                  </a:ext>
                </a:extLst>
              </p:cNvPr>
              <p:cNvSpPr>
                <a:spLocks noRot="1" noChangeAspect="1" noMove="1" noResize="1" noEditPoints="1" noAdjustHandles="1" noChangeArrowheads="1" noChangeShapeType="1" noTextEdit="1"/>
              </p:cNvSpPr>
              <p:nvPr/>
            </p:nvSpPr>
            <p:spPr>
              <a:xfrm>
                <a:off x="6553427" y="1942459"/>
                <a:ext cx="432619" cy="447369"/>
              </a:xfrm>
              <a:prstGeom prst="ellipse">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694960A3-F7FF-DA38-7DF0-FFC9DE851195}"/>
                  </a:ext>
                </a:extLst>
              </p:cNvPr>
              <p:cNvSpPr/>
              <p:nvPr/>
            </p:nvSpPr>
            <p:spPr>
              <a:xfrm>
                <a:off x="7756380" y="2648010"/>
                <a:ext cx="717261" cy="54878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m:oMathPara>
                </a14:m>
                <a:endParaRPr lang="en-GB" dirty="0"/>
              </a:p>
            </p:txBody>
          </p:sp>
        </mc:Choice>
        <mc:Fallback xmlns="">
          <p:sp>
            <p:nvSpPr>
              <p:cNvPr id="47" name="Oval 46">
                <a:extLst>
                  <a:ext uri="{FF2B5EF4-FFF2-40B4-BE49-F238E27FC236}">
                    <a16:creationId xmlns:a16="http://schemas.microsoft.com/office/drawing/2014/main" id="{694960A3-F7FF-DA38-7DF0-FFC9DE851195}"/>
                  </a:ext>
                </a:extLst>
              </p:cNvPr>
              <p:cNvSpPr>
                <a:spLocks noRot="1" noChangeAspect="1" noMove="1" noResize="1" noEditPoints="1" noAdjustHandles="1" noChangeArrowheads="1" noChangeShapeType="1" noTextEdit="1"/>
              </p:cNvSpPr>
              <p:nvPr/>
            </p:nvSpPr>
            <p:spPr>
              <a:xfrm>
                <a:off x="7756380" y="2648010"/>
                <a:ext cx="717261" cy="548782"/>
              </a:xfrm>
              <a:prstGeom prst="ellipse">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3B0A324C-064B-22DE-0479-5A8A5D8263E2}"/>
                  </a:ext>
                </a:extLst>
              </p:cNvPr>
              <p:cNvSpPr/>
              <p:nvPr/>
            </p:nvSpPr>
            <p:spPr>
              <a:xfrm>
                <a:off x="9190902" y="268240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48" name="Oval 47">
                <a:extLst>
                  <a:ext uri="{FF2B5EF4-FFF2-40B4-BE49-F238E27FC236}">
                    <a16:creationId xmlns:a16="http://schemas.microsoft.com/office/drawing/2014/main" id="{3B0A324C-064B-22DE-0479-5A8A5D8263E2}"/>
                  </a:ext>
                </a:extLst>
              </p:cNvPr>
              <p:cNvSpPr>
                <a:spLocks noRot="1" noChangeAspect="1" noMove="1" noResize="1" noEditPoints="1" noAdjustHandles="1" noChangeArrowheads="1" noChangeShapeType="1" noTextEdit="1"/>
              </p:cNvSpPr>
              <p:nvPr/>
            </p:nvSpPr>
            <p:spPr>
              <a:xfrm>
                <a:off x="9190902" y="2682405"/>
                <a:ext cx="432619" cy="447369"/>
              </a:xfrm>
              <a:prstGeom prst="ellipse">
                <a:avLst/>
              </a:prstGeom>
              <a:blipFill>
                <a:blip r:embed="rId13"/>
                <a:stretch>
                  <a:fillRect/>
                </a:stretch>
              </a:blipFill>
            </p:spPr>
            <p:txBody>
              <a:bodyPr/>
              <a:lstStyle/>
              <a:p>
                <a:r>
                  <a:rPr lang="en-GB">
                    <a:noFill/>
                  </a:rPr>
                  <a:t> </a:t>
                </a:r>
              </a:p>
            </p:txBody>
          </p:sp>
        </mc:Fallback>
      </mc:AlternateContent>
      <p:cxnSp>
        <p:nvCxnSpPr>
          <p:cNvPr id="49" name="Straight Arrow Connector 48">
            <a:extLst>
              <a:ext uri="{FF2B5EF4-FFF2-40B4-BE49-F238E27FC236}">
                <a16:creationId xmlns:a16="http://schemas.microsoft.com/office/drawing/2014/main" id="{005437CF-D511-4298-6419-44C9D6087BAC}"/>
              </a:ext>
            </a:extLst>
          </p:cNvPr>
          <p:cNvCxnSpPr>
            <a:cxnSpLocks/>
            <a:stCxn id="46" idx="6"/>
            <a:endCxn id="47" idx="2"/>
          </p:cNvCxnSpPr>
          <p:nvPr/>
        </p:nvCxnSpPr>
        <p:spPr>
          <a:xfrm>
            <a:off x="6986046" y="2166144"/>
            <a:ext cx="770334" cy="756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41565E-2093-E346-2276-05BF41A512AD}"/>
              </a:ext>
            </a:extLst>
          </p:cNvPr>
          <p:cNvCxnSpPr>
            <a:cxnSpLocks/>
          </p:cNvCxnSpPr>
          <p:nvPr/>
        </p:nvCxnSpPr>
        <p:spPr>
          <a:xfrm>
            <a:off x="8473641" y="2906090"/>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E876381C-5F3E-D324-661F-78EF8CBBE6DE}"/>
                  </a:ext>
                </a:extLst>
              </p:cNvPr>
              <p:cNvSpPr/>
              <p:nvPr/>
            </p:nvSpPr>
            <p:spPr>
              <a:xfrm>
                <a:off x="6553426" y="350653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51" name="Oval 50">
                <a:extLst>
                  <a:ext uri="{FF2B5EF4-FFF2-40B4-BE49-F238E27FC236}">
                    <a16:creationId xmlns:a16="http://schemas.microsoft.com/office/drawing/2014/main" id="{E876381C-5F3E-D324-661F-78EF8CBBE6DE}"/>
                  </a:ext>
                </a:extLst>
              </p:cNvPr>
              <p:cNvSpPr>
                <a:spLocks noRot="1" noChangeAspect="1" noMove="1" noResize="1" noEditPoints="1" noAdjustHandles="1" noChangeArrowheads="1" noChangeShapeType="1" noTextEdit="1"/>
              </p:cNvSpPr>
              <p:nvPr/>
            </p:nvSpPr>
            <p:spPr>
              <a:xfrm>
                <a:off x="6553426" y="3506532"/>
                <a:ext cx="432619" cy="447369"/>
              </a:xfrm>
              <a:prstGeom prst="ellipse">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EB4B20C9-21CC-E1E6-1F09-1C3141B32D98}"/>
                  </a:ext>
                </a:extLst>
              </p:cNvPr>
              <p:cNvSpPr/>
              <p:nvPr/>
            </p:nvSpPr>
            <p:spPr>
              <a:xfrm>
                <a:off x="6553426" y="245872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52" name="Oval 51">
                <a:extLst>
                  <a:ext uri="{FF2B5EF4-FFF2-40B4-BE49-F238E27FC236}">
                    <a16:creationId xmlns:a16="http://schemas.microsoft.com/office/drawing/2014/main" id="{EB4B20C9-21CC-E1E6-1F09-1C3141B32D98}"/>
                  </a:ext>
                </a:extLst>
              </p:cNvPr>
              <p:cNvSpPr>
                <a:spLocks noRot="1" noChangeAspect="1" noMove="1" noResize="1" noEditPoints="1" noAdjustHandles="1" noChangeArrowheads="1" noChangeShapeType="1" noTextEdit="1"/>
              </p:cNvSpPr>
              <p:nvPr/>
            </p:nvSpPr>
            <p:spPr>
              <a:xfrm>
                <a:off x="6553426" y="2458721"/>
                <a:ext cx="432619" cy="447369"/>
              </a:xfrm>
              <a:prstGeom prst="ellipse">
                <a:avLst/>
              </a:prstGeom>
              <a:blipFill>
                <a:blip r:embed="rId15"/>
                <a:stretch>
                  <a:fillRect/>
                </a:stretch>
              </a:blipFill>
            </p:spPr>
            <p:txBody>
              <a:bodyPr/>
              <a:lstStyle/>
              <a:p>
                <a:r>
                  <a:rPr lang="en-GB">
                    <a:noFill/>
                  </a:rPr>
                  <a:t> </a:t>
                </a:r>
              </a:p>
            </p:txBody>
          </p:sp>
        </mc:Fallback>
      </mc:AlternateContent>
      <p:cxnSp>
        <p:nvCxnSpPr>
          <p:cNvPr id="53" name="Straight Arrow Connector 52">
            <a:extLst>
              <a:ext uri="{FF2B5EF4-FFF2-40B4-BE49-F238E27FC236}">
                <a16:creationId xmlns:a16="http://schemas.microsoft.com/office/drawing/2014/main" id="{5BADE465-FFEF-5F27-1286-CAB5236B531F}"/>
              </a:ext>
            </a:extLst>
          </p:cNvPr>
          <p:cNvCxnSpPr>
            <a:cxnSpLocks/>
            <a:stCxn id="52" idx="6"/>
            <a:endCxn id="47" idx="2"/>
          </p:cNvCxnSpPr>
          <p:nvPr/>
        </p:nvCxnSpPr>
        <p:spPr>
          <a:xfrm>
            <a:off x="6986045" y="2682406"/>
            <a:ext cx="770335" cy="239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CE8A20-9706-52C9-AEA7-092CE45646C4}"/>
              </a:ext>
            </a:extLst>
          </p:cNvPr>
          <p:cNvCxnSpPr>
            <a:cxnSpLocks/>
            <a:stCxn id="55" idx="6"/>
            <a:endCxn id="47" idx="2"/>
          </p:cNvCxnSpPr>
          <p:nvPr/>
        </p:nvCxnSpPr>
        <p:spPr>
          <a:xfrm flipV="1">
            <a:off x="6986045" y="2922401"/>
            <a:ext cx="770335" cy="276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752A64E0-CD0D-AEFD-CFC1-67006790A50B}"/>
                  </a:ext>
                </a:extLst>
              </p:cNvPr>
              <p:cNvSpPr/>
              <p:nvPr/>
            </p:nvSpPr>
            <p:spPr>
              <a:xfrm>
                <a:off x="6553426" y="297498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55" name="Oval 54">
                <a:extLst>
                  <a:ext uri="{FF2B5EF4-FFF2-40B4-BE49-F238E27FC236}">
                    <a16:creationId xmlns:a16="http://schemas.microsoft.com/office/drawing/2014/main" id="{752A64E0-CD0D-AEFD-CFC1-67006790A50B}"/>
                  </a:ext>
                </a:extLst>
              </p:cNvPr>
              <p:cNvSpPr>
                <a:spLocks noRot="1" noChangeAspect="1" noMove="1" noResize="1" noEditPoints="1" noAdjustHandles="1" noChangeArrowheads="1" noChangeShapeType="1" noTextEdit="1"/>
              </p:cNvSpPr>
              <p:nvPr/>
            </p:nvSpPr>
            <p:spPr>
              <a:xfrm>
                <a:off x="6553426" y="2974983"/>
                <a:ext cx="432619" cy="447369"/>
              </a:xfrm>
              <a:prstGeom prst="ellipse">
                <a:avLst/>
              </a:prstGeom>
              <a:blipFill>
                <a:blip r:embed="rId16"/>
                <a:stretch>
                  <a:fillRect/>
                </a:stretch>
              </a:blipFill>
            </p:spPr>
            <p:txBody>
              <a:bodyPr/>
              <a:lstStyle/>
              <a:p>
                <a:r>
                  <a:rPr lang="en-GB">
                    <a:noFill/>
                  </a:rPr>
                  <a:t> </a:t>
                </a:r>
              </a:p>
            </p:txBody>
          </p:sp>
        </mc:Fallback>
      </mc:AlternateContent>
      <p:cxnSp>
        <p:nvCxnSpPr>
          <p:cNvPr id="56" name="Straight Arrow Connector 55">
            <a:extLst>
              <a:ext uri="{FF2B5EF4-FFF2-40B4-BE49-F238E27FC236}">
                <a16:creationId xmlns:a16="http://schemas.microsoft.com/office/drawing/2014/main" id="{2C3737C4-30DB-2AAD-9E75-68744C5926A2}"/>
              </a:ext>
            </a:extLst>
          </p:cNvPr>
          <p:cNvCxnSpPr>
            <a:cxnSpLocks/>
            <a:stCxn id="51" idx="6"/>
            <a:endCxn id="47" idx="2"/>
          </p:cNvCxnSpPr>
          <p:nvPr/>
        </p:nvCxnSpPr>
        <p:spPr>
          <a:xfrm flipV="1">
            <a:off x="6986045" y="2922401"/>
            <a:ext cx="770335" cy="807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2FED0EE-9B10-7A26-1716-964850B8E551}"/>
                  </a:ext>
                </a:extLst>
              </p:cNvPr>
              <p:cNvSpPr txBox="1"/>
              <p:nvPr/>
            </p:nvSpPr>
            <p:spPr>
              <a:xfrm>
                <a:off x="7159794" y="2309456"/>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57" name="TextBox 56">
                <a:extLst>
                  <a:ext uri="{FF2B5EF4-FFF2-40B4-BE49-F238E27FC236}">
                    <a16:creationId xmlns:a16="http://schemas.microsoft.com/office/drawing/2014/main" id="{D2FED0EE-9B10-7A26-1716-964850B8E551}"/>
                  </a:ext>
                </a:extLst>
              </p:cNvPr>
              <p:cNvSpPr txBox="1">
                <a:spLocks noRot="1" noChangeAspect="1" noMove="1" noResize="1" noEditPoints="1" noAdjustHandles="1" noChangeArrowheads="1" noChangeShapeType="1" noTextEdit="1"/>
              </p:cNvSpPr>
              <p:nvPr/>
            </p:nvSpPr>
            <p:spPr>
              <a:xfrm>
                <a:off x="7159794" y="2309456"/>
                <a:ext cx="1578560" cy="338554"/>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ACFB07E-B931-5174-8E0A-B27F7C25EF98}"/>
                  </a:ext>
                </a:extLst>
              </p:cNvPr>
              <p:cNvSpPr txBox="1"/>
              <p:nvPr/>
            </p:nvSpPr>
            <p:spPr>
              <a:xfrm>
                <a:off x="8617931" y="3124575"/>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𝑔</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r>
                        <a:rPr lang="en-US" sz="1600" b="0" i="1" smtClean="0">
                          <a:solidFill>
                            <a:schemeClr val="tx1"/>
                          </a:solidFill>
                          <a:latin typeface="Cambria Math" panose="02040503050406030204" pitchFamily="18" charset="0"/>
                        </a:rPr>
                        <m:t>)</m:t>
                      </m:r>
                    </m:oMath>
                  </m:oMathPara>
                </a14:m>
                <a:endParaRPr lang="en-GB" sz="1600" dirty="0"/>
              </a:p>
            </p:txBody>
          </p:sp>
        </mc:Choice>
        <mc:Fallback xmlns="">
          <p:sp>
            <p:nvSpPr>
              <p:cNvPr id="67" name="TextBox 66">
                <a:extLst>
                  <a:ext uri="{FF2B5EF4-FFF2-40B4-BE49-F238E27FC236}">
                    <a16:creationId xmlns:a16="http://schemas.microsoft.com/office/drawing/2014/main" id="{5ACFB07E-B931-5174-8E0A-B27F7C25EF98}"/>
                  </a:ext>
                </a:extLst>
              </p:cNvPr>
              <p:cNvSpPr txBox="1">
                <a:spLocks noRot="1" noChangeAspect="1" noMove="1" noResize="1" noEditPoints="1" noAdjustHandles="1" noChangeArrowheads="1" noChangeShapeType="1" noTextEdit="1"/>
              </p:cNvSpPr>
              <p:nvPr/>
            </p:nvSpPr>
            <p:spPr>
              <a:xfrm>
                <a:off x="8617931" y="3124575"/>
                <a:ext cx="1578560" cy="345223"/>
              </a:xfrm>
              <a:prstGeom prst="rect">
                <a:avLst/>
              </a:prstGeom>
              <a:blipFill>
                <a:blip r:embed="rId18"/>
                <a:stretch>
                  <a:fillRect b="-10714"/>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36B9348-AED2-E2AE-2807-1883358061FD}"/>
              </a:ext>
            </a:extLst>
          </p:cNvPr>
          <p:cNvSpPr txBox="1"/>
          <p:nvPr/>
        </p:nvSpPr>
        <p:spPr>
          <a:xfrm>
            <a:off x="6384767" y="1443192"/>
            <a:ext cx="4177747"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Logistic Regression (Classification)</a:t>
            </a:r>
          </a:p>
        </p:txBody>
      </p:sp>
      <p:sp>
        <p:nvSpPr>
          <p:cNvPr id="6" name="TextBox 5">
            <a:extLst>
              <a:ext uri="{FF2B5EF4-FFF2-40B4-BE49-F238E27FC236}">
                <a16:creationId xmlns:a16="http://schemas.microsoft.com/office/drawing/2014/main" id="{CDD45BC4-0009-00A1-4A76-E637E8DAC1AF}"/>
              </a:ext>
            </a:extLst>
          </p:cNvPr>
          <p:cNvSpPr txBox="1"/>
          <p:nvPr/>
        </p:nvSpPr>
        <p:spPr>
          <a:xfrm>
            <a:off x="594439" y="4301396"/>
            <a:ext cx="10759361"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See that a neural network can function as a regressor or a classifier</a:t>
            </a:r>
          </a:p>
        </p:txBody>
      </p:sp>
      <p:sp>
        <p:nvSpPr>
          <p:cNvPr id="7" name="TextBox 6">
            <a:extLst>
              <a:ext uri="{FF2B5EF4-FFF2-40B4-BE49-F238E27FC236}">
                <a16:creationId xmlns:a16="http://schemas.microsoft.com/office/drawing/2014/main" id="{AFC1A8CA-93F5-C5D6-F01A-5410AC87C76A}"/>
              </a:ext>
            </a:extLst>
          </p:cNvPr>
          <p:cNvSpPr txBox="1"/>
          <p:nvPr/>
        </p:nvSpPr>
        <p:spPr>
          <a:xfrm>
            <a:off x="594438" y="4805177"/>
            <a:ext cx="10759361"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It only depends on which activation function we are using!</a:t>
            </a:r>
          </a:p>
        </p:txBody>
      </p:sp>
    </p:spTree>
    <p:extLst>
      <p:ext uri="{BB962C8B-B14F-4D97-AF65-F5344CB8AC3E}">
        <p14:creationId xmlns:p14="http://schemas.microsoft.com/office/powerpoint/2010/main" val="186499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26" grpId="0" animBg="1"/>
      <p:bldP spid="29" grpId="0" animBg="1"/>
      <p:bldP spid="31" grpId="0"/>
      <p:bldP spid="32" grpId="0"/>
      <p:bldP spid="46" grpId="0" animBg="1"/>
      <p:bldP spid="47" grpId="0" animBg="1"/>
      <p:bldP spid="48" grpId="0" animBg="1"/>
      <p:bldP spid="51" grpId="0" animBg="1"/>
      <p:bldP spid="52" grpId="0" animBg="1"/>
      <p:bldP spid="55" grpId="0" animBg="1"/>
      <p:bldP spid="57" grpId="0"/>
      <p:bldP spid="67"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General NNs</a:t>
            </a:r>
          </a:p>
        </p:txBody>
      </p:sp>
      <p:sp>
        <p:nvSpPr>
          <p:cNvPr id="6" name="Slide Number Placeholder 85">
            <a:extLst>
              <a:ext uri="{FF2B5EF4-FFF2-40B4-BE49-F238E27FC236}">
                <a16:creationId xmlns:a16="http://schemas.microsoft.com/office/drawing/2014/main" id="{3476CAFD-6B0F-1901-97AE-990A1B0EBE45}"/>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39</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46842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4410-294E-5E14-8BCC-F1795DA7AB8D}"/>
              </a:ext>
            </a:extLst>
          </p:cNvPr>
          <p:cNvSpPr>
            <a:spLocks noGrp="1"/>
          </p:cNvSpPr>
          <p:nvPr>
            <p:ph type="title"/>
          </p:nvPr>
        </p:nvSpPr>
        <p:spPr/>
        <p:txBody>
          <a:bodyPr/>
          <a:lstStyle/>
          <a:p>
            <a:r>
              <a:rPr lang="en-US" dirty="0"/>
              <a:t>Overview of L4</a:t>
            </a:r>
          </a:p>
        </p:txBody>
      </p:sp>
      <p:sp>
        <p:nvSpPr>
          <p:cNvPr id="3" name="Slide Number Placeholder 85">
            <a:extLst>
              <a:ext uri="{FF2B5EF4-FFF2-40B4-BE49-F238E27FC236}">
                <a16:creationId xmlns:a16="http://schemas.microsoft.com/office/drawing/2014/main" id="{B11485F9-BB58-13A8-1380-85A969D7EC71}"/>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a:t>
            </a:fld>
            <a:endParaRPr lang="en-US" dirty="0">
              <a:solidFill>
                <a:schemeClr val="tx1">
                  <a:lumMod val="75000"/>
                </a:schemeClr>
              </a:solidFill>
              <a:latin typeface="Euphemia" panose="020B0503040102020104" pitchFamily="34" charset="0"/>
            </a:endParaRPr>
          </a:p>
        </p:txBody>
      </p:sp>
      <p:grpSp>
        <p:nvGrpSpPr>
          <p:cNvPr id="18" name="Group 17">
            <a:extLst>
              <a:ext uri="{FF2B5EF4-FFF2-40B4-BE49-F238E27FC236}">
                <a16:creationId xmlns:a16="http://schemas.microsoft.com/office/drawing/2014/main" id="{BA31570E-4B9F-4A76-473D-3D5BC7F75BF5}"/>
              </a:ext>
            </a:extLst>
          </p:cNvPr>
          <p:cNvGrpSpPr/>
          <p:nvPr/>
        </p:nvGrpSpPr>
        <p:grpSpPr>
          <a:xfrm>
            <a:off x="757140" y="3209520"/>
            <a:ext cx="3665639" cy="872524"/>
            <a:chOff x="550865" y="1849809"/>
            <a:chExt cx="3665639" cy="872524"/>
          </a:xfrm>
        </p:grpSpPr>
        <p:sp>
          <p:nvSpPr>
            <p:cNvPr id="19" name="Google Shape;4850;p43">
              <a:extLst>
                <a:ext uri="{FF2B5EF4-FFF2-40B4-BE49-F238E27FC236}">
                  <a16:creationId xmlns:a16="http://schemas.microsoft.com/office/drawing/2014/main" id="{EF58948C-FB60-99D5-7F29-E2CEFDA0F104}"/>
                </a:ext>
              </a:extLst>
            </p:cNvPr>
            <p:cNvSpPr txBox="1">
              <a:spLocks/>
            </p:cNvSpPr>
            <p:nvPr/>
          </p:nvSpPr>
          <p:spPr>
            <a:xfrm>
              <a:off x="1900645" y="2144501"/>
              <a:ext cx="2315859"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Arial"/>
                </a:rPr>
                <a:t>Linear Regression as a NN</a:t>
              </a:r>
              <a:endParaRPr lang="en-US">
                <a:solidFill>
                  <a:schemeClr val="tx1"/>
                </a:solidFill>
                <a:latin typeface="Arial"/>
              </a:endParaRPr>
            </a:p>
          </p:txBody>
        </p:sp>
        <p:sp>
          <p:nvSpPr>
            <p:cNvPr id="21" name="Google Shape;4852;p43">
              <a:extLst>
                <a:ext uri="{FF2B5EF4-FFF2-40B4-BE49-F238E27FC236}">
                  <a16:creationId xmlns:a16="http://schemas.microsoft.com/office/drawing/2014/main" id="{D12BDE4F-0F87-B4E0-B226-F0E88EF8CBCC}"/>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1</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34" name="Group 33">
            <a:extLst>
              <a:ext uri="{FF2B5EF4-FFF2-40B4-BE49-F238E27FC236}">
                <a16:creationId xmlns:a16="http://schemas.microsoft.com/office/drawing/2014/main" id="{A6F23E65-8B66-F594-F439-452768EB80A3}"/>
              </a:ext>
            </a:extLst>
          </p:cNvPr>
          <p:cNvGrpSpPr/>
          <p:nvPr/>
        </p:nvGrpSpPr>
        <p:grpSpPr>
          <a:xfrm>
            <a:off x="4418075" y="3209520"/>
            <a:ext cx="3819810" cy="872524"/>
            <a:chOff x="550865" y="1849809"/>
            <a:chExt cx="3819810" cy="872524"/>
          </a:xfrm>
        </p:grpSpPr>
        <p:sp>
          <p:nvSpPr>
            <p:cNvPr id="35" name="Google Shape;4850;p43">
              <a:extLst>
                <a:ext uri="{FF2B5EF4-FFF2-40B4-BE49-F238E27FC236}">
                  <a16:creationId xmlns:a16="http://schemas.microsoft.com/office/drawing/2014/main" id="{3511F469-49E8-2728-D2F9-D6331D1D8DBF}"/>
                </a:ext>
              </a:extLst>
            </p:cNvPr>
            <p:cNvSpPr txBox="1">
              <a:spLocks/>
            </p:cNvSpPr>
            <p:nvPr/>
          </p:nvSpPr>
          <p:spPr>
            <a:xfrm>
              <a:off x="1954175" y="2133128"/>
              <a:ext cx="2416500"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Logistic Regression as a NN</a:t>
              </a:r>
              <a:endParaRPr lang="en-US" dirty="0">
                <a:solidFill>
                  <a:schemeClr val="tx1"/>
                </a:solidFill>
              </a:endParaRPr>
            </a:p>
          </p:txBody>
        </p:sp>
        <p:sp>
          <p:nvSpPr>
            <p:cNvPr id="37" name="Google Shape;4852;p43">
              <a:extLst>
                <a:ext uri="{FF2B5EF4-FFF2-40B4-BE49-F238E27FC236}">
                  <a16:creationId xmlns:a16="http://schemas.microsoft.com/office/drawing/2014/main" id="{D8E44B42-DF24-9DB4-39A0-CF08E5E93F2A}"/>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2</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38" name="Group 37">
            <a:extLst>
              <a:ext uri="{FF2B5EF4-FFF2-40B4-BE49-F238E27FC236}">
                <a16:creationId xmlns:a16="http://schemas.microsoft.com/office/drawing/2014/main" id="{0F9A7AB1-6784-4615-E031-A5A609AE7250}"/>
              </a:ext>
            </a:extLst>
          </p:cNvPr>
          <p:cNvGrpSpPr/>
          <p:nvPr/>
        </p:nvGrpSpPr>
        <p:grpSpPr>
          <a:xfrm>
            <a:off x="7983885" y="3209520"/>
            <a:ext cx="3769010" cy="872524"/>
            <a:chOff x="550865" y="1849809"/>
            <a:chExt cx="3769010" cy="872524"/>
          </a:xfrm>
        </p:grpSpPr>
        <p:sp>
          <p:nvSpPr>
            <p:cNvPr id="39" name="Google Shape;4850;p43">
              <a:extLst>
                <a:ext uri="{FF2B5EF4-FFF2-40B4-BE49-F238E27FC236}">
                  <a16:creationId xmlns:a16="http://schemas.microsoft.com/office/drawing/2014/main" id="{DE81962A-F0B3-4566-C042-BFA23362CECB}"/>
                </a:ext>
              </a:extLst>
            </p:cNvPr>
            <p:cNvSpPr txBox="1">
              <a:spLocks/>
            </p:cNvSpPr>
            <p:nvPr/>
          </p:nvSpPr>
          <p:spPr>
            <a:xfrm>
              <a:off x="1903375" y="2143288"/>
              <a:ext cx="2416500"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General NNs</a:t>
              </a:r>
              <a:endParaRPr lang="en-US" dirty="0">
                <a:solidFill>
                  <a:schemeClr val="tx1"/>
                </a:solidFill>
              </a:endParaRPr>
            </a:p>
          </p:txBody>
        </p:sp>
        <p:sp>
          <p:nvSpPr>
            <p:cNvPr id="41" name="Google Shape;4852;p43">
              <a:extLst>
                <a:ext uri="{FF2B5EF4-FFF2-40B4-BE49-F238E27FC236}">
                  <a16:creationId xmlns:a16="http://schemas.microsoft.com/office/drawing/2014/main" id="{17D1B6E3-C0DA-3C52-C7F7-BE9609FA9E14}"/>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3</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spTree>
    <p:extLst>
      <p:ext uri="{BB962C8B-B14F-4D97-AF65-F5344CB8AC3E}">
        <p14:creationId xmlns:p14="http://schemas.microsoft.com/office/powerpoint/2010/main" val="10593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40</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What about General NNs?</a:t>
            </a:r>
            <a:endParaRPr lang="en-GB" dirty="0"/>
          </a:p>
        </p:txBody>
      </p:sp>
      <p:sp>
        <p:nvSpPr>
          <p:cNvPr id="5" name="TextBox 4">
            <a:extLst>
              <a:ext uri="{FF2B5EF4-FFF2-40B4-BE49-F238E27FC236}">
                <a16:creationId xmlns:a16="http://schemas.microsoft.com/office/drawing/2014/main" id="{28A76007-6D9D-D383-1C68-58FEFB26963A}"/>
              </a:ext>
            </a:extLst>
          </p:cNvPr>
          <p:cNvSpPr txBox="1"/>
          <p:nvPr/>
        </p:nvSpPr>
        <p:spPr>
          <a:xfrm>
            <a:off x="478971" y="1291771"/>
            <a:ext cx="10413941"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Until now, we only considered problems where there are only 1 neuron and 1 hidden layer.</a:t>
            </a:r>
          </a:p>
        </p:txBody>
      </p: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938FE02-B97C-ED89-4D25-C100D8A26B67}"/>
                  </a:ext>
                </a:extLst>
              </p:cNvPr>
              <p:cNvSpPr/>
              <p:nvPr/>
            </p:nvSpPr>
            <p:spPr>
              <a:xfrm>
                <a:off x="2250695" y="194859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20" name="Oval 19">
                <a:extLst>
                  <a:ext uri="{FF2B5EF4-FFF2-40B4-BE49-F238E27FC236}">
                    <a16:creationId xmlns:a16="http://schemas.microsoft.com/office/drawing/2014/main" id="{E938FE02-B97C-ED89-4D25-C100D8A26B67}"/>
                  </a:ext>
                </a:extLst>
              </p:cNvPr>
              <p:cNvSpPr>
                <a:spLocks noRot="1" noChangeAspect="1" noMove="1" noResize="1" noEditPoints="1" noAdjustHandles="1" noChangeArrowheads="1" noChangeShapeType="1" noTextEdit="1"/>
              </p:cNvSpPr>
              <p:nvPr/>
            </p:nvSpPr>
            <p:spPr>
              <a:xfrm>
                <a:off x="2250695" y="1948595"/>
                <a:ext cx="432619" cy="447369"/>
              </a:xfrm>
              <a:prstGeom prst="ellipse">
                <a:avLst/>
              </a:prstGeom>
              <a:blipFill>
                <a:blip r:embed="rId4"/>
                <a:stretch>
                  <a:fillRect/>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7ED73853-4CB5-6094-C4B7-89DE7777BF72}"/>
              </a:ext>
            </a:extLst>
          </p:cNvPr>
          <p:cNvSpPr/>
          <p:nvPr/>
        </p:nvSpPr>
        <p:spPr>
          <a:xfrm>
            <a:off x="3453648"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endParaRPr lang="en-GB" dirty="0"/>
          </a:p>
        </p:txBody>
      </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E1076E45-2C1B-59AD-7751-3C75D552DDE7}"/>
                  </a:ext>
                </a:extLst>
              </p:cNvPr>
              <p:cNvSpPr/>
              <p:nvPr/>
            </p:nvSpPr>
            <p:spPr>
              <a:xfrm>
                <a:off x="4633211" y="2722916"/>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22" name="Oval 21">
                <a:extLst>
                  <a:ext uri="{FF2B5EF4-FFF2-40B4-BE49-F238E27FC236}">
                    <a16:creationId xmlns:a16="http://schemas.microsoft.com/office/drawing/2014/main" id="{E1076E45-2C1B-59AD-7751-3C75D552DDE7}"/>
                  </a:ext>
                </a:extLst>
              </p:cNvPr>
              <p:cNvSpPr>
                <a:spLocks noRot="1" noChangeAspect="1" noMove="1" noResize="1" noEditPoints="1" noAdjustHandles="1" noChangeArrowheads="1" noChangeShapeType="1" noTextEdit="1"/>
              </p:cNvSpPr>
              <p:nvPr/>
            </p:nvSpPr>
            <p:spPr>
              <a:xfrm>
                <a:off x="4633211" y="2722916"/>
                <a:ext cx="432619" cy="447369"/>
              </a:xfrm>
              <a:prstGeom prst="ellipse">
                <a:avLst/>
              </a:prstGeom>
              <a:blipFill>
                <a:blip r:embed="rId5"/>
                <a:stretch>
                  <a:fillRect/>
                </a:stretch>
              </a:blipFill>
            </p:spPr>
            <p:txBody>
              <a:bodyPr/>
              <a:lstStyle/>
              <a:p>
                <a:r>
                  <a:rPr lang="en-GB">
                    <a:noFill/>
                  </a:rPr>
                  <a:t> </a:t>
                </a:r>
              </a:p>
            </p:txBody>
          </p:sp>
        </mc:Fallback>
      </mc:AlternateContent>
      <p:cxnSp>
        <p:nvCxnSpPr>
          <p:cNvPr id="23" name="Straight Arrow Connector 22">
            <a:extLst>
              <a:ext uri="{FF2B5EF4-FFF2-40B4-BE49-F238E27FC236}">
                <a16:creationId xmlns:a16="http://schemas.microsoft.com/office/drawing/2014/main" id="{2FA05D5E-646C-2C29-6E05-83DD981E631E}"/>
              </a:ext>
            </a:extLst>
          </p:cNvPr>
          <p:cNvCxnSpPr>
            <a:cxnSpLocks/>
            <a:stCxn id="20" idx="6"/>
            <a:endCxn id="21" idx="2"/>
          </p:cNvCxnSpPr>
          <p:nvPr/>
        </p:nvCxnSpPr>
        <p:spPr>
          <a:xfrm>
            <a:off x="2683314" y="2172280"/>
            <a:ext cx="770334" cy="77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CF7474-5339-C329-0035-8311127095B5}"/>
              </a:ext>
            </a:extLst>
          </p:cNvPr>
          <p:cNvCxnSpPr>
            <a:cxnSpLocks/>
          </p:cNvCxnSpPr>
          <p:nvPr/>
        </p:nvCxnSpPr>
        <p:spPr>
          <a:xfrm>
            <a:off x="3886266" y="2946601"/>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F9821FAA-250B-EF4D-D383-CAF744B81CE6}"/>
                  </a:ext>
                </a:extLst>
              </p:cNvPr>
              <p:cNvSpPr/>
              <p:nvPr/>
            </p:nvSpPr>
            <p:spPr>
              <a:xfrm>
                <a:off x="2250694" y="3512668"/>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25" name="Oval 24">
                <a:extLst>
                  <a:ext uri="{FF2B5EF4-FFF2-40B4-BE49-F238E27FC236}">
                    <a16:creationId xmlns:a16="http://schemas.microsoft.com/office/drawing/2014/main" id="{F9821FAA-250B-EF4D-D383-CAF744B81CE6}"/>
                  </a:ext>
                </a:extLst>
              </p:cNvPr>
              <p:cNvSpPr>
                <a:spLocks noRot="1" noChangeAspect="1" noMove="1" noResize="1" noEditPoints="1" noAdjustHandles="1" noChangeArrowheads="1" noChangeShapeType="1" noTextEdit="1"/>
              </p:cNvSpPr>
              <p:nvPr/>
            </p:nvSpPr>
            <p:spPr>
              <a:xfrm>
                <a:off x="2250694" y="3512668"/>
                <a:ext cx="432619" cy="447369"/>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A4739122-D5F2-FFDA-1C3C-65848A11F886}"/>
                  </a:ext>
                </a:extLst>
              </p:cNvPr>
              <p:cNvSpPr/>
              <p:nvPr/>
            </p:nvSpPr>
            <p:spPr>
              <a:xfrm>
                <a:off x="2250694" y="2464857"/>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26" name="Oval 25">
                <a:extLst>
                  <a:ext uri="{FF2B5EF4-FFF2-40B4-BE49-F238E27FC236}">
                    <a16:creationId xmlns:a16="http://schemas.microsoft.com/office/drawing/2014/main" id="{A4739122-D5F2-FFDA-1C3C-65848A11F886}"/>
                  </a:ext>
                </a:extLst>
              </p:cNvPr>
              <p:cNvSpPr>
                <a:spLocks noRot="1" noChangeAspect="1" noMove="1" noResize="1" noEditPoints="1" noAdjustHandles="1" noChangeArrowheads="1" noChangeShapeType="1" noTextEdit="1"/>
              </p:cNvSpPr>
              <p:nvPr/>
            </p:nvSpPr>
            <p:spPr>
              <a:xfrm>
                <a:off x="2250694" y="2464857"/>
                <a:ext cx="432619" cy="447369"/>
              </a:xfrm>
              <a:prstGeom prst="ellipse">
                <a:avLst/>
              </a:prstGeom>
              <a:blipFill>
                <a:blip r:embed="rId7"/>
                <a:stretch>
                  <a:fillRect/>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3A501CE1-8B1A-78A1-5929-5D6625BCBBB1}"/>
              </a:ext>
            </a:extLst>
          </p:cNvPr>
          <p:cNvCxnSpPr>
            <a:cxnSpLocks/>
            <a:stCxn id="26" idx="6"/>
            <a:endCxn id="21" idx="2"/>
          </p:cNvCxnSpPr>
          <p:nvPr/>
        </p:nvCxnSpPr>
        <p:spPr>
          <a:xfrm>
            <a:off x="2683313" y="2688542"/>
            <a:ext cx="770335" cy="258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76E3652-2264-CB84-55B4-A580A4CF8E28}"/>
              </a:ext>
            </a:extLst>
          </p:cNvPr>
          <p:cNvCxnSpPr>
            <a:cxnSpLocks/>
            <a:stCxn id="29" idx="6"/>
            <a:endCxn id="21" idx="2"/>
          </p:cNvCxnSpPr>
          <p:nvPr/>
        </p:nvCxnSpPr>
        <p:spPr>
          <a:xfrm flipV="1">
            <a:off x="2683313" y="2946601"/>
            <a:ext cx="770335" cy="25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38EBCB73-15D5-6AC0-0007-81684ED1120A}"/>
                  </a:ext>
                </a:extLst>
              </p:cNvPr>
              <p:cNvSpPr/>
              <p:nvPr/>
            </p:nvSpPr>
            <p:spPr>
              <a:xfrm>
                <a:off x="2250694" y="298111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29" name="Oval 28">
                <a:extLst>
                  <a:ext uri="{FF2B5EF4-FFF2-40B4-BE49-F238E27FC236}">
                    <a16:creationId xmlns:a16="http://schemas.microsoft.com/office/drawing/2014/main" id="{38EBCB73-15D5-6AC0-0007-81684ED1120A}"/>
                  </a:ext>
                </a:extLst>
              </p:cNvPr>
              <p:cNvSpPr>
                <a:spLocks noRot="1" noChangeAspect="1" noMove="1" noResize="1" noEditPoints="1" noAdjustHandles="1" noChangeArrowheads="1" noChangeShapeType="1" noTextEdit="1"/>
              </p:cNvSpPr>
              <p:nvPr/>
            </p:nvSpPr>
            <p:spPr>
              <a:xfrm>
                <a:off x="2250694" y="2981119"/>
                <a:ext cx="432619" cy="447369"/>
              </a:xfrm>
              <a:prstGeom prst="ellipse">
                <a:avLst/>
              </a:prstGeom>
              <a:blipFill>
                <a:blip r:embed="rId8"/>
                <a:stretch>
                  <a:fillRect/>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90126404-C56F-E68B-CA53-BB57FA3598DE}"/>
              </a:ext>
            </a:extLst>
          </p:cNvPr>
          <p:cNvCxnSpPr>
            <a:cxnSpLocks/>
            <a:stCxn id="25" idx="6"/>
            <a:endCxn id="21" idx="2"/>
          </p:cNvCxnSpPr>
          <p:nvPr/>
        </p:nvCxnSpPr>
        <p:spPr>
          <a:xfrm flipV="1">
            <a:off x="2683313" y="2946601"/>
            <a:ext cx="770335" cy="78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BA2FC3-4FA7-EA9E-A32E-F028B4A5D654}"/>
                  </a:ext>
                </a:extLst>
              </p:cNvPr>
              <p:cNvSpPr txBox="1"/>
              <p:nvPr/>
            </p:nvSpPr>
            <p:spPr>
              <a:xfrm>
                <a:off x="2857062" y="2315592"/>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31" name="TextBox 30">
                <a:extLst>
                  <a:ext uri="{FF2B5EF4-FFF2-40B4-BE49-F238E27FC236}">
                    <a16:creationId xmlns:a16="http://schemas.microsoft.com/office/drawing/2014/main" id="{98BA2FC3-4FA7-EA9E-A32E-F028B4A5D654}"/>
                  </a:ext>
                </a:extLst>
              </p:cNvPr>
              <p:cNvSpPr txBox="1">
                <a:spLocks noRot="1" noChangeAspect="1" noMove="1" noResize="1" noEditPoints="1" noAdjustHandles="1" noChangeArrowheads="1" noChangeShapeType="1" noTextEdit="1"/>
              </p:cNvSpPr>
              <p:nvPr/>
            </p:nvSpPr>
            <p:spPr>
              <a:xfrm>
                <a:off x="2857062" y="2315592"/>
                <a:ext cx="1578560" cy="33855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2097293-A90D-9FA2-CD41-3B4967F0626F}"/>
                  </a:ext>
                </a:extLst>
              </p:cNvPr>
              <p:cNvSpPr txBox="1"/>
              <p:nvPr/>
            </p:nvSpPr>
            <p:spPr>
              <a:xfrm>
                <a:off x="4060240" y="3205220"/>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oMath>
                  </m:oMathPara>
                </a14:m>
                <a:endParaRPr lang="en-GB" sz="1600" dirty="0"/>
              </a:p>
            </p:txBody>
          </p:sp>
        </mc:Choice>
        <mc:Fallback xmlns="">
          <p:sp>
            <p:nvSpPr>
              <p:cNvPr id="32" name="TextBox 31">
                <a:extLst>
                  <a:ext uri="{FF2B5EF4-FFF2-40B4-BE49-F238E27FC236}">
                    <a16:creationId xmlns:a16="http://schemas.microsoft.com/office/drawing/2014/main" id="{92097293-A90D-9FA2-CD41-3B4967F0626F}"/>
                  </a:ext>
                </a:extLst>
              </p:cNvPr>
              <p:cNvSpPr txBox="1">
                <a:spLocks noRot="1" noChangeAspect="1" noMove="1" noResize="1" noEditPoints="1" noAdjustHandles="1" noChangeArrowheads="1" noChangeShapeType="1" noTextEdit="1"/>
              </p:cNvSpPr>
              <p:nvPr/>
            </p:nvSpPr>
            <p:spPr>
              <a:xfrm>
                <a:off x="4060240" y="3205220"/>
                <a:ext cx="1578560" cy="345223"/>
              </a:xfrm>
              <a:prstGeom prst="rect">
                <a:avLst/>
              </a:prstGeom>
              <a:blipFill>
                <a:blip r:embed="rId10"/>
                <a:stretch>
                  <a:fillRect b="-3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A4A76B-7A75-87DE-A29F-45E8475BC752}"/>
                  </a:ext>
                </a:extLst>
              </p:cNvPr>
              <p:cNvSpPr/>
              <p:nvPr/>
            </p:nvSpPr>
            <p:spPr>
              <a:xfrm>
                <a:off x="6553427" y="1942459"/>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GB" dirty="0">
                  <a:solidFill>
                    <a:schemeClr val="bg1"/>
                  </a:solidFill>
                </a:endParaRPr>
              </a:p>
            </p:txBody>
          </p:sp>
        </mc:Choice>
        <mc:Fallback xmlns="">
          <p:sp>
            <p:nvSpPr>
              <p:cNvPr id="46" name="Oval 45">
                <a:extLst>
                  <a:ext uri="{FF2B5EF4-FFF2-40B4-BE49-F238E27FC236}">
                    <a16:creationId xmlns:a16="http://schemas.microsoft.com/office/drawing/2014/main" id="{9EA4A76B-7A75-87DE-A29F-45E8475BC752}"/>
                  </a:ext>
                </a:extLst>
              </p:cNvPr>
              <p:cNvSpPr>
                <a:spLocks noRot="1" noChangeAspect="1" noMove="1" noResize="1" noEditPoints="1" noAdjustHandles="1" noChangeArrowheads="1" noChangeShapeType="1" noTextEdit="1"/>
              </p:cNvSpPr>
              <p:nvPr/>
            </p:nvSpPr>
            <p:spPr>
              <a:xfrm>
                <a:off x="6553427" y="1942459"/>
                <a:ext cx="432619" cy="447369"/>
              </a:xfrm>
              <a:prstGeom prst="ellipse">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694960A3-F7FF-DA38-7DF0-FFC9DE851195}"/>
                  </a:ext>
                </a:extLst>
              </p:cNvPr>
              <p:cNvSpPr/>
              <p:nvPr/>
            </p:nvSpPr>
            <p:spPr>
              <a:xfrm>
                <a:off x="7756380" y="2648010"/>
                <a:ext cx="717261" cy="548782"/>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m:oMathPara>
                </a14:m>
                <a:endParaRPr lang="en-GB" dirty="0"/>
              </a:p>
            </p:txBody>
          </p:sp>
        </mc:Choice>
        <mc:Fallback xmlns="">
          <p:sp>
            <p:nvSpPr>
              <p:cNvPr id="47" name="Oval 46">
                <a:extLst>
                  <a:ext uri="{FF2B5EF4-FFF2-40B4-BE49-F238E27FC236}">
                    <a16:creationId xmlns:a16="http://schemas.microsoft.com/office/drawing/2014/main" id="{694960A3-F7FF-DA38-7DF0-FFC9DE851195}"/>
                  </a:ext>
                </a:extLst>
              </p:cNvPr>
              <p:cNvSpPr>
                <a:spLocks noRot="1" noChangeAspect="1" noMove="1" noResize="1" noEditPoints="1" noAdjustHandles="1" noChangeArrowheads="1" noChangeShapeType="1" noTextEdit="1"/>
              </p:cNvSpPr>
              <p:nvPr/>
            </p:nvSpPr>
            <p:spPr>
              <a:xfrm>
                <a:off x="7756380" y="2648010"/>
                <a:ext cx="717261" cy="548782"/>
              </a:xfrm>
              <a:prstGeom prst="ellipse">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3B0A324C-064B-22DE-0479-5A8A5D8263E2}"/>
                  </a:ext>
                </a:extLst>
              </p:cNvPr>
              <p:cNvSpPr/>
              <p:nvPr/>
            </p:nvSpPr>
            <p:spPr>
              <a:xfrm>
                <a:off x="9190902" y="2682405"/>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48" name="Oval 47">
                <a:extLst>
                  <a:ext uri="{FF2B5EF4-FFF2-40B4-BE49-F238E27FC236}">
                    <a16:creationId xmlns:a16="http://schemas.microsoft.com/office/drawing/2014/main" id="{3B0A324C-064B-22DE-0479-5A8A5D8263E2}"/>
                  </a:ext>
                </a:extLst>
              </p:cNvPr>
              <p:cNvSpPr>
                <a:spLocks noRot="1" noChangeAspect="1" noMove="1" noResize="1" noEditPoints="1" noAdjustHandles="1" noChangeArrowheads="1" noChangeShapeType="1" noTextEdit="1"/>
              </p:cNvSpPr>
              <p:nvPr/>
            </p:nvSpPr>
            <p:spPr>
              <a:xfrm>
                <a:off x="9190902" y="2682405"/>
                <a:ext cx="432619" cy="447369"/>
              </a:xfrm>
              <a:prstGeom prst="ellipse">
                <a:avLst/>
              </a:prstGeom>
              <a:blipFill>
                <a:blip r:embed="rId13"/>
                <a:stretch>
                  <a:fillRect/>
                </a:stretch>
              </a:blipFill>
            </p:spPr>
            <p:txBody>
              <a:bodyPr/>
              <a:lstStyle/>
              <a:p>
                <a:r>
                  <a:rPr lang="en-GB">
                    <a:noFill/>
                  </a:rPr>
                  <a:t> </a:t>
                </a:r>
              </a:p>
            </p:txBody>
          </p:sp>
        </mc:Fallback>
      </mc:AlternateContent>
      <p:cxnSp>
        <p:nvCxnSpPr>
          <p:cNvPr id="49" name="Straight Arrow Connector 48">
            <a:extLst>
              <a:ext uri="{FF2B5EF4-FFF2-40B4-BE49-F238E27FC236}">
                <a16:creationId xmlns:a16="http://schemas.microsoft.com/office/drawing/2014/main" id="{005437CF-D511-4298-6419-44C9D6087BAC}"/>
              </a:ext>
            </a:extLst>
          </p:cNvPr>
          <p:cNvCxnSpPr>
            <a:cxnSpLocks/>
            <a:stCxn id="46" idx="6"/>
            <a:endCxn id="47" idx="2"/>
          </p:cNvCxnSpPr>
          <p:nvPr/>
        </p:nvCxnSpPr>
        <p:spPr>
          <a:xfrm>
            <a:off x="6986046" y="2166144"/>
            <a:ext cx="770334" cy="756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41565E-2093-E346-2276-05BF41A512AD}"/>
              </a:ext>
            </a:extLst>
          </p:cNvPr>
          <p:cNvCxnSpPr>
            <a:cxnSpLocks/>
          </p:cNvCxnSpPr>
          <p:nvPr/>
        </p:nvCxnSpPr>
        <p:spPr>
          <a:xfrm>
            <a:off x="8473641" y="2906090"/>
            <a:ext cx="7469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E876381C-5F3E-D324-661F-78EF8CBBE6DE}"/>
                  </a:ext>
                </a:extLst>
              </p:cNvPr>
              <p:cNvSpPr/>
              <p:nvPr/>
            </p:nvSpPr>
            <p:spPr>
              <a:xfrm>
                <a:off x="6553426" y="350653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𝑏</m:t>
                      </m:r>
                    </m:oMath>
                  </m:oMathPara>
                </a14:m>
                <a:endParaRPr lang="en-GB" dirty="0">
                  <a:solidFill>
                    <a:schemeClr val="bg1"/>
                  </a:solidFill>
                </a:endParaRPr>
              </a:p>
            </p:txBody>
          </p:sp>
        </mc:Choice>
        <mc:Fallback xmlns="">
          <p:sp>
            <p:nvSpPr>
              <p:cNvPr id="51" name="Oval 50">
                <a:extLst>
                  <a:ext uri="{FF2B5EF4-FFF2-40B4-BE49-F238E27FC236}">
                    <a16:creationId xmlns:a16="http://schemas.microsoft.com/office/drawing/2014/main" id="{E876381C-5F3E-D324-661F-78EF8CBBE6DE}"/>
                  </a:ext>
                </a:extLst>
              </p:cNvPr>
              <p:cNvSpPr>
                <a:spLocks noRot="1" noChangeAspect="1" noMove="1" noResize="1" noEditPoints="1" noAdjustHandles="1" noChangeArrowheads="1" noChangeShapeType="1" noTextEdit="1"/>
              </p:cNvSpPr>
              <p:nvPr/>
            </p:nvSpPr>
            <p:spPr>
              <a:xfrm>
                <a:off x="6553426" y="3506532"/>
                <a:ext cx="432619" cy="447369"/>
              </a:xfrm>
              <a:prstGeom prst="ellipse">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EB4B20C9-21CC-E1E6-1F09-1C3141B32D98}"/>
                  </a:ext>
                </a:extLst>
              </p:cNvPr>
              <p:cNvSpPr/>
              <p:nvPr/>
            </p:nvSpPr>
            <p:spPr>
              <a:xfrm>
                <a:off x="6553426" y="2458721"/>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52" name="Oval 51">
                <a:extLst>
                  <a:ext uri="{FF2B5EF4-FFF2-40B4-BE49-F238E27FC236}">
                    <a16:creationId xmlns:a16="http://schemas.microsoft.com/office/drawing/2014/main" id="{EB4B20C9-21CC-E1E6-1F09-1C3141B32D98}"/>
                  </a:ext>
                </a:extLst>
              </p:cNvPr>
              <p:cNvSpPr>
                <a:spLocks noRot="1" noChangeAspect="1" noMove="1" noResize="1" noEditPoints="1" noAdjustHandles="1" noChangeArrowheads="1" noChangeShapeType="1" noTextEdit="1"/>
              </p:cNvSpPr>
              <p:nvPr/>
            </p:nvSpPr>
            <p:spPr>
              <a:xfrm>
                <a:off x="6553426" y="2458721"/>
                <a:ext cx="432619" cy="447369"/>
              </a:xfrm>
              <a:prstGeom prst="ellipse">
                <a:avLst/>
              </a:prstGeom>
              <a:blipFill>
                <a:blip r:embed="rId15"/>
                <a:stretch>
                  <a:fillRect/>
                </a:stretch>
              </a:blipFill>
            </p:spPr>
            <p:txBody>
              <a:bodyPr/>
              <a:lstStyle/>
              <a:p>
                <a:r>
                  <a:rPr lang="en-GB">
                    <a:noFill/>
                  </a:rPr>
                  <a:t> </a:t>
                </a:r>
              </a:p>
            </p:txBody>
          </p:sp>
        </mc:Fallback>
      </mc:AlternateContent>
      <p:cxnSp>
        <p:nvCxnSpPr>
          <p:cNvPr id="53" name="Straight Arrow Connector 52">
            <a:extLst>
              <a:ext uri="{FF2B5EF4-FFF2-40B4-BE49-F238E27FC236}">
                <a16:creationId xmlns:a16="http://schemas.microsoft.com/office/drawing/2014/main" id="{5BADE465-FFEF-5F27-1286-CAB5236B531F}"/>
              </a:ext>
            </a:extLst>
          </p:cNvPr>
          <p:cNvCxnSpPr>
            <a:cxnSpLocks/>
            <a:stCxn id="52" idx="6"/>
            <a:endCxn id="47" idx="2"/>
          </p:cNvCxnSpPr>
          <p:nvPr/>
        </p:nvCxnSpPr>
        <p:spPr>
          <a:xfrm>
            <a:off x="6986045" y="2682406"/>
            <a:ext cx="770335" cy="239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CE8A20-9706-52C9-AEA7-092CE45646C4}"/>
              </a:ext>
            </a:extLst>
          </p:cNvPr>
          <p:cNvCxnSpPr>
            <a:cxnSpLocks/>
            <a:stCxn id="55" idx="6"/>
            <a:endCxn id="47" idx="2"/>
          </p:cNvCxnSpPr>
          <p:nvPr/>
        </p:nvCxnSpPr>
        <p:spPr>
          <a:xfrm flipV="1">
            <a:off x="6986045" y="2922401"/>
            <a:ext cx="770335" cy="276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752A64E0-CD0D-AEFD-CFC1-67006790A50B}"/>
                  </a:ext>
                </a:extLst>
              </p:cNvPr>
              <p:cNvSpPr/>
              <p:nvPr/>
            </p:nvSpPr>
            <p:spPr>
              <a:xfrm>
                <a:off x="6553426" y="2974983"/>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oMath>
                  </m:oMathPara>
                </a14:m>
                <a:endParaRPr lang="en-GB" dirty="0">
                  <a:solidFill>
                    <a:schemeClr val="bg1"/>
                  </a:solidFill>
                </a:endParaRPr>
              </a:p>
            </p:txBody>
          </p:sp>
        </mc:Choice>
        <mc:Fallback xmlns="">
          <p:sp>
            <p:nvSpPr>
              <p:cNvPr id="55" name="Oval 54">
                <a:extLst>
                  <a:ext uri="{FF2B5EF4-FFF2-40B4-BE49-F238E27FC236}">
                    <a16:creationId xmlns:a16="http://schemas.microsoft.com/office/drawing/2014/main" id="{752A64E0-CD0D-AEFD-CFC1-67006790A50B}"/>
                  </a:ext>
                </a:extLst>
              </p:cNvPr>
              <p:cNvSpPr>
                <a:spLocks noRot="1" noChangeAspect="1" noMove="1" noResize="1" noEditPoints="1" noAdjustHandles="1" noChangeArrowheads="1" noChangeShapeType="1" noTextEdit="1"/>
              </p:cNvSpPr>
              <p:nvPr/>
            </p:nvSpPr>
            <p:spPr>
              <a:xfrm>
                <a:off x="6553426" y="2974983"/>
                <a:ext cx="432619" cy="447369"/>
              </a:xfrm>
              <a:prstGeom prst="ellipse">
                <a:avLst/>
              </a:prstGeom>
              <a:blipFill>
                <a:blip r:embed="rId16"/>
                <a:stretch>
                  <a:fillRect/>
                </a:stretch>
              </a:blipFill>
            </p:spPr>
            <p:txBody>
              <a:bodyPr/>
              <a:lstStyle/>
              <a:p>
                <a:r>
                  <a:rPr lang="en-GB">
                    <a:noFill/>
                  </a:rPr>
                  <a:t> </a:t>
                </a:r>
              </a:p>
            </p:txBody>
          </p:sp>
        </mc:Fallback>
      </mc:AlternateContent>
      <p:cxnSp>
        <p:nvCxnSpPr>
          <p:cNvPr id="56" name="Straight Arrow Connector 55">
            <a:extLst>
              <a:ext uri="{FF2B5EF4-FFF2-40B4-BE49-F238E27FC236}">
                <a16:creationId xmlns:a16="http://schemas.microsoft.com/office/drawing/2014/main" id="{2C3737C4-30DB-2AAD-9E75-68744C5926A2}"/>
              </a:ext>
            </a:extLst>
          </p:cNvPr>
          <p:cNvCxnSpPr>
            <a:cxnSpLocks/>
            <a:stCxn id="51" idx="6"/>
            <a:endCxn id="47" idx="2"/>
          </p:cNvCxnSpPr>
          <p:nvPr/>
        </p:nvCxnSpPr>
        <p:spPr>
          <a:xfrm flipV="1">
            <a:off x="6986045" y="2922401"/>
            <a:ext cx="770335" cy="8078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2FED0EE-9B10-7A26-1716-964850B8E551}"/>
                  </a:ext>
                </a:extLst>
              </p:cNvPr>
              <p:cNvSpPr txBox="1"/>
              <p:nvPr/>
            </p:nvSpPr>
            <p:spPr>
              <a:xfrm>
                <a:off x="7159794" y="2309456"/>
                <a:ext cx="15785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US" sz="1600" b="0" i="1" smtClean="0">
                              <a:latin typeface="Cambria Math" panose="02040503050406030204" pitchFamily="18" charset="0"/>
                            </a:rPr>
                            <m:t>𝑍</m:t>
                          </m:r>
                          <m:r>
                            <a:rPr lang="en-US" sz="1600" b="0" i="1" smtClean="0">
                              <a:latin typeface="Cambria Math" panose="02040503050406030204" pitchFamily="18" charset="0"/>
                            </a:rPr>
                            <m:t>=</m:t>
                          </m:r>
                          <m:r>
                            <a:rPr lang="en-GB" sz="1600" b="0" i="1" smtClean="0">
                              <a:latin typeface="Cambria Math" panose="02040503050406030204" pitchFamily="18" charset="0"/>
                            </a:rPr>
                            <m:t>𝑊</m:t>
                          </m:r>
                        </m:e>
                        <m:sup>
                          <m:r>
                            <a:rPr lang="en-GB" sz="1600" b="0" i="1" smtClean="0">
                              <a:latin typeface="Cambria Math" panose="02040503050406030204" pitchFamily="18" charset="0"/>
                            </a:rPr>
                            <m:t>𝑇</m:t>
                          </m:r>
                        </m:sup>
                      </m:sSup>
                      <m:r>
                        <a:rPr lang="en-GB" sz="1600" b="0" i="1" smtClean="0">
                          <a:latin typeface="Cambria Math" panose="02040503050406030204" pitchFamily="18" charset="0"/>
                        </a:rPr>
                        <m:t>𝑋</m:t>
                      </m:r>
                      <m:r>
                        <a:rPr lang="en-GB" sz="1600" b="0" i="1" smtClean="0">
                          <a:latin typeface="Cambria Math" panose="02040503050406030204" pitchFamily="18" charset="0"/>
                        </a:rPr>
                        <m:t>+</m:t>
                      </m:r>
                      <m:r>
                        <a:rPr lang="en-GB" sz="1600" b="1" i="1" smtClean="0">
                          <a:latin typeface="Cambria Math" panose="02040503050406030204" pitchFamily="18" charset="0"/>
                        </a:rPr>
                        <m:t>𝒃</m:t>
                      </m:r>
                    </m:oMath>
                  </m:oMathPara>
                </a14:m>
                <a:endParaRPr lang="en-GB" sz="1600" dirty="0"/>
              </a:p>
            </p:txBody>
          </p:sp>
        </mc:Choice>
        <mc:Fallback xmlns="">
          <p:sp>
            <p:nvSpPr>
              <p:cNvPr id="57" name="TextBox 56">
                <a:extLst>
                  <a:ext uri="{FF2B5EF4-FFF2-40B4-BE49-F238E27FC236}">
                    <a16:creationId xmlns:a16="http://schemas.microsoft.com/office/drawing/2014/main" id="{D2FED0EE-9B10-7A26-1716-964850B8E551}"/>
                  </a:ext>
                </a:extLst>
              </p:cNvPr>
              <p:cNvSpPr txBox="1">
                <a:spLocks noRot="1" noChangeAspect="1" noMove="1" noResize="1" noEditPoints="1" noAdjustHandles="1" noChangeArrowheads="1" noChangeShapeType="1" noTextEdit="1"/>
              </p:cNvSpPr>
              <p:nvPr/>
            </p:nvSpPr>
            <p:spPr>
              <a:xfrm>
                <a:off x="7159794" y="2309456"/>
                <a:ext cx="1578560" cy="338554"/>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ACFB07E-B931-5174-8E0A-B27F7C25EF98}"/>
                  </a:ext>
                </a:extLst>
              </p:cNvPr>
              <p:cNvSpPr txBox="1"/>
              <p:nvPr/>
            </p:nvSpPr>
            <p:spPr>
              <a:xfrm>
                <a:off x="8617931" y="3124575"/>
                <a:ext cx="1578560" cy="345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chemeClr val="tx1"/>
                              </a:solidFill>
                              <a:latin typeface="Cambria Math" panose="02040503050406030204" pitchFamily="18" charset="0"/>
                            </a:rPr>
                          </m:ctrlPr>
                        </m:accPr>
                        <m:e>
                          <m:r>
                            <a:rPr lang="en-GB" sz="1600" i="1">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𝑔</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𝑍</m:t>
                      </m:r>
                      <m:r>
                        <a:rPr lang="en-US" sz="1600" b="0" i="1" smtClean="0">
                          <a:solidFill>
                            <a:schemeClr val="tx1"/>
                          </a:solidFill>
                          <a:latin typeface="Cambria Math" panose="02040503050406030204" pitchFamily="18" charset="0"/>
                        </a:rPr>
                        <m:t>)</m:t>
                      </m:r>
                    </m:oMath>
                  </m:oMathPara>
                </a14:m>
                <a:endParaRPr lang="en-GB" sz="1600" dirty="0"/>
              </a:p>
            </p:txBody>
          </p:sp>
        </mc:Choice>
        <mc:Fallback xmlns="">
          <p:sp>
            <p:nvSpPr>
              <p:cNvPr id="67" name="TextBox 66">
                <a:extLst>
                  <a:ext uri="{FF2B5EF4-FFF2-40B4-BE49-F238E27FC236}">
                    <a16:creationId xmlns:a16="http://schemas.microsoft.com/office/drawing/2014/main" id="{5ACFB07E-B931-5174-8E0A-B27F7C25EF98}"/>
                  </a:ext>
                </a:extLst>
              </p:cNvPr>
              <p:cNvSpPr txBox="1">
                <a:spLocks noRot="1" noChangeAspect="1" noMove="1" noResize="1" noEditPoints="1" noAdjustHandles="1" noChangeArrowheads="1" noChangeShapeType="1" noTextEdit="1"/>
              </p:cNvSpPr>
              <p:nvPr/>
            </p:nvSpPr>
            <p:spPr>
              <a:xfrm>
                <a:off x="8617931" y="3124575"/>
                <a:ext cx="1578560" cy="345223"/>
              </a:xfrm>
              <a:prstGeom prst="rect">
                <a:avLst/>
              </a:prstGeom>
              <a:blipFill>
                <a:blip r:embed="rId18"/>
                <a:stretch>
                  <a:fillRect b="-10714"/>
                </a:stretch>
              </a:blipFill>
            </p:spPr>
            <p:txBody>
              <a:bodyPr/>
              <a:lstStyle/>
              <a:p>
                <a:r>
                  <a:rPr lang="en-GB">
                    <a:noFill/>
                  </a:rPr>
                  <a:t> </a:t>
                </a:r>
              </a:p>
            </p:txBody>
          </p:sp>
        </mc:Fallback>
      </mc:AlternateContent>
      <p:sp>
        <p:nvSpPr>
          <p:cNvPr id="68" name="TextBox 67">
            <a:extLst>
              <a:ext uri="{FF2B5EF4-FFF2-40B4-BE49-F238E27FC236}">
                <a16:creationId xmlns:a16="http://schemas.microsoft.com/office/drawing/2014/main" id="{774F88A6-B4D8-8987-02F5-0BE55EB94529}"/>
              </a:ext>
            </a:extLst>
          </p:cNvPr>
          <p:cNvSpPr txBox="1"/>
          <p:nvPr/>
        </p:nvSpPr>
        <p:spPr>
          <a:xfrm>
            <a:off x="478970" y="4138729"/>
            <a:ext cx="444384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What about general neural networks?</a:t>
            </a:r>
          </a:p>
        </p:txBody>
      </p:sp>
      <p:pic>
        <p:nvPicPr>
          <p:cNvPr id="69" name="Picture 68" descr="Applied Deep Learning - Part 1: Artificial Neural Networks | by Arden  Dertat | Towards Data Science">
            <a:extLst>
              <a:ext uri="{FF2B5EF4-FFF2-40B4-BE49-F238E27FC236}">
                <a16:creationId xmlns:a16="http://schemas.microsoft.com/office/drawing/2014/main" id="{A8C3A1EB-4F8C-C947-C827-33E8449E53E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8579" y="4196803"/>
            <a:ext cx="3500416" cy="228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26" grpId="0" animBg="1"/>
      <p:bldP spid="29" grpId="0" animBg="1"/>
      <p:bldP spid="31" grpId="0"/>
      <p:bldP spid="32" grpId="0"/>
      <p:bldP spid="46" grpId="0" animBg="1"/>
      <p:bldP spid="47" grpId="0" animBg="1"/>
      <p:bldP spid="48" grpId="0" animBg="1"/>
      <p:bldP spid="51" grpId="0" animBg="1"/>
      <p:bldP spid="52" grpId="0" animBg="1"/>
      <p:bldP spid="55" grpId="0" animBg="1"/>
      <p:bldP spid="57" grpId="0"/>
      <p:bldP spid="67" grpId="0"/>
      <p:bldP spid="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Some (More) Notation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41</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tx1">
                    <a:lumMod val="65000"/>
                  </a:schemeClr>
                </a:solidFill>
                <a:latin typeface="Euphemia" panose="020B0503040102020104" pitchFamily="34" charset="0"/>
                <a:ea typeface="Assistant Light"/>
                <a:cs typeface="Assistant Light"/>
                <a:sym typeface="Assistant Light"/>
              </a:rPr>
              <a:t>Credit: </a:t>
            </a:r>
            <a:r>
              <a:rPr lang="en-GB" sz="100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a:solidFill>
                  <a:schemeClr val="tx1">
                    <a:lumMod val="65000"/>
                  </a:schemeClr>
                </a:solidFill>
                <a:latin typeface="Euphemia" panose="020B0503040102020104" pitchFamily="34" charset="0"/>
                <a:ea typeface="Assistant Light"/>
                <a:cs typeface="Assistant Light"/>
                <a:sym typeface="Assistant Light"/>
              </a:rPr>
              <a:t> </a:t>
            </a:r>
          </a:p>
        </p:txBody>
      </p:sp>
      <p:pic>
        <p:nvPicPr>
          <p:cNvPr id="3" name="Picture 2" descr="Applied Deep Learning - Part 1: Artificial Neural Networks | by Arden  Dertat | Towards Data Science">
            <a:extLst>
              <a:ext uri="{FF2B5EF4-FFF2-40B4-BE49-F238E27FC236}">
                <a16:creationId xmlns:a16="http://schemas.microsoft.com/office/drawing/2014/main" id="{5FE9DCC4-1968-B752-3211-ED056C651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926" y="1415841"/>
            <a:ext cx="3807357" cy="2487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13442D0-4077-FDED-45E4-6A1A4C7C60B8}"/>
                  </a:ext>
                </a:extLst>
              </p:cNvPr>
              <p:cNvSpPr txBox="1">
                <a:spLocks/>
              </p:cNvSpPr>
              <p:nvPr/>
            </p:nvSpPr>
            <p:spPr>
              <a:xfrm>
                <a:off x="6232425" y="1674144"/>
                <a:ext cx="5419575" cy="429971"/>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 Input, Label Matrix: </a:t>
                </a:r>
                <a14:m>
                  <m:oMath xmlns:m="http://schemas.openxmlformats.org/officeDocument/2006/math">
                    <m:r>
                      <a:rPr lang="en-GB" sz="2000" b="1" i="1" smtClean="0">
                        <a:latin typeface="Cambria Math" panose="02040503050406030204" pitchFamily="18" charset="0"/>
                      </a:rPr>
                      <m:t>𝑿</m:t>
                    </m:r>
                    <m:r>
                      <a:rPr lang="en-GB" sz="2000" b="1" i="1" smtClean="0">
                        <a:latin typeface="Cambria Math" panose="02040503050406030204" pitchFamily="18" charset="0"/>
                      </a:rPr>
                      <m:t>, </m:t>
                    </m:r>
                    <m:r>
                      <a:rPr lang="en-GB" sz="2000" b="1" i="1" smtClean="0">
                        <a:latin typeface="Cambria Math" panose="02040503050406030204" pitchFamily="18" charset="0"/>
                      </a:rPr>
                      <m:t>𝒀</m:t>
                    </m:r>
                  </m:oMath>
                </a14:m>
                <a:endParaRPr lang="en-US" sz="2000" b="1" dirty="0"/>
              </a:p>
            </p:txBody>
          </p:sp>
        </mc:Choice>
        <mc:Fallback xmlns="">
          <p:sp>
            <p:nvSpPr>
              <p:cNvPr id="4" name="Content Placeholder 2">
                <a:extLst>
                  <a:ext uri="{FF2B5EF4-FFF2-40B4-BE49-F238E27FC236}">
                    <a16:creationId xmlns:a16="http://schemas.microsoft.com/office/drawing/2014/main" id="{D13442D0-4077-FDED-45E4-6A1A4C7C60B8}"/>
                  </a:ext>
                </a:extLst>
              </p:cNvPr>
              <p:cNvSpPr txBox="1">
                <a:spLocks noRot="1" noChangeAspect="1" noMove="1" noResize="1" noEditPoints="1" noAdjustHandles="1" noChangeArrowheads="1" noChangeShapeType="1" noTextEdit="1"/>
              </p:cNvSpPr>
              <p:nvPr/>
            </p:nvSpPr>
            <p:spPr>
              <a:xfrm>
                <a:off x="6232425" y="1674144"/>
                <a:ext cx="5419575" cy="429971"/>
              </a:xfrm>
              <a:prstGeom prst="rect">
                <a:avLst/>
              </a:prstGeom>
              <a:blipFill>
                <a:blip r:embed="rId5"/>
                <a:stretch>
                  <a:fillRect l="-1012" b="-28571"/>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7E6E74AA-6878-105D-43BE-CB8256866A9F}"/>
              </a:ext>
            </a:extLst>
          </p:cNvPr>
          <p:cNvSpPr txBox="1"/>
          <p:nvPr/>
        </p:nvSpPr>
        <p:spPr>
          <a:xfrm>
            <a:off x="6232425" y="3014911"/>
            <a:ext cx="5419575" cy="400110"/>
          </a:xfrm>
          <a:prstGeom prst="rect">
            <a:avLst/>
          </a:prstGeom>
          <a:noFill/>
        </p:spPr>
        <p:txBody>
          <a:bodyPr wrap="square">
            <a:spAutoFit/>
          </a:bodyPr>
          <a:lstStyle/>
          <a:p>
            <a:pPr marL="342900" indent="-342900">
              <a:buFont typeface="Arial" panose="020B0604020202020204" pitchFamily="34" charset="0"/>
              <a:buChar char="•"/>
            </a:pPr>
            <a:r>
              <a:rPr lang="en-US" sz="2000" dirty="0"/>
              <a:t>Input Layer: Layer 0</a:t>
            </a:r>
          </a:p>
        </p:txBody>
      </p:sp>
      <p:sp>
        <p:nvSpPr>
          <p:cNvPr id="13" name="TextBox 12">
            <a:extLst>
              <a:ext uri="{FF2B5EF4-FFF2-40B4-BE49-F238E27FC236}">
                <a16:creationId xmlns:a16="http://schemas.microsoft.com/office/drawing/2014/main" id="{A489CF08-933E-7C4A-D6DB-D967A15CE84E}"/>
              </a:ext>
            </a:extLst>
          </p:cNvPr>
          <p:cNvSpPr txBox="1"/>
          <p:nvPr/>
        </p:nvSpPr>
        <p:spPr>
          <a:xfrm>
            <a:off x="6232425" y="2579067"/>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dirty="0"/>
              <a:t>Number Of Layers: All layers excluding input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31C0E3-6C03-5613-E7A3-B277DCA41726}"/>
                  </a:ext>
                </a:extLst>
              </p:cNvPr>
              <p:cNvSpPr txBox="1"/>
              <p:nvPr/>
            </p:nvSpPr>
            <p:spPr>
              <a:xfrm>
                <a:off x="6239581" y="4317315"/>
                <a:ext cx="5227889" cy="413318"/>
              </a:xfrm>
              <a:prstGeom prst="rect">
                <a:avLst/>
              </a:prstGeom>
              <a:noFill/>
            </p:spPr>
            <p:txBody>
              <a:bodyPr wrap="square">
                <a:spAutoFit/>
              </a:bodyPr>
              <a:lstStyle/>
              <a:p>
                <a:pPr marL="342900" indent="-342900">
                  <a:buFont typeface="Arial" panose="020B0604020202020204" pitchFamily="34" charset="0"/>
                  <a:buChar char="•"/>
                </a:pPr>
                <a:r>
                  <a:rPr lang="en-US" sz="2000" dirty="0"/>
                  <a:t>Values in layer L is denoted by: </a:t>
                </a:r>
                <a14:m>
                  <m:oMath xmlns:m="http://schemas.openxmlformats.org/officeDocument/2006/math">
                    <m:sSup>
                      <m:sSupPr>
                        <m:ctrlPr>
                          <a:rPr lang="en-US" sz="2000" i="1" smtClean="0">
                            <a:latin typeface="Cambria Math" panose="02040503050406030204" pitchFamily="18" charset="0"/>
                          </a:rPr>
                        </m:ctrlPr>
                      </m:sSupPr>
                      <m:e>
                        <m:r>
                          <a:rPr lang="en-GB" sz="2000" b="0" i="1" smtClean="0">
                            <a:latin typeface="Cambria Math" panose="02040503050406030204" pitchFamily="18" charset="0"/>
                          </a:rPr>
                          <m:t>𝑊</m:t>
                        </m:r>
                      </m:e>
                      <m:sup>
                        <m:r>
                          <a:rPr lang="en-GB" sz="2000" b="0" i="1" smtClean="0">
                            <a:latin typeface="Cambria Math" panose="02040503050406030204" pitchFamily="18" charset="0"/>
                          </a:rPr>
                          <m:t>[</m:t>
                        </m:r>
                        <m:r>
                          <a:rPr lang="en-GB" sz="2000" b="0" i="1" smtClean="0">
                            <a:latin typeface="Cambria Math" panose="02040503050406030204" pitchFamily="18" charset="0"/>
                          </a:rPr>
                          <m:t>𝐿</m:t>
                        </m:r>
                        <m:r>
                          <a:rPr lang="en-GB" sz="2000" b="0" i="1" smtClean="0">
                            <a:latin typeface="Cambria Math" panose="02040503050406030204" pitchFamily="18" charset="0"/>
                          </a:rPr>
                          <m:t>]</m:t>
                        </m:r>
                      </m:sup>
                    </m:sSup>
                  </m:oMath>
                </a14:m>
                <a:endParaRPr lang="en-GB" sz="2000" dirty="0"/>
              </a:p>
            </p:txBody>
          </p:sp>
        </mc:Choice>
        <mc:Fallback xmlns="">
          <p:sp>
            <p:nvSpPr>
              <p:cNvPr id="15" name="TextBox 14">
                <a:extLst>
                  <a:ext uri="{FF2B5EF4-FFF2-40B4-BE49-F238E27FC236}">
                    <a16:creationId xmlns:a16="http://schemas.microsoft.com/office/drawing/2014/main" id="{BD31C0E3-6C03-5613-E7A3-B277DCA41726}"/>
                  </a:ext>
                </a:extLst>
              </p:cNvPr>
              <p:cNvSpPr txBox="1">
                <a:spLocks noRot="1" noChangeAspect="1" noMove="1" noResize="1" noEditPoints="1" noAdjustHandles="1" noChangeArrowheads="1" noChangeShapeType="1" noTextEdit="1"/>
              </p:cNvSpPr>
              <p:nvPr/>
            </p:nvSpPr>
            <p:spPr>
              <a:xfrm>
                <a:off x="6239581" y="4317315"/>
                <a:ext cx="5227889" cy="413318"/>
              </a:xfrm>
              <a:prstGeom prst="rect">
                <a:avLst/>
              </a:prstGeom>
              <a:blipFill>
                <a:blip r:embed="rId6"/>
                <a:stretch>
                  <a:fillRect l="-1050" t="-2941" b="-2647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61817C4A-5C39-EB79-F51E-677CC3B45D72}"/>
              </a:ext>
            </a:extLst>
          </p:cNvPr>
          <p:cNvSpPr txBox="1"/>
          <p:nvPr/>
        </p:nvSpPr>
        <p:spPr>
          <a:xfrm>
            <a:off x="6232425" y="3454918"/>
            <a:ext cx="5005846"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Number of examples: m</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DBC18F-4986-483B-B386-7F74BC4A4A59}"/>
                  </a:ext>
                </a:extLst>
              </p:cNvPr>
              <p:cNvSpPr txBox="1"/>
              <p:nvPr/>
            </p:nvSpPr>
            <p:spPr>
              <a:xfrm>
                <a:off x="6239581" y="3898939"/>
                <a:ext cx="4890535" cy="424283"/>
              </a:xfrm>
              <a:prstGeom prst="rect">
                <a:avLst/>
              </a:prstGeom>
              <a:noFill/>
            </p:spPr>
            <p:txBody>
              <a:bodyPr wrap="square">
                <a:spAutoFit/>
              </a:bodyPr>
              <a:lstStyle/>
              <a:p>
                <a:pPr marL="342900" indent="-342900">
                  <a:buFont typeface="Arial" panose="020B0604020202020204" pitchFamily="34" charset="0"/>
                  <a:buChar char="•"/>
                </a:pPr>
                <a:r>
                  <a:rPr lang="en-US" sz="2000" dirty="0"/>
                  <a:t>Input, Label Size: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𝑥</m:t>
                        </m:r>
                      </m:sub>
                    </m:sSub>
                    <m:r>
                      <a:rPr lang="en-GB" sz="2000" b="0" i="0" smtClean="0">
                        <a:latin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GB" sz="2000" i="1">
                            <a:latin typeface="Cambria Math" panose="02040503050406030204" pitchFamily="18" charset="0"/>
                          </a:rPr>
                          <m:t>𝑛</m:t>
                        </m:r>
                      </m:e>
                      <m:sub>
                        <m:r>
                          <a:rPr lang="en-GB" sz="2000" b="0" i="1" smtClean="0">
                            <a:latin typeface="Cambria Math" panose="02040503050406030204" pitchFamily="18" charset="0"/>
                          </a:rPr>
                          <m:t>𝑦</m:t>
                        </m:r>
                      </m:sub>
                    </m:sSub>
                  </m:oMath>
                </a14:m>
                <a:endParaRPr lang="en-US" sz="2000" dirty="0"/>
              </a:p>
            </p:txBody>
          </p:sp>
        </mc:Choice>
        <mc:Fallback xmlns="">
          <p:sp>
            <p:nvSpPr>
              <p:cNvPr id="19" name="TextBox 18">
                <a:extLst>
                  <a:ext uri="{FF2B5EF4-FFF2-40B4-BE49-F238E27FC236}">
                    <a16:creationId xmlns:a16="http://schemas.microsoft.com/office/drawing/2014/main" id="{33DBC18F-4986-483B-B386-7F74BC4A4A59}"/>
                  </a:ext>
                </a:extLst>
              </p:cNvPr>
              <p:cNvSpPr txBox="1">
                <a:spLocks noRot="1" noChangeAspect="1" noMove="1" noResize="1" noEditPoints="1" noAdjustHandles="1" noChangeArrowheads="1" noChangeShapeType="1" noTextEdit="1"/>
              </p:cNvSpPr>
              <p:nvPr/>
            </p:nvSpPr>
            <p:spPr>
              <a:xfrm>
                <a:off x="6239581" y="3898939"/>
                <a:ext cx="4890535" cy="424283"/>
              </a:xfrm>
              <a:prstGeom prst="rect">
                <a:avLst/>
              </a:prstGeom>
              <a:blipFill>
                <a:blip r:embed="rId7"/>
                <a:stretch>
                  <a:fillRect l="-1122" t="-8696" b="-202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791A9D3-E2DE-FBDC-CADA-DDBF9E1D436B}"/>
                  </a:ext>
                </a:extLst>
              </p:cNvPr>
              <p:cNvSpPr txBox="1"/>
              <p:nvPr/>
            </p:nvSpPr>
            <p:spPr>
              <a:xfrm>
                <a:off x="6246737" y="4676573"/>
                <a:ext cx="5733433" cy="483017"/>
              </a:xfrm>
              <a:prstGeom prst="rect">
                <a:avLst/>
              </a:prstGeom>
              <a:noFill/>
            </p:spPr>
            <p:txBody>
              <a:bodyPr wrap="square">
                <a:spAutoFit/>
              </a:bodyPr>
              <a:lstStyle/>
              <a:p>
                <a:pPr marL="285750" indent="-285750">
                  <a:buFont typeface="Arial" panose="020B0604020202020204" pitchFamily="34" charset="0"/>
                  <a:buChar char="•"/>
                </a:pPr>
                <a:r>
                  <a:rPr lang="en-US" sz="2000" dirty="0"/>
                  <a:t> Number of neurons in  (hidden) layer L: </a:t>
                </a:r>
                <a14:m>
                  <m:oMath xmlns:m="http://schemas.openxmlformats.org/officeDocument/2006/math">
                    <m:sSubSup>
                      <m:sSubSupPr>
                        <m:ctrlPr>
                          <a:rPr lang="en-US" sz="2000" i="1" smtClean="0">
                            <a:latin typeface="Cambria Math" panose="02040503050406030204" pitchFamily="18" charset="0"/>
                          </a:rPr>
                        </m:ctrlPr>
                      </m:sSubSupPr>
                      <m:e>
                        <m:r>
                          <a:rPr lang="en-GB" sz="2000" b="0" i="1" smtClean="0">
                            <a:latin typeface="Cambria Math" panose="02040503050406030204" pitchFamily="18" charset="0"/>
                          </a:rPr>
                          <m:t>𝑛</m:t>
                        </m:r>
                      </m:e>
                      <m:sub>
                        <m:r>
                          <a:rPr lang="en-GB" sz="2000" b="0" i="1" smtClean="0">
                            <a:latin typeface="Cambria Math" panose="02040503050406030204" pitchFamily="18" charset="0"/>
                          </a:rPr>
                          <m:t>h</m:t>
                        </m:r>
                      </m:sub>
                      <m:sup>
                        <m:r>
                          <a:rPr lang="en-GB" sz="2000" b="0" i="1" smtClean="0">
                            <a:latin typeface="Cambria Math" panose="02040503050406030204" pitchFamily="18" charset="0"/>
                          </a:rPr>
                          <m:t>[</m:t>
                        </m:r>
                        <m:r>
                          <a:rPr lang="en-GB" sz="2000" b="0" i="1" smtClean="0">
                            <a:latin typeface="Cambria Math" panose="02040503050406030204" pitchFamily="18" charset="0"/>
                          </a:rPr>
                          <m:t>𝐿</m:t>
                        </m:r>
                        <m:r>
                          <a:rPr lang="en-GB" sz="2000" b="0" i="1" smtClean="0">
                            <a:latin typeface="Cambria Math" panose="02040503050406030204" pitchFamily="18" charset="0"/>
                          </a:rPr>
                          <m:t>]</m:t>
                        </m:r>
                      </m:sup>
                    </m:sSubSup>
                  </m:oMath>
                </a14:m>
                <a:endParaRPr lang="en-GB" sz="2000" dirty="0"/>
              </a:p>
            </p:txBody>
          </p:sp>
        </mc:Choice>
        <mc:Fallback xmlns="">
          <p:sp>
            <p:nvSpPr>
              <p:cNvPr id="21" name="TextBox 20">
                <a:extLst>
                  <a:ext uri="{FF2B5EF4-FFF2-40B4-BE49-F238E27FC236}">
                    <a16:creationId xmlns:a16="http://schemas.microsoft.com/office/drawing/2014/main" id="{4791A9D3-E2DE-FBDC-CADA-DDBF9E1D436B}"/>
                  </a:ext>
                </a:extLst>
              </p:cNvPr>
              <p:cNvSpPr txBox="1">
                <a:spLocks noRot="1" noChangeAspect="1" noMove="1" noResize="1" noEditPoints="1" noAdjustHandles="1" noChangeArrowheads="1" noChangeShapeType="1" noTextEdit="1"/>
              </p:cNvSpPr>
              <p:nvPr/>
            </p:nvSpPr>
            <p:spPr>
              <a:xfrm>
                <a:off x="6246737" y="4676573"/>
                <a:ext cx="5733433" cy="483017"/>
              </a:xfrm>
              <a:prstGeom prst="rect">
                <a:avLst/>
              </a:prstGeom>
              <a:blipFill>
                <a:blip r:embed="rId8"/>
                <a:stretch>
                  <a:fillRect l="-957" b="-17722"/>
                </a:stretch>
              </a:blipFill>
            </p:spPr>
            <p:txBody>
              <a:bodyPr/>
              <a:lstStyle/>
              <a:p>
                <a:r>
                  <a:rPr lang="en-GB">
                    <a:noFill/>
                  </a:rPr>
                  <a:t> </a:t>
                </a:r>
              </a:p>
            </p:txBody>
          </p:sp>
        </mc:Fallback>
      </mc:AlternateContent>
      <p:pic>
        <p:nvPicPr>
          <p:cNvPr id="29" name="Picture 28">
            <a:extLst>
              <a:ext uri="{FF2B5EF4-FFF2-40B4-BE49-F238E27FC236}">
                <a16:creationId xmlns:a16="http://schemas.microsoft.com/office/drawing/2014/main" id="{21CABBEF-804A-D0C7-78F6-5A5F99BB072B}"/>
              </a:ext>
            </a:extLst>
          </p:cNvPr>
          <p:cNvPicPr>
            <a:picLocks noChangeAspect="1"/>
          </p:cNvPicPr>
          <p:nvPr/>
        </p:nvPicPr>
        <p:blipFill>
          <a:blip r:embed="rId9"/>
          <a:stretch>
            <a:fillRect/>
          </a:stretch>
        </p:blipFill>
        <p:spPr>
          <a:xfrm>
            <a:off x="540000" y="4000776"/>
            <a:ext cx="5227889" cy="2357391"/>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59367F-6DBE-1489-94E6-575A0B388D03}"/>
                  </a:ext>
                </a:extLst>
              </p:cNvPr>
              <p:cNvSpPr txBox="1"/>
              <p:nvPr/>
            </p:nvSpPr>
            <p:spPr>
              <a:xfrm>
                <a:off x="6239581" y="2141536"/>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Prediction Matrix: </a:t>
                </a:r>
                <a14:m>
                  <m:oMath xmlns:m="http://schemas.openxmlformats.org/officeDocument/2006/math">
                    <m:acc>
                      <m:accPr>
                        <m:chr m:val="̂"/>
                        <m:ctrlPr>
                          <a:rPr lang="en-US" sz="2000" b="1" i="1" smtClean="0">
                            <a:latin typeface="Cambria Math" panose="02040503050406030204" pitchFamily="18" charset="0"/>
                          </a:rPr>
                        </m:ctrlPr>
                      </m:accPr>
                      <m:e>
                        <m:r>
                          <a:rPr lang="en-GB" sz="2000" b="1" i="1" smtClean="0">
                            <a:latin typeface="Cambria Math" panose="02040503050406030204" pitchFamily="18" charset="0"/>
                          </a:rPr>
                          <m:t>𝒚</m:t>
                        </m:r>
                      </m:e>
                    </m:acc>
                  </m:oMath>
                </a14:m>
                <a:endParaRPr lang="en-US" sz="2000" b="1" dirty="0"/>
              </a:p>
            </p:txBody>
          </p:sp>
        </mc:Choice>
        <mc:Fallback xmlns="">
          <p:sp>
            <p:nvSpPr>
              <p:cNvPr id="30" name="TextBox 29">
                <a:extLst>
                  <a:ext uri="{FF2B5EF4-FFF2-40B4-BE49-F238E27FC236}">
                    <a16:creationId xmlns:a16="http://schemas.microsoft.com/office/drawing/2014/main" id="{2859367F-6DBE-1489-94E6-575A0B388D03}"/>
                  </a:ext>
                </a:extLst>
              </p:cNvPr>
              <p:cNvSpPr txBox="1">
                <a:spLocks noRot="1" noChangeAspect="1" noMove="1" noResize="1" noEditPoints="1" noAdjustHandles="1" noChangeArrowheads="1" noChangeShapeType="1" noTextEdit="1"/>
              </p:cNvSpPr>
              <p:nvPr/>
            </p:nvSpPr>
            <p:spPr>
              <a:xfrm>
                <a:off x="6239581" y="2141536"/>
                <a:ext cx="5740589" cy="400110"/>
              </a:xfrm>
              <a:prstGeom prst="rect">
                <a:avLst/>
              </a:prstGeom>
              <a:blipFill>
                <a:blip r:embed="rId10"/>
                <a:stretch>
                  <a:fillRect l="-956" t="-6061" b="-27273"/>
                </a:stretch>
              </a:blipFill>
            </p:spPr>
            <p:txBody>
              <a:bodyPr/>
              <a:lstStyle/>
              <a:p>
                <a:r>
                  <a:rPr lang="en-GB">
                    <a:noFill/>
                  </a:rPr>
                  <a:t> </a:t>
                </a:r>
              </a:p>
            </p:txBody>
          </p:sp>
        </mc:Fallback>
      </mc:AlternateContent>
    </p:spTree>
    <p:extLst>
      <p:ext uri="{BB962C8B-B14F-4D97-AF65-F5344CB8AC3E}">
        <p14:creationId xmlns:p14="http://schemas.microsoft.com/office/powerpoint/2010/main" val="347648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42</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7292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Consider Input Layer to hidden layer 1 and number each hidden neuron 1 to 4 with some activation function </a:t>
                </a:r>
                <a14:m>
                  <m:oMath xmlns:m="http://schemas.openxmlformats.org/officeDocument/2006/math">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sup>
                    </m:sSup>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oMath>
                </a14:m>
                <a:endParaRPr lang="en-US" sz="20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DD2208F5-69FA-AA61-F743-93F33AA0CDAD}"/>
                  </a:ext>
                </a:extLst>
              </p:cNvPr>
              <p:cNvSpPr txBox="1">
                <a:spLocks noRot="1" noChangeAspect="1" noMove="1" noResize="1" noEditPoints="1" noAdjustHandles="1" noChangeArrowheads="1" noChangeShapeType="1" noTextEdit="1"/>
              </p:cNvSpPr>
              <p:nvPr/>
            </p:nvSpPr>
            <p:spPr>
              <a:xfrm>
                <a:off x="478971" y="1291771"/>
                <a:ext cx="11339403" cy="729239"/>
              </a:xfrm>
              <a:prstGeom prst="rect">
                <a:avLst/>
              </a:prstGeom>
              <a:blipFill>
                <a:blip r:embed="rId3"/>
                <a:stretch>
                  <a:fillRect l="-591" t="-4167" r="-645" b="-14167"/>
                </a:stretch>
              </a:blipFill>
            </p:spPr>
            <p:txBody>
              <a:bodyPr/>
              <a:lstStyle/>
              <a:p>
                <a:r>
                  <a:rPr lang="en-GB">
                    <a:noFill/>
                  </a:rPr>
                  <a:t> </a:t>
                </a:r>
              </a:p>
            </p:txBody>
          </p:sp>
        </mc:Fallback>
      </mc:AlternateContent>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7A68A3-F21A-3FFA-252D-8126872F021E}"/>
              </a:ext>
            </a:extLst>
          </p:cNvPr>
          <p:cNvSpPr txBox="1"/>
          <p:nvPr/>
        </p:nvSpPr>
        <p:spPr>
          <a:xfrm>
            <a:off x="5390185" y="1773551"/>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320A0940-6978-9F9C-8062-A83990429D71}"/>
              </a:ext>
            </a:extLst>
          </p:cNvPr>
          <p:cNvSpPr txBox="1"/>
          <p:nvPr/>
        </p:nvSpPr>
        <p:spPr>
          <a:xfrm>
            <a:off x="5390185" y="2358172"/>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0EE4B0A-E5A1-ECA8-E282-9255102EF5C7}"/>
              </a:ext>
            </a:extLst>
          </p:cNvPr>
          <p:cNvSpPr txBox="1"/>
          <p:nvPr/>
        </p:nvSpPr>
        <p:spPr>
          <a:xfrm>
            <a:off x="5390185" y="2936086"/>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3</a:t>
            </a:r>
          </a:p>
        </p:txBody>
      </p:sp>
      <p:sp>
        <p:nvSpPr>
          <p:cNvPr id="13" name="TextBox 12">
            <a:extLst>
              <a:ext uri="{FF2B5EF4-FFF2-40B4-BE49-F238E27FC236}">
                <a16:creationId xmlns:a16="http://schemas.microsoft.com/office/drawing/2014/main" id="{2E168DD2-0EF2-3C3A-7EFA-A1D1A0F2C97C}"/>
              </a:ext>
            </a:extLst>
          </p:cNvPr>
          <p:cNvSpPr txBox="1"/>
          <p:nvPr/>
        </p:nvSpPr>
        <p:spPr>
          <a:xfrm>
            <a:off x="5390185" y="3514000"/>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90E57C-1C47-A3F5-0390-5F57AAF07226}"/>
                  </a:ext>
                </a:extLst>
              </p:cNvPr>
              <p:cNvSpPr txBox="1"/>
              <p:nvPr/>
            </p:nvSpPr>
            <p:spPr>
              <a:xfrm>
                <a:off x="1599847" y="4179725"/>
                <a:ext cx="8645366"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i="1">
                              <a:latin typeface="Cambria Math" panose="02040503050406030204" pitchFamily="18" charset="0"/>
                              <a:cs typeface="Arial" panose="020B0604020202020204" pitchFamily="34" charset="0"/>
                            </a:rPr>
                            <m:t>1</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𝑔</m:t>
                          </m:r>
                        </m:e>
                        <m:sup>
                          <m:r>
                            <a:rPr lang="en-US" sz="2000" b="0" i="1" smtClean="0">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i="1">
                                  <a:latin typeface="Cambria Math" panose="02040503050406030204" pitchFamily="18" charset="0"/>
                                  <a:cs typeface="Arial" panose="020B0604020202020204" pitchFamily="34" charset="0"/>
                                </a:rPr>
                                <m:t>1</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1</m:t>
                          </m:r>
                        </m:sub>
                        <m:sup>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1</m:t>
                              </m:r>
                            </m:e>
                          </m:d>
                          <m:r>
                            <a:rPr lang="en-US" sz="2000" b="0" i="1" smtClean="0">
                              <a:latin typeface="Cambria Math" panose="02040503050406030204" pitchFamily="18" charset="0"/>
                              <a:cs typeface="Arial" panose="020B0604020202020204" pitchFamily="34" charset="0"/>
                            </a:rPr>
                            <m:t>𝑇</m:t>
                          </m:r>
                        </m:sup>
                      </m:sSubSup>
                      <m:r>
                        <a:rPr lang="en-US" sz="2000" b="0" i="1" smtClean="0">
                          <a:latin typeface="Cambria Math" panose="02040503050406030204" pitchFamily="18" charset="0"/>
                          <a:cs typeface="Arial" panose="020B0604020202020204" pitchFamily="34" charset="0"/>
                        </a:rPr>
                        <m:t>𝑋</m:t>
                      </m:r>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i="1">
                              <a:latin typeface="Cambria Math" panose="02040503050406030204" pitchFamily="18" charset="0"/>
                              <a:cs typeface="Arial" panose="020B0604020202020204" pitchFamily="34" charset="0"/>
                            </a:rPr>
                            <m:t>1</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3A90E57C-1C47-A3F5-0390-5F57AAF07226}"/>
                  </a:ext>
                </a:extLst>
              </p:cNvPr>
              <p:cNvSpPr txBox="1">
                <a:spLocks noRot="1" noChangeAspect="1" noMove="1" noResize="1" noEditPoints="1" noAdjustHandles="1" noChangeArrowheads="1" noChangeShapeType="1" noTextEdit="1"/>
              </p:cNvSpPr>
              <p:nvPr/>
            </p:nvSpPr>
            <p:spPr>
              <a:xfrm>
                <a:off x="1599847" y="4179725"/>
                <a:ext cx="8645366" cy="55297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4BB23AC-FFC1-CB19-5E91-8E9D3AEE6E1F}"/>
                  </a:ext>
                </a:extLst>
              </p:cNvPr>
              <p:cNvSpPr txBox="1"/>
              <p:nvPr/>
            </p:nvSpPr>
            <p:spPr>
              <a:xfrm>
                <a:off x="1599847" y="4727347"/>
                <a:ext cx="8645366"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b="0" i="1" smtClean="0">
                              <a:latin typeface="Cambria Math" panose="02040503050406030204" pitchFamily="18" charset="0"/>
                              <a:cs typeface="Arial" panose="020B0604020202020204" pitchFamily="34" charset="0"/>
                            </a:rPr>
                            <m:t>2</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r>
                            <a:rPr lang="en-US" sz="2000" i="1">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2</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2</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2</m:t>
                          </m:r>
                        </m:sub>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r>
                            <a:rPr lang="en-US" sz="2000" i="1">
                              <a:latin typeface="Cambria Math" panose="02040503050406030204" pitchFamily="18" charset="0"/>
                              <a:cs typeface="Arial" panose="020B0604020202020204" pitchFamily="34" charset="0"/>
                            </a:rPr>
                            <m:t>𝑇</m:t>
                          </m:r>
                        </m:sup>
                      </m:sSubSup>
                      <m:r>
                        <a:rPr lang="en-US" sz="2000" i="1">
                          <a:latin typeface="Cambria Math" panose="02040503050406030204" pitchFamily="18" charset="0"/>
                          <a:cs typeface="Arial" panose="020B0604020202020204" pitchFamily="34" charset="0"/>
                        </a:rPr>
                        <m:t>𝑋</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2</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F4BB23AC-FFC1-CB19-5E91-8E9D3AEE6E1F}"/>
                  </a:ext>
                </a:extLst>
              </p:cNvPr>
              <p:cNvSpPr txBox="1">
                <a:spLocks noRot="1" noChangeAspect="1" noMove="1" noResize="1" noEditPoints="1" noAdjustHandles="1" noChangeArrowheads="1" noChangeShapeType="1" noTextEdit="1"/>
              </p:cNvSpPr>
              <p:nvPr/>
            </p:nvSpPr>
            <p:spPr>
              <a:xfrm>
                <a:off x="1599847" y="4727347"/>
                <a:ext cx="8645366" cy="55297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78D0013-9E45-6AF2-48BB-783C56B98D6C}"/>
                  </a:ext>
                </a:extLst>
              </p:cNvPr>
              <p:cNvSpPr txBox="1"/>
              <p:nvPr/>
            </p:nvSpPr>
            <p:spPr>
              <a:xfrm>
                <a:off x="1599847" y="5280319"/>
                <a:ext cx="8645365"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b="0" i="1" smtClean="0">
                              <a:latin typeface="Cambria Math" panose="02040503050406030204" pitchFamily="18" charset="0"/>
                              <a:cs typeface="Arial" panose="020B0604020202020204" pitchFamily="34" charset="0"/>
                            </a:rPr>
                            <m:t>3</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r>
                            <a:rPr lang="en-US" sz="2000" i="1">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3</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3</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3</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3</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3</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3</m:t>
                          </m:r>
                        </m:sub>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r>
                            <a:rPr lang="en-US" sz="2000" i="1">
                              <a:latin typeface="Cambria Math" panose="02040503050406030204" pitchFamily="18" charset="0"/>
                              <a:cs typeface="Arial" panose="020B0604020202020204" pitchFamily="34" charset="0"/>
                            </a:rPr>
                            <m:t>𝑇</m:t>
                          </m:r>
                        </m:sup>
                      </m:sSubSup>
                      <m:r>
                        <a:rPr lang="en-US" sz="2000" i="1">
                          <a:latin typeface="Cambria Math" panose="02040503050406030204" pitchFamily="18" charset="0"/>
                          <a:cs typeface="Arial" panose="020B0604020202020204" pitchFamily="34" charset="0"/>
                        </a:rPr>
                        <m:t>𝑋</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3</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A78D0013-9E45-6AF2-48BB-783C56B98D6C}"/>
                  </a:ext>
                </a:extLst>
              </p:cNvPr>
              <p:cNvSpPr txBox="1">
                <a:spLocks noRot="1" noChangeAspect="1" noMove="1" noResize="1" noEditPoints="1" noAdjustHandles="1" noChangeArrowheads="1" noChangeShapeType="1" noTextEdit="1"/>
              </p:cNvSpPr>
              <p:nvPr/>
            </p:nvSpPr>
            <p:spPr>
              <a:xfrm>
                <a:off x="1599847" y="5280319"/>
                <a:ext cx="8645365" cy="55297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23B43AC-A888-71F7-055B-2B08FC3918C9}"/>
                  </a:ext>
                </a:extLst>
              </p:cNvPr>
              <p:cNvSpPr txBox="1"/>
              <p:nvPr/>
            </p:nvSpPr>
            <p:spPr>
              <a:xfrm>
                <a:off x="1599846" y="5803378"/>
                <a:ext cx="8645364" cy="552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𝐴</m:t>
                          </m:r>
                        </m:e>
                        <m:sub>
                          <m:r>
                            <a:rPr lang="en-US" sz="2000" b="0" i="1" smtClean="0">
                              <a:latin typeface="Cambria Math" panose="02040503050406030204" pitchFamily="18" charset="0"/>
                              <a:cs typeface="Arial" panose="020B0604020202020204" pitchFamily="34" charset="0"/>
                            </a:rPr>
                            <m:t>4</m:t>
                          </m:r>
                        </m:sub>
                        <m:sup>
                          <m:r>
                            <a:rPr lang="en-US" sz="2000" i="1">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r>
                            <a:rPr lang="en-US" sz="2000" i="1">
                              <a:latin typeface="Cambria Math" panose="02040503050406030204" pitchFamily="18" charset="0"/>
                              <a:cs typeface="Arial" panose="020B0604020202020204" pitchFamily="34" charset="0"/>
                            </a:rPr>
                            <m:t>[1]</m:t>
                          </m:r>
                        </m:sup>
                      </m:sSup>
                      <m:d>
                        <m:dPr>
                          <m:ctrlPr>
                            <a:rPr lang="en-US" sz="2000" b="0" i="1" smtClean="0">
                              <a:latin typeface="Cambria Math" panose="02040503050406030204" pitchFamily="18" charset="0"/>
                              <a:cs typeface="Arial" panose="020B0604020202020204" pitchFamily="34" charset="0"/>
                            </a:rPr>
                          </m:ctrlPr>
                        </m:dP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4</m:t>
                              </m:r>
                            </m:sub>
                            <m:sup>
                              <m:r>
                                <a:rPr lang="en-US" sz="2000" i="1">
                                  <a:latin typeface="Cambria Math" panose="02040503050406030204" pitchFamily="18" charset="0"/>
                                  <a:cs typeface="Arial" panose="020B0604020202020204" pitchFamily="34" charset="0"/>
                                </a:rPr>
                                <m:t>[1]</m:t>
                              </m:r>
                            </m:sup>
                          </m:sSubSup>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𝑤h𝑒𝑟𝑒</m:t>
                      </m:r>
                      <m:r>
                        <a:rPr lang="en-US" sz="2000" b="0" i="1" smtClean="0">
                          <a:latin typeface="Cambria Math" panose="02040503050406030204" pitchFamily="18" charset="0"/>
                          <a:cs typeface="Arial" panose="020B0604020202020204" pitchFamily="34" charset="0"/>
                        </a:rPr>
                        <m:t> </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𝑍</m:t>
                          </m:r>
                        </m:e>
                        <m:sub>
                          <m:r>
                            <a:rPr lang="en-US" sz="2000" b="0" i="1" smtClean="0">
                              <a:latin typeface="Cambria Math" panose="02040503050406030204" pitchFamily="18" charset="0"/>
                              <a:cs typeface="Arial" panose="020B0604020202020204" pitchFamily="34" charset="0"/>
                            </a:rPr>
                            <m:t>4</m:t>
                          </m:r>
                        </m:sub>
                        <m:sup>
                          <m:r>
                            <a:rPr lang="en-US" sz="2000" b="0" i="1" smtClean="0">
                              <a:latin typeface="Cambria Math" panose="02040503050406030204" pitchFamily="18" charset="0"/>
                              <a:cs typeface="Arial" panose="020B0604020202020204" pitchFamily="34" charset="0"/>
                            </a:rPr>
                            <m:t>[1]</m:t>
                          </m:r>
                        </m:sup>
                      </m:sSubSup>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𝑤</m:t>
                          </m:r>
                        </m:e>
                        <m:sub>
                          <m:r>
                            <a:rPr lang="en-US" sz="2000" i="1">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4</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2</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4</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2</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𝑤</m:t>
                              </m:r>
                            </m:e>
                            <m:sub>
                              <m:r>
                                <a:rPr lang="en-US" sz="2000" b="0" i="1" smtClean="0">
                                  <a:latin typeface="Cambria Math" panose="02040503050406030204" pitchFamily="18" charset="0"/>
                                  <a:cs typeface="Arial" panose="020B0604020202020204" pitchFamily="34" charset="0"/>
                                </a:rPr>
                                <m:t>3</m:t>
                              </m:r>
                              <m:r>
                                <a:rPr lang="en-US" sz="2000" i="1">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4</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3</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4</m:t>
                          </m:r>
                        </m:sub>
                      </m:sSub>
                      <m:r>
                        <a:rPr lang="en-US" sz="2000" b="0" i="1" smtClean="0">
                          <a:latin typeface="Cambria Math" panose="02040503050406030204" pitchFamily="18" charset="0"/>
                          <a:cs typeface="Arial" panose="020B0604020202020204" pitchFamily="34" charset="0"/>
                        </a:rPr>
                        <m:t>=</m:t>
                      </m:r>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𝑊</m:t>
                          </m:r>
                        </m:e>
                        <m:sub>
                          <m:r>
                            <a:rPr lang="en-US" sz="2000" b="0" i="1" smtClean="0">
                              <a:latin typeface="Cambria Math" panose="02040503050406030204" pitchFamily="18" charset="0"/>
                              <a:cs typeface="Arial" panose="020B0604020202020204" pitchFamily="34" charset="0"/>
                            </a:rPr>
                            <m:t>4</m:t>
                          </m:r>
                        </m:sub>
                        <m:sup>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1</m:t>
                              </m:r>
                            </m:e>
                          </m:d>
                          <m:r>
                            <a:rPr lang="en-US" sz="2000" i="1">
                              <a:latin typeface="Cambria Math" panose="02040503050406030204" pitchFamily="18" charset="0"/>
                              <a:cs typeface="Arial" panose="020B0604020202020204" pitchFamily="34" charset="0"/>
                            </a:rPr>
                            <m:t>𝑇</m:t>
                          </m:r>
                        </m:sup>
                      </m:sSubSup>
                      <m:r>
                        <a:rPr lang="en-US" sz="2000" i="1">
                          <a:latin typeface="Cambria Math" panose="02040503050406030204" pitchFamily="18" charset="0"/>
                          <a:cs typeface="Arial" panose="020B0604020202020204" pitchFamily="34" charset="0"/>
                        </a:rPr>
                        <m:t>𝑋</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𝑏</m:t>
                          </m:r>
                        </m:e>
                        <m:sub>
                          <m:r>
                            <a:rPr lang="en-US" sz="2000" b="0" i="1" smtClean="0">
                              <a:latin typeface="Cambria Math" panose="02040503050406030204" pitchFamily="18" charset="0"/>
                              <a:cs typeface="Arial" panose="020B0604020202020204" pitchFamily="34" charset="0"/>
                            </a:rPr>
                            <m:t>4</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38" name="TextBox 37">
                <a:extLst>
                  <a:ext uri="{FF2B5EF4-FFF2-40B4-BE49-F238E27FC236}">
                    <a16:creationId xmlns:a16="http://schemas.microsoft.com/office/drawing/2014/main" id="{923B43AC-A888-71F7-055B-2B08FC3918C9}"/>
                  </a:ext>
                </a:extLst>
              </p:cNvPr>
              <p:cNvSpPr txBox="1">
                <a:spLocks noRot="1" noChangeAspect="1" noMove="1" noResize="1" noEditPoints="1" noAdjustHandles="1" noChangeArrowheads="1" noChangeShapeType="1" noTextEdit="1"/>
              </p:cNvSpPr>
              <p:nvPr/>
            </p:nvSpPr>
            <p:spPr>
              <a:xfrm>
                <a:off x="1599846" y="5803378"/>
                <a:ext cx="8645364" cy="552972"/>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2682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P spid="31" grpId="0"/>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43</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Consider Input Layer to hidden layer 1 and number each hidden neuron 1 to 4 with some activation function g(x)</a:t>
            </a:r>
          </a:p>
        </p:txBody>
      </p:sp>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7A68A3-F21A-3FFA-252D-8126872F021E}"/>
              </a:ext>
            </a:extLst>
          </p:cNvPr>
          <p:cNvSpPr txBox="1"/>
          <p:nvPr/>
        </p:nvSpPr>
        <p:spPr>
          <a:xfrm>
            <a:off x="5390185" y="1773551"/>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320A0940-6978-9F9C-8062-A83990429D71}"/>
              </a:ext>
            </a:extLst>
          </p:cNvPr>
          <p:cNvSpPr txBox="1"/>
          <p:nvPr/>
        </p:nvSpPr>
        <p:spPr>
          <a:xfrm>
            <a:off x="5390185" y="2358172"/>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0EE4B0A-E5A1-ECA8-E282-9255102EF5C7}"/>
              </a:ext>
            </a:extLst>
          </p:cNvPr>
          <p:cNvSpPr txBox="1"/>
          <p:nvPr/>
        </p:nvSpPr>
        <p:spPr>
          <a:xfrm>
            <a:off x="5390185" y="2936086"/>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3</a:t>
            </a:r>
          </a:p>
        </p:txBody>
      </p:sp>
      <p:sp>
        <p:nvSpPr>
          <p:cNvPr id="13" name="TextBox 12">
            <a:extLst>
              <a:ext uri="{FF2B5EF4-FFF2-40B4-BE49-F238E27FC236}">
                <a16:creationId xmlns:a16="http://schemas.microsoft.com/office/drawing/2014/main" id="{2E168DD2-0EF2-3C3A-7EFA-A1D1A0F2C97C}"/>
              </a:ext>
            </a:extLst>
          </p:cNvPr>
          <p:cNvSpPr txBox="1"/>
          <p:nvPr/>
        </p:nvSpPr>
        <p:spPr>
          <a:xfrm>
            <a:off x="5390185" y="3514000"/>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3FF7DC-5B3F-767F-4468-C250FE74F1C5}"/>
                  </a:ext>
                </a:extLst>
              </p:cNvPr>
              <p:cNvSpPr txBox="1"/>
              <p:nvPr/>
            </p:nvSpPr>
            <p:spPr>
              <a:xfrm>
                <a:off x="3030793" y="4223494"/>
                <a:ext cx="6130412" cy="16252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𝐴</m:t>
                          </m:r>
                        </m:e>
                        <m:sup>
                          <m:r>
                            <a:rPr lang="en-US" sz="1800" b="0" i="1" smtClean="0">
                              <a:latin typeface="Cambria Math" panose="02040503050406030204" pitchFamily="18" charset="0"/>
                              <a:cs typeface="Arial" panose="020B0604020202020204" pitchFamily="34" charset="0"/>
                            </a:rPr>
                            <m:t>[1]</m:t>
                          </m:r>
                        </m:sup>
                      </m:sSup>
                      <m:r>
                        <a:rPr lang="en-US" sz="1800" b="0" i="1" smtClean="0">
                          <a:latin typeface="Cambria Math" panose="02040503050406030204" pitchFamily="18" charset="0"/>
                          <a:cs typeface="Arial" panose="020B0604020202020204" pitchFamily="34" charset="0"/>
                        </a:rPr>
                        <m:t>=</m:t>
                      </m:r>
                      <m:d>
                        <m:dPr>
                          <m:begChr m:val="["/>
                          <m:endChr m:val="]"/>
                          <m:ctrlPr>
                            <a:rPr lang="en-US" sz="1800" b="0" i="1" smtClean="0">
                              <a:latin typeface="Cambria Math" panose="02040503050406030204" pitchFamily="18" charset="0"/>
                              <a:cs typeface="Arial" panose="020B0604020202020204" pitchFamily="34" charset="0"/>
                            </a:rPr>
                          </m:ctrlPr>
                        </m:dP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[1]</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[1]</m:t>
                                          </m:r>
                                        </m:sup>
                                      </m:sSubSup>
                                    </m:e>
                                  </m:mr>
                                </m:m>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[1]</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[1]</m:t>
                                    </m:r>
                                  </m:sup>
                                </m:sSubSup>
                              </m:e>
                            </m:mr>
                          </m:m>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1"/>
                                    <m:mcJc m:val="center"/>
                                  </m:mcPr>
                                </m:mc>
                              </m:mcs>
                              <m:ctrlPr>
                                <a:rPr lang="en-US" i="1">
                                  <a:latin typeface="Cambria Math" panose="02040503050406030204" pitchFamily="18" charset="0"/>
                                  <a:cs typeface="Arial" panose="020B0604020202020204" pitchFamily="34" charset="0"/>
                                </a:rPr>
                              </m:ctrlPr>
                            </m:mPr>
                            <m:mr>
                              <m:e>
                                <m:m>
                                  <m:mPr>
                                    <m:mcs>
                                      <m:mc>
                                        <m:mcPr>
                                          <m:count m:val="1"/>
                                          <m:mcJc m:val="center"/>
                                        </m:mcPr>
                                      </m:mc>
                                    </m:mcs>
                                    <m:ctrlPr>
                                      <a:rPr lang="en-US" i="1">
                                        <a:latin typeface="Cambria Math" panose="02040503050406030204" pitchFamily="18" charset="0"/>
                                        <a:cs typeface="Arial" panose="020B0604020202020204" pitchFamily="34" charset="0"/>
                                      </a:rPr>
                                    </m:ctrlPr>
                                  </m:mP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m:rPr>
                                          <m:brk m:alnAt="7"/>
                                        </m:rPr>
                                        <a:rPr lang="en-US" b="0" i="1" smtClean="0">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i="1">
                                              <a:latin typeface="Cambria Math" panose="02040503050406030204" pitchFamily="18" charset="0"/>
                                              <a:cs typeface="Arial" panose="020B0604020202020204" pitchFamily="34" charset="0"/>
                                            </a:rPr>
                                            <m:t>1</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i="1">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b="0" i="1" smtClean="0">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2</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e>
                                  </m:mr>
                                </m:m>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3</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[1]</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4</m:t>
                                    </m:r>
                                  </m:sub>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r>
                                      <a:rPr lang="en-US" i="1">
                                        <a:latin typeface="Cambria Math" panose="02040503050406030204" pitchFamily="18" charset="0"/>
                                        <a:cs typeface="Arial" panose="020B0604020202020204" pitchFamily="34" charset="0"/>
                                      </a:rPr>
                                      <m:t>𝑇</m:t>
                                    </m:r>
                                  </m:sup>
                                </m:sSubSup>
                                <m:r>
                                  <a:rPr lang="en-US" i="1">
                                    <a:latin typeface="Cambria Math" panose="02040503050406030204" pitchFamily="18" charset="0"/>
                                    <a:cs typeface="Arial" panose="020B0604020202020204" pitchFamily="34" charset="0"/>
                                  </a:rPr>
                                  <m:t>𝑋</m:t>
                                </m:r>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r>
                                      <a:rPr lang="en-US" i="1">
                                        <a:latin typeface="Cambria Math" panose="02040503050406030204" pitchFamily="18" charset="0"/>
                                        <a:cs typeface="Arial" panose="020B0604020202020204" pitchFamily="34" charset="0"/>
                                      </a:rPr>
                                      <m:t>]</m:t>
                                    </m:r>
                                  </m:sup>
                                </m:sSubSup>
                                <m:r>
                                  <a:rPr lang="en-US" i="1">
                                    <a:latin typeface="Cambria Math" panose="02040503050406030204" pitchFamily="18" charset="0"/>
                                    <a:cs typeface="Arial" panose="020B0604020202020204" pitchFamily="34" charset="0"/>
                                  </a:rPr>
                                  <m:t>)</m:t>
                                </m:r>
                              </m:e>
                            </m:mr>
                          </m:m>
                        </m:e>
                      </m:d>
                    </m:oMath>
                  </m:oMathPara>
                </a14:m>
                <a:endParaRPr lang="en-GB" dirty="0"/>
              </a:p>
            </p:txBody>
          </p:sp>
        </mc:Choice>
        <mc:Fallback xmlns="">
          <p:sp>
            <p:nvSpPr>
              <p:cNvPr id="3" name="TextBox 2">
                <a:extLst>
                  <a:ext uri="{FF2B5EF4-FFF2-40B4-BE49-F238E27FC236}">
                    <a16:creationId xmlns:a16="http://schemas.microsoft.com/office/drawing/2014/main" id="{EC3FF7DC-5B3F-767F-4468-C250FE74F1C5}"/>
                  </a:ext>
                </a:extLst>
              </p:cNvPr>
              <p:cNvSpPr txBox="1">
                <a:spLocks noRot="1" noChangeAspect="1" noMove="1" noResize="1" noEditPoints="1" noAdjustHandles="1" noChangeArrowheads="1" noChangeShapeType="1" noTextEdit="1"/>
              </p:cNvSpPr>
              <p:nvPr/>
            </p:nvSpPr>
            <p:spPr>
              <a:xfrm>
                <a:off x="3030793" y="4223494"/>
                <a:ext cx="6130412" cy="162525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3A9C36C-4901-7152-971E-704AD9D4C8F9}"/>
                  </a:ext>
                </a:extLst>
              </p:cNvPr>
              <p:cNvSpPr txBox="1"/>
              <p:nvPr/>
            </p:nvSpPr>
            <p:spPr>
              <a:xfrm>
                <a:off x="478971" y="5808298"/>
                <a:ext cx="11339403" cy="413318"/>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Now </a:t>
                </a:r>
                <a14:m>
                  <m:oMath xmlns:m="http://schemas.openxmlformats.org/officeDocument/2006/math">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𝐴</m:t>
                        </m:r>
                      </m:e>
                      <m:sup>
                        <m:r>
                          <a:rPr lang="en-US" sz="2000" b="0" i="1" smtClean="0">
                            <a:latin typeface="Cambria Math" panose="02040503050406030204" pitchFamily="18" charset="0"/>
                            <a:cs typeface="Arial" panose="020B0604020202020204" pitchFamily="34" charset="0"/>
                          </a:rPr>
                          <m:t>[1]</m:t>
                        </m:r>
                      </m:sup>
                    </m:sSup>
                  </m:oMath>
                </a14:m>
                <a:r>
                  <a:rPr lang="en-US" sz="2000" dirty="0">
                    <a:latin typeface="Arial" panose="020B0604020202020204" pitchFamily="34" charset="0"/>
                    <a:cs typeface="Arial" panose="020B0604020202020204" pitchFamily="34" charset="0"/>
                  </a:rPr>
                  <a:t> acts as the input for hidden layer 2</a:t>
                </a:r>
              </a:p>
            </p:txBody>
          </p:sp>
        </mc:Choice>
        <mc:Fallback xmlns="">
          <p:sp>
            <p:nvSpPr>
              <p:cNvPr id="12" name="TextBox 11">
                <a:extLst>
                  <a:ext uri="{FF2B5EF4-FFF2-40B4-BE49-F238E27FC236}">
                    <a16:creationId xmlns:a16="http://schemas.microsoft.com/office/drawing/2014/main" id="{D3A9C36C-4901-7152-971E-704AD9D4C8F9}"/>
                  </a:ext>
                </a:extLst>
              </p:cNvPr>
              <p:cNvSpPr txBox="1">
                <a:spLocks noRot="1" noChangeAspect="1" noMove="1" noResize="1" noEditPoints="1" noAdjustHandles="1" noChangeArrowheads="1" noChangeShapeType="1" noTextEdit="1"/>
              </p:cNvSpPr>
              <p:nvPr/>
            </p:nvSpPr>
            <p:spPr>
              <a:xfrm>
                <a:off x="478971" y="5808298"/>
                <a:ext cx="11339403" cy="413318"/>
              </a:xfrm>
              <a:prstGeom prst="rect">
                <a:avLst/>
              </a:prstGeom>
              <a:blipFill>
                <a:blip r:embed="rId5"/>
                <a:stretch>
                  <a:fillRect l="-591" t="-4412" b="-26471"/>
                </a:stretch>
              </a:blipFill>
            </p:spPr>
            <p:txBody>
              <a:bodyPr/>
              <a:lstStyle/>
              <a:p>
                <a:r>
                  <a:rPr lang="en-GB">
                    <a:noFill/>
                  </a:rPr>
                  <a:t> </a:t>
                </a:r>
              </a:p>
            </p:txBody>
          </p:sp>
        </mc:Fallback>
      </mc:AlternateContent>
    </p:spTree>
    <p:extLst>
      <p:ext uri="{BB962C8B-B14F-4D97-AF65-F5344CB8AC3E}">
        <p14:creationId xmlns:p14="http://schemas.microsoft.com/office/powerpoint/2010/main" val="159623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44</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7292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Now consider Hidden Layer 1 to Hidden Layer 2. Follow similar logic to previous slides, using </a:t>
                </a:r>
                <a14:m>
                  <m:oMath xmlns:m="http://schemas.openxmlformats.org/officeDocument/2006/math">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2</m:t>
                            </m:r>
                          </m:e>
                        </m:d>
                      </m:sup>
                    </m:s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oMath>
                </a14:m>
                <a:r>
                  <a:rPr lang="en-US" sz="2000" dirty="0">
                    <a:latin typeface="Arial" panose="020B0604020202020204" pitchFamily="34" charset="0"/>
                    <a:cs typeface="Arial" panose="020B0604020202020204" pitchFamily="34" charset="0"/>
                  </a:rPr>
                  <a:t> as the activation function:</a:t>
                </a:r>
              </a:p>
            </p:txBody>
          </p:sp>
        </mc:Choice>
        <mc:Fallback xmlns="">
          <p:sp>
            <p:nvSpPr>
              <p:cNvPr id="6" name="TextBox 5">
                <a:extLst>
                  <a:ext uri="{FF2B5EF4-FFF2-40B4-BE49-F238E27FC236}">
                    <a16:creationId xmlns:a16="http://schemas.microsoft.com/office/drawing/2014/main" id="{DD2208F5-69FA-AA61-F743-93F33AA0CDAD}"/>
                  </a:ext>
                </a:extLst>
              </p:cNvPr>
              <p:cNvSpPr txBox="1">
                <a:spLocks noRot="1" noChangeAspect="1" noMove="1" noResize="1" noEditPoints="1" noAdjustHandles="1" noChangeArrowheads="1" noChangeShapeType="1" noTextEdit="1"/>
              </p:cNvSpPr>
              <p:nvPr/>
            </p:nvSpPr>
            <p:spPr>
              <a:xfrm>
                <a:off x="478971" y="1291771"/>
                <a:ext cx="11339403" cy="729239"/>
              </a:xfrm>
              <a:prstGeom prst="rect">
                <a:avLst/>
              </a:prstGeom>
              <a:blipFill>
                <a:blip r:embed="rId3"/>
                <a:stretch>
                  <a:fillRect l="-591" t="-4167" b="-14167"/>
                </a:stretch>
              </a:blipFill>
            </p:spPr>
            <p:txBody>
              <a:bodyPr/>
              <a:lstStyle/>
              <a:p>
                <a:r>
                  <a:rPr lang="en-GB">
                    <a:noFill/>
                  </a:rPr>
                  <a:t> </a:t>
                </a:r>
              </a:p>
            </p:txBody>
          </p:sp>
        </mc:Fallback>
      </mc:AlternateContent>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7A68A3-F21A-3FFA-252D-8126872F021E}"/>
              </a:ext>
            </a:extLst>
          </p:cNvPr>
          <p:cNvSpPr txBox="1"/>
          <p:nvPr/>
        </p:nvSpPr>
        <p:spPr>
          <a:xfrm>
            <a:off x="6432405" y="1781985"/>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1</a:t>
            </a:r>
          </a:p>
        </p:txBody>
      </p:sp>
      <p:sp>
        <p:nvSpPr>
          <p:cNvPr id="10" name="TextBox 9">
            <a:extLst>
              <a:ext uri="{FF2B5EF4-FFF2-40B4-BE49-F238E27FC236}">
                <a16:creationId xmlns:a16="http://schemas.microsoft.com/office/drawing/2014/main" id="{320A0940-6978-9F9C-8062-A83990429D71}"/>
              </a:ext>
            </a:extLst>
          </p:cNvPr>
          <p:cNvSpPr txBox="1"/>
          <p:nvPr/>
        </p:nvSpPr>
        <p:spPr>
          <a:xfrm>
            <a:off x="6432405" y="2366606"/>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0EE4B0A-E5A1-ECA8-E282-9255102EF5C7}"/>
              </a:ext>
            </a:extLst>
          </p:cNvPr>
          <p:cNvSpPr txBox="1"/>
          <p:nvPr/>
        </p:nvSpPr>
        <p:spPr>
          <a:xfrm>
            <a:off x="6432405" y="2944520"/>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3</a:t>
            </a:r>
          </a:p>
        </p:txBody>
      </p:sp>
      <p:sp>
        <p:nvSpPr>
          <p:cNvPr id="13" name="TextBox 12">
            <a:extLst>
              <a:ext uri="{FF2B5EF4-FFF2-40B4-BE49-F238E27FC236}">
                <a16:creationId xmlns:a16="http://schemas.microsoft.com/office/drawing/2014/main" id="{2E168DD2-0EF2-3C3A-7EFA-A1D1A0F2C97C}"/>
              </a:ext>
            </a:extLst>
          </p:cNvPr>
          <p:cNvSpPr txBox="1"/>
          <p:nvPr/>
        </p:nvSpPr>
        <p:spPr>
          <a:xfrm>
            <a:off x="6432405" y="3522434"/>
            <a:ext cx="342022"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B2F260-A190-3F0A-B398-363890A97D98}"/>
                  </a:ext>
                </a:extLst>
              </p:cNvPr>
              <p:cNvSpPr txBox="1"/>
              <p:nvPr/>
            </p:nvSpPr>
            <p:spPr>
              <a:xfrm>
                <a:off x="3030793" y="4445627"/>
                <a:ext cx="6130412" cy="16252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𝐴</m:t>
                          </m:r>
                        </m:e>
                        <m:sup>
                          <m:r>
                            <a:rPr lang="en-US" sz="1800" b="0" i="1" smtClean="0">
                              <a:latin typeface="Cambria Math" panose="02040503050406030204" pitchFamily="18" charset="0"/>
                              <a:cs typeface="Arial" panose="020B0604020202020204" pitchFamily="34" charset="0"/>
                            </a:rPr>
                            <m:t>[2]</m:t>
                          </m:r>
                        </m:sup>
                      </m:sSup>
                      <m:r>
                        <a:rPr lang="en-US" sz="1800" b="0" i="1" smtClean="0">
                          <a:latin typeface="Cambria Math" panose="02040503050406030204" pitchFamily="18" charset="0"/>
                          <a:cs typeface="Arial" panose="020B0604020202020204" pitchFamily="34" charset="0"/>
                        </a:rPr>
                        <m:t>=</m:t>
                      </m:r>
                      <m:d>
                        <m:dPr>
                          <m:begChr m:val="["/>
                          <m:endChr m:val="]"/>
                          <m:ctrlPr>
                            <a:rPr lang="en-US" sz="1800" b="0" i="1" smtClean="0">
                              <a:latin typeface="Cambria Math" panose="02040503050406030204" pitchFamily="18" charset="0"/>
                              <a:cs typeface="Arial" panose="020B0604020202020204" pitchFamily="34" charset="0"/>
                            </a:rPr>
                          </m:ctrlPr>
                        </m:dP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m>
                                  <m:mPr>
                                    <m:mcs>
                                      <m:mc>
                                        <m:mcPr>
                                          <m:count m:val="1"/>
                                          <m:mcJc m:val="center"/>
                                        </m:mcPr>
                                      </m:mc>
                                    </m:mcs>
                                    <m:ctrlPr>
                                      <a:rPr lang="en-US" sz="1800" b="0" i="1" smtClean="0">
                                        <a:latin typeface="Cambria Math" panose="02040503050406030204" pitchFamily="18" charset="0"/>
                                        <a:cs typeface="Arial" panose="020B0604020202020204" pitchFamily="34" charset="0"/>
                                      </a:rPr>
                                    </m:ctrlPr>
                                  </m:mP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r>
                              <m:e>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bSup>
                              </m:e>
                            </m:mr>
                          </m:m>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1"/>
                                    <m:mcJc m:val="center"/>
                                  </m:mcPr>
                                </m:mc>
                              </m:mcs>
                              <m:ctrlPr>
                                <a:rPr lang="en-US" i="1">
                                  <a:latin typeface="Cambria Math" panose="02040503050406030204" pitchFamily="18" charset="0"/>
                                  <a:cs typeface="Arial" panose="020B0604020202020204" pitchFamily="34" charset="0"/>
                                </a:rPr>
                              </m:ctrlPr>
                            </m:mPr>
                            <m:mr>
                              <m:e>
                                <m:m>
                                  <m:mPr>
                                    <m:mcs>
                                      <m:mc>
                                        <m:mcPr>
                                          <m:count m:val="1"/>
                                          <m:mcJc m:val="center"/>
                                        </m:mcPr>
                                      </m:mc>
                                    </m:mcs>
                                    <m:ctrlPr>
                                      <a:rPr lang="en-US" i="1">
                                        <a:latin typeface="Cambria Math" panose="02040503050406030204" pitchFamily="18" charset="0"/>
                                        <a:cs typeface="Arial" panose="020B0604020202020204" pitchFamily="34" charset="0"/>
                                      </a:rPr>
                                    </m:ctrlPr>
                                  </m:mP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m:rPr>
                                          <m:brk m:alnAt="7"/>
                                        </m:rPr>
                                        <a:rPr lang="en-US" b="0" i="1" smtClean="0">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1</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1</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smtClean="0">
                                              <a:latin typeface="Cambria Math" panose="02040503050406030204" pitchFamily="18" charset="0"/>
                                              <a:cs typeface="Arial" panose="020B0604020202020204" pitchFamily="34" charset="0"/>
                                            </a:rPr>
                                          </m:ctrlPr>
                                        </m:sSubSupPr>
                                        <m:e>
                                          <m:r>
                                            <a:rPr lang="en-US" b="0" i="1" smtClean="0">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[2]</m:t>
                                          </m:r>
                                        </m:sup>
                                      </m:sSubSup>
                                      <m:r>
                                        <a:rPr lang="en-US" b="0" i="1" smtClean="0">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2</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[2]</m:t>
                                          </m:r>
                                        </m:sup>
                                      </m:sSubSup>
                                      <m:r>
                                        <a:rPr lang="en-US" i="1">
                                          <a:latin typeface="Cambria Math" panose="02040503050406030204" pitchFamily="18" charset="0"/>
                                          <a:cs typeface="Arial" panose="020B0604020202020204" pitchFamily="34" charset="0"/>
                                        </a:rPr>
                                        <m:t>)</m:t>
                                      </m:r>
                                    </m:e>
                                  </m:mr>
                                </m:m>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3</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3</m:t>
                                    </m:r>
                                  </m:sub>
                                  <m:sup>
                                    <m:r>
                                      <a:rPr lang="en-US" i="1">
                                        <a:latin typeface="Cambria Math" panose="02040503050406030204" pitchFamily="18" charset="0"/>
                                        <a:cs typeface="Arial" panose="020B0604020202020204" pitchFamily="34" charset="0"/>
                                      </a:rPr>
                                      <m:t>[2]</m:t>
                                    </m:r>
                                  </m:sup>
                                </m:sSubSup>
                                <m:r>
                                  <a:rPr lang="en-US" i="1">
                                    <a:latin typeface="Cambria Math" panose="02040503050406030204" pitchFamily="18" charset="0"/>
                                    <a:cs typeface="Arial" panose="020B0604020202020204" pitchFamily="34" charset="0"/>
                                  </a:rPr>
                                  <m:t>)</m:t>
                                </m:r>
                              </m:e>
                            </m:mr>
                            <m:m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m:t>
                                    </m:r>
                                  </m:sup>
                                </m:s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𝑊</m:t>
                                    </m:r>
                                  </m:e>
                                  <m:sub>
                                    <m:r>
                                      <a:rPr lang="en-US" b="0" i="1" smtClean="0">
                                        <a:latin typeface="Cambria Math" panose="02040503050406030204" pitchFamily="18" charset="0"/>
                                        <a:cs typeface="Arial" panose="020B0604020202020204" pitchFamily="34" charset="0"/>
                                      </a:rPr>
                                      <m:t>4</m:t>
                                    </m:r>
                                  </m:sub>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r>
                                      <a:rPr lang="en-US" i="1">
                                        <a:latin typeface="Cambria Math" panose="02040503050406030204" pitchFamily="18" charset="0"/>
                                        <a:cs typeface="Arial" panose="020B0604020202020204" pitchFamily="34" charset="0"/>
                                      </a:rPr>
                                      <m:t>𝑇</m:t>
                                    </m:r>
                                  </m:sup>
                                </m:sSubSup>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𝐴</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[1]</m:t>
                                    </m:r>
                                  </m:sup>
                                </m:sSubSup>
                                <m:r>
                                  <a:rPr lang="en-US" i="1">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4</m:t>
                                    </m:r>
                                  </m:sub>
                                  <m:sup>
                                    <m:r>
                                      <a:rPr lang="en-US" i="1">
                                        <a:latin typeface="Cambria Math" panose="02040503050406030204" pitchFamily="18" charset="0"/>
                                        <a:cs typeface="Arial" panose="020B0604020202020204" pitchFamily="34" charset="0"/>
                                      </a:rPr>
                                      <m:t>[2]</m:t>
                                    </m:r>
                                  </m:sup>
                                </m:sSubSup>
                                <m:r>
                                  <a:rPr lang="en-US" i="1">
                                    <a:latin typeface="Cambria Math" panose="02040503050406030204" pitchFamily="18" charset="0"/>
                                    <a:cs typeface="Arial" panose="020B0604020202020204" pitchFamily="34" charset="0"/>
                                  </a:rPr>
                                  <m:t>)</m:t>
                                </m:r>
                              </m:e>
                            </m:mr>
                          </m:m>
                        </m:e>
                      </m:d>
                    </m:oMath>
                  </m:oMathPara>
                </a14:m>
                <a:endParaRPr lang="en-GB" dirty="0"/>
              </a:p>
            </p:txBody>
          </p:sp>
        </mc:Choice>
        <mc:Fallback xmlns="">
          <p:sp>
            <p:nvSpPr>
              <p:cNvPr id="17" name="TextBox 16">
                <a:extLst>
                  <a:ext uri="{FF2B5EF4-FFF2-40B4-BE49-F238E27FC236}">
                    <a16:creationId xmlns:a16="http://schemas.microsoft.com/office/drawing/2014/main" id="{C3B2F260-A190-3F0A-B398-363890A97D98}"/>
                  </a:ext>
                </a:extLst>
              </p:cNvPr>
              <p:cNvSpPr txBox="1">
                <a:spLocks noRot="1" noChangeAspect="1" noMove="1" noResize="1" noEditPoints="1" noAdjustHandles="1" noChangeArrowheads="1" noChangeShapeType="1" noTextEdit="1"/>
              </p:cNvSpPr>
              <p:nvPr/>
            </p:nvSpPr>
            <p:spPr>
              <a:xfrm>
                <a:off x="3030793" y="4445627"/>
                <a:ext cx="6130412" cy="1625253"/>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90911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45</a:t>
            </a:fld>
            <a:endParaRPr lang="en-US" dirty="0">
              <a:solidFill>
                <a:schemeClr val="tx1">
                  <a:lumMod val="75000"/>
                </a:schemeClr>
              </a:solidFill>
              <a:latin typeface="Euphemia" panose="020B0503040102020104" pitchFamily="34" charset="0"/>
            </a:endParaRPr>
          </a:p>
        </p:txBody>
      </p:sp>
      <p:sp>
        <p:nvSpPr>
          <p:cNvPr id="4" name="Title 3">
            <a:extLst>
              <a:ext uri="{FF2B5EF4-FFF2-40B4-BE49-F238E27FC236}">
                <a16:creationId xmlns:a16="http://schemas.microsoft.com/office/drawing/2014/main" id="{948D47FD-B587-488C-4253-02BD6F36AD26}"/>
              </a:ext>
            </a:extLst>
          </p:cNvPr>
          <p:cNvSpPr>
            <a:spLocks noGrp="1"/>
          </p:cNvSpPr>
          <p:nvPr>
            <p:ph type="title"/>
          </p:nvPr>
        </p:nvSpPr>
        <p:spPr/>
        <p:txBody>
          <a:bodyPr/>
          <a:lstStyle/>
          <a:p>
            <a:r>
              <a:rPr lang="en-US" dirty="0"/>
              <a:t>General NNs</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2208F5-69FA-AA61-F743-93F33AA0CDAD}"/>
                  </a:ext>
                </a:extLst>
              </p:cNvPr>
              <p:cNvSpPr txBox="1"/>
              <p:nvPr/>
            </p:nvSpPr>
            <p:spPr>
              <a:xfrm>
                <a:off x="478971" y="1291771"/>
                <a:ext cx="11339403" cy="4264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Finally for the output layer with activation function </a:t>
                </a:r>
                <a14:m>
                  <m:oMath xmlns:m="http://schemas.openxmlformats.org/officeDocument/2006/math">
                    <m:sSup>
                      <m:sSupPr>
                        <m:ctrlPr>
                          <a:rPr lang="en-US" sz="2000" i="1" smtClean="0">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𝑔</m:t>
                        </m:r>
                      </m:e>
                      <m:sup>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3</m:t>
                            </m:r>
                          </m:e>
                        </m:d>
                      </m:sup>
                    </m:s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oMath>
                </a14:m>
                <a:r>
                  <a:rPr lang="en-US" sz="2000" dirty="0">
                    <a:latin typeface="Arial" panose="020B0604020202020204" pitchFamily="34" charset="0"/>
                    <a:cs typeface="Arial" panose="020B0604020202020204" pitchFamily="34" charset="0"/>
                  </a:rPr>
                  <a:t> :</a:t>
                </a:r>
              </a:p>
            </p:txBody>
          </p:sp>
        </mc:Choice>
        <mc:Fallback xmlns="">
          <p:sp>
            <p:nvSpPr>
              <p:cNvPr id="6" name="TextBox 5">
                <a:extLst>
                  <a:ext uri="{FF2B5EF4-FFF2-40B4-BE49-F238E27FC236}">
                    <a16:creationId xmlns:a16="http://schemas.microsoft.com/office/drawing/2014/main" id="{DD2208F5-69FA-AA61-F743-93F33AA0CDAD}"/>
                  </a:ext>
                </a:extLst>
              </p:cNvPr>
              <p:cNvSpPr txBox="1">
                <a:spLocks noRot="1" noChangeAspect="1" noMove="1" noResize="1" noEditPoints="1" noAdjustHandles="1" noChangeArrowheads="1" noChangeShapeType="1" noTextEdit="1"/>
              </p:cNvSpPr>
              <p:nvPr/>
            </p:nvSpPr>
            <p:spPr>
              <a:xfrm>
                <a:off x="478971" y="1291771"/>
                <a:ext cx="11339403" cy="426463"/>
              </a:xfrm>
              <a:prstGeom prst="rect">
                <a:avLst/>
              </a:prstGeom>
              <a:blipFill>
                <a:blip r:embed="rId3"/>
                <a:stretch>
                  <a:fillRect l="-591" t="-2857" b="-24286"/>
                </a:stretch>
              </a:blipFill>
            </p:spPr>
            <p:txBody>
              <a:bodyPr/>
              <a:lstStyle/>
              <a:p>
                <a:r>
                  <a:rPr lang="en-GB">
                    <a:noFill/>
                  </a:rPr>
                  <a:t> </a:t>
                </a:r>
              </a:p>
            </p:txBody>
          </p:sp>
        </mc:Fallback>
      </mc:AlternateContent>
      <p:pic>
        <p:nvPicPr>
          <p:cNvPr id="8" name="Picture 7" descr="Applied Deep Learning - Part 1: Artificial Neural Networks | by Arden  Dertat | Towards Data Science">
            <a:extLst>
              <a:ext uri="{FF2B5EF4-FFF2-40B4-BE49-F238E27FC236}">
                <a16:creationId xmlns:a16="http://schemas.microsoft.com/office/drawing/2014/main" id="{66B1573F-8599-073C-2A68-3AE4829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321" y="1773551"/>
            <a:ext cx="3807357" cy="2487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B2F260-A190-3F0A-B398-363890A97D98}"/>
                  </a:ext>
                </a:extLst>
              </p:cNvPr>
              <p:cNvSpPr txBox="1"/>
              <p:nvPr/>
            </p:nvSpPr>
            <p:spPr>
              <a:xfrm>
                <a:off x="3030793" y="4342786"/>
                <a:ext cx="6130412" cy="4017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Arial" panose="020B0604020202020204" pitchFamily="34" charset="0"/>
                            </a:rPr>
                          </m:ctrlPr>
                        </m:sSupPr>
                        <m:e>
                          <m:acc>
                            <m:accPr>
                              <m:chr m:val="̂"/>
                              <m:ctrlPr>
                                <a:rPr lang="en-US" sz="1800" b="0" i="1" smtClean="0">
                                  <a:latin typeface="Cambria Math" panose="02040503050406030204" pitchFamily="18" charset="0"/>
                                  <a:cs typeface="Arial" panose="020B0604020202020204" pitchFamily="34" charset="0"/>
                                </a:rPr>
                              </m:ctrlPr>
                            </m:accPr>
                            <m:e>
                              <m:r>
                                <a:rPr lang="en-US" sz="1800" b="0" i="1" smtClean="0">
                                  <a:latin typeface="Cambria Math" panose="02040503050406030204" pitchFamily="18" charset="0"/>
                                  <a:cs typeface="Arial" panose="020B0604020202020204" pitchFamily="34" charset="0"/>
                                </a:rPr>
                                <m:t>𝑦</m:t>
                              </m:r>
                            </m:e>
                          </m:acc>
                          <m:r>
                            <a:rPr lang="en-US" sz="1800" b="0" i="1" smtClean="0">
                              <a:latin typeface="Cambria Math" panose="02040503050406030204" pitchFamily="18" charset="0"/>
                              <a:cs typeface="Arial" panose="020B0604020202020204" pitchFamily="34" charset="0"/>
                            </a:rPr>
                            <m:t>=</m:t>
                          </m:r>
                          <m:sSup>
                            <m:sSupPr>
                              <m:ctrlPr>
                                <a:rPr lang="en-US" sz="1800" b="0" i="1" smtClean="0">
                                  <a:latin typeface="Cambria Math" panose="02040503050406030204" pitchFamily="18" charset="0"/>
                                  <a:cs typeface="Arial" panose="020B0604020202020204" pitchFamily="34" charset="0"/>
                                </a:rPr>
                              </m:ctrlPr>
                            </m:sSupPr>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𝑔</m:t>
                                  </m:r>
                                </m:e>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3</m:t>
                                      </m:r>
                                    </m:e>
                                  </m:d>
                                </m:sup>
                              </m:sSup>
                              <m:r>
                                <a:rPr lang="en-US" b="0" i="1" smtClean="0">
                                  <a:latin typeface="Cambria Math" panose="02040503050406030204" pitchFamily="18" charset="0"/>
                                  <a:cs typeface="Arial" panose="020B0604020202020204" pitchFamily="34" charset="0"/>
                                </a:rPr>
                                <m:t>(</m:t>
                              </m:r>
                              <m:r>
                                <a:rPr lang="en-US" sz="1800" b="0" i="1" smtClean="0">
                                  <a:latin typeface="Cambria Math" panose="02040503050406030204" pitchFamily="18" charset="0"/>
                                  <a:cs typeface="Arial" panose="020B0604020202020204" pitchFamily="34" charset="0"/>
                                </a:rPr>
                                <m:t>𝑊</m:t>
                              </m:r>
                            </m:e>
                            <m:sup>
                              <m:d>
                                <m:dPr>
                                  <m:begChr m:val="["/>
                                  <m:endChr m:val="]"/>
                                  <m:ctrlPr>
                                    <a:rPr lang="en-US" sz="1800" b="0" i="1" smtClean="0">
                                      <a:latin typeface="Cambria Math" panose="02040503050406030204" pitchFamily="18" charset="0"/>
                                      <a:cs typeface="Arial" panose="020B0604020202020204" pitchFamily="34" charset="0"/>
                                    </a:rPr>
                                  </m:ctrlPr>
                                </m:dPr>
                                <m:e>
                                  <m:r>
                                    <a:rPr lang="en-US" sz="1800" b="0" i="1" smtClean="0">
                                      <a:latin typeface="Cambria Math" panose="02040503050406030204" pitchFamily="18" charset="0"/>
                                      <a:cs typeface="Arial" panose="020B0604020202020204" pitchFamily="34" charset="0"/>
                                    </a:rPr>
                                    <m:t>3</m:t>
                                  </m:r>
                                </m:e>
                              </m:d>
                              <m:r>
                                <a:rPr lang="en-US" sz="1800" b="0" i="1" smtClean="0">
                                  <a:latin typeface="Cambria Math" panose="02040503050406030204" pitchFamily="18" charset="0"/>
                                  <a:cs typeface="Arial" panose="020B0604020202020204" pitchFamily="34" charset="0"/>
                                </a:rPr>
                                <m:t>𝑇</m:t>
                              </m:r>
                            </m:sup>
                          </m:sSup>
                          <m:r>
                            <a:rPr lang="en-US" sz="1800" b="0" i="1" smtClean="0">
                              <a:latin typeface="Cambria Math" panose="02040503050406030204" pitchFamily="18" charset="0"/>
                              <a:cs typeface="Arial" panose="020B0604020202020204" pitchFamily="34" charset="0"/>
                            </a:rPr>
                            <m:t>𝐴</m:t>
                          </m:r>
                        </m:e>
                        <m:sup>
                          <m:r>
                            <a:rPr lang="en-US" sz="1800" b="0" i="1" smtClean="0">
                              <a:latin typeface="Cambria Math" panose="02040503050406030204" pitchFamily="18" charset="0"/>
                              <a:cs typeface="Arial" panose="020B0604020202020204" pitchFamily="34" charset="0"/>
                            </a:rPr>
                            <m:t>[2]</m:t>
                          </m:r>
                        </m:sup>
                      </m:sSup>
                      <m:r>
                        <a:rPr lang="en-US" sz="1800" b="0" i="1" smtClean="0">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e>
                          </m:d>
                        </m:sup>
                      </m:sSup>
                      <m:r>
                        <a:rPr lang="en-US" b="0" i="1" smtClean="0">
                          <a:latin typeface="Cambria Math" panose="02040503050406030204" pitchFamily="18" charset="0"/>
                          <a:cs typeface="Arial" panose="020B0604020202020204" pitchFamily="34" charset="0"/>
                        </a:rPr>
                        <m:t>)</m:t>
                      </m:r>
                    </m:oMath>
                  </m:oMathPara>
                </a14:m>
                <a:endParaRPr lang="en-GB" dirty="0"/>
              </a:p>
            </p:txBody>
          </p:sp>
        </mc:Choice>
        <mc:Fallback xmlns="">
          <p:sp>
            <p:nvSpPr>
              <p:cNvPr id="17" name="TextBox 16">
                <a:extLst>
                  <a:ext uri="{FF2B5EF4-FFF2-40B4-BE49-F238E27FC236}">
                    <a16:creationId xmlns:a16="http://schemas.microsoft.com/office/drawing/2014/main" id="{C3B2F260-A190-3F0A-B398-363890A97D98}"/>
                  </a:ext>
                </a:extLst>
              </p:cNvPr>
              <p:cNvSpPr txBox="1">
                <a:spLocks noRot="1" noChangeAspect="1" noMove="1" noResize="1" noEditPoints="1" noAdjustHandles="1" noChangeArrowheads="1" noChangeShapeType="1" noTextEdit="1"/>
              </p:cNvSpPr>
              <p:nvPr/>
            </p:nvSpPr>
            <p:spPr>
              <a:xfrm>
                <a:off x="3030793" y="4342786"/>
                <a:ext cx="6130412" cy="401713"/>
              </a:xfrm>
              <a:prstGeom prst="rect">
                <a:avLst/>
              </a:prstGeom>
              <a:blipFill>
                <a:blip r:embed="rId5"/>
                <a:stretch>
                  <a:fillRect b="-1212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D0B2EEE-2E84-2732-9216-F0397363A652}"/>
                  </a:ext>
                </a:extLst>
              </p:cNvPr>
              <p:cNvSpPr txBox="1"/>
              <p:nvPr/>
            </p:nvSpPr>
            <p:spPr>
              <a:xfrm>
                <a:off x="478971" y="4812767"/>
                <a:ext cx="11339403" cy="388311"/>
              </a:xfrm>
              <a:prstGeom prst="rect">
                <a:avLst/>
              </a:prstGeom>
              <a:noFill/>
            </p:spPr>
            <p:txBody>
              <a:bodyPr wrap="square">
                <a:spAutoFit/>
              </a:bodyPr>
              <a:lstStyle/>
              <a:p>
                <a:r>
                  <a:rPr lang="en-US" dirty="0"/>
                  <a:t>A general neural network will have to assign random values for:</a:t>
                </a:r>
                <a14:m>
                  <m:oMath xmlns:m="http://schemas.openxmlformats.org/officeDocument/2006/math">
                    <m:r>
                      <a:rPr lang="en-US" sz="1800" b="0" i="0" smtClean="0">
                        <a:latin typeface="Cambria Math" panose="02040503050406030204" pitchFamily="18" charset="0"/>
                        <a:cs typeface="Arial" panose="020B0604020202020204" pitchFamily="34" charset="0"/>
                      </a:rPr>
                      <m:t> </m:t>
                    </m:r>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𝑊</m:t>
                        </m:r>
                      </m:e>
                      <m:sup>
                        <m:d>
                          <m:dPr>
                            <m:begChr m:val="["/>
                            <m:endChr m:val="]"/>
                            <m:ctrlPr>
                              <a:rPr lang="en-US" sz="1800" b="0" i="1" smtClean="0">
                                <a:latin typeface="Cambria Math" panose="02040503050406030204" pitchFamily="18" charset="0"/>
                                <a:cs typeface="Arial" panose="020B0604020202020204" pitchFamily="34" charset="0"/>
                              </a:rPr>
                            </m:ctrlPr>
                          </m:dPr>
                          <m:e>
                            <m:r>
                              <a:rPr lang="en-US" sz="1800" b="0" i="1" smtClean="0">
                                <a:latin typeface="Cambria Math" panose="02040503050406030204" pitchFamily="18" charset="0"/>
                                <a:cs typeface="Arial" panose="020B0604020202020204" pitchFamily="34" charset="0"/>
                              </a:rPr>
                              <m:t>1</m:t>
                            </m:r>
                          </m:e>
                        </m:d>
                      </m:sup>
                    </m:sSup>
                    <m:r>
                      <a:rPr lang="en-US" sz="1800" b="0" i="1" smtClean="0">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𝑊</m:t>
                        </m:r>
                      </m:e>
                      <m:sup>
                        <m:d>
                          <m:dPr>
                            <m:begChr m:val="["/>
                            <m:endChr m:val="]"/>
                            <m:ctrlPr>
                              <a:rPr lang="en-US" i="1">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2</m:t>
                            </m:r>
                          </m:e>
                        </m:d>
                      </m:sup>
                    </m:sSup>
                    <m:r>
                      <a:rPr lang="en-US" b="0" i="1" smtClean="0">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𝑊</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e>
                        </m:d>
                      </m:sup>
                    </m:sSup>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m:t>
                            </m:r>
                          </m:e>
                        </m:d>
                      </m:sup>
                    </m:sSup>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2</m:t>
                            </m:r>
                          </m:e>
                        </m:d>
                      </m:sup>
                    </m:sSup>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𝑏</m:t>
                        </m:r>
                      </m:e>
                      <m:sup>
                        <m:d>
                          <m:dPr>
                            <m:begChr m:val="["/>
                            <m:endChr m:val="]"/>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e>
                        </m:d>
                      </m:sup>
                    </m:sSup>
                  </m:oMath>
                </a14:m>
                <a:endParaRPr lang="en-GB" dirty="0"/>
              </a:p>
            </p:txBody>
          </p:sp>
        </mc:Choice>
        <mc:Fallback xmlns="">
          <p:sp>
            <p:nvSpPr>
              <p:cNvPr id="3" name="TextBox 2">
                <a:extLst>
                  <a:ext uri="{FF2B5EF4-FFF2-40B4-BE49-F238E27FC236}">
                    <a16:creationId xmlns:a16="http://schemas.microsoft.com/office/drawing/2014/main" id="{DD0B2EEE-2E84-2732-9216-F0397363A652}"/>
                  </a:ext>
                </a:extLst>
              </p:cNvPr>
              <p:cNvSpPr txBox="1">
                <a:spLocks noRot="1" noChangeAspect="1" noMove="1" noResize="1" noEditPoints="1" noAdjustHandles="1" noChangeArrowheads="1" noChangeShapeType="1" noTextEdit="1"/>
              </p:cNvSpPr>
              <p:nvPr/>
            </p:nvSpPr>
            <p:spPr>
              <a:xfrm>
                <a:off x="478971" y="4812767"/>
                <a:ext cx="11339403" cy="388311"/>
              </a:xfrm>
              <a:prstGeom prst="rect">
                <a:avLst/>
              </a:prstGeom>
              <a:blipFill>
                <a:blip r:embed="rId6"/>
                <a:stretch>
                  <a:fillRect l="-484" t="-1563" b="-2500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8B55FB88-CCDA-D126-AA28-3BA758209D78}"/>
              </a:ext>
            </a:extLst>
          </p:cNvPr>
          <p:cNvSpPr txBox="1"/>
          <p:nvPr/>
        </p:nvSpPr>
        <p:spPr>
          <a:xfrm>
            <a:off x="478971" y="5269346"/>
            <a:ext cx="11339403" cy="369332"/>
          </a:xfrm>
          <a:prstGeom prst="rect">
            <a:avLst/>
          </a:prstGeom>
          <a:noFill/>
        </p:spPr>
        <p:txBody>
          <a:bodyPr wrap="square">
            <a:spAutoFit/>
          </a:bodyPr>
          <a:lstStyle/>
          <a:p>
            <a:r>
              <a:rPr lang="en-US" dirty="0"/>
              <a:t>And then calculate derivatives for all parameters and then update using:</a:t>
            </a: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298013-A249-B5B3-4665-0B197BE0D5A3}"/>
                  </a:ext>
                </a:extLst>
              </p:cNvPr>
              <p:cNvSpPr txBox="1"/>
              <p:nvPr/>
            </p:nvSpPr>
            <p:spPr>
              <a:xfrm>
                <a:off x="2937163" y="5843625"/>
                <a:ext cx="1823384" cy="307777"/>
              </a:xfrm>
              <a:prstGeom prst="rect">
                <a:avLst/>
              </a:prstGeom>
              <a:noFill/>
            </p:spPr>
            <p:txBody>
              <a:bodyPr wrap="none" lIns="0" tIns="0" rIns="0" bIns="0" rtlCol="0">
                <a:spAutoFit/>
              </a:bodyPr>
              <a:lstStyle/>
              <a:p>
                <a:r>
                  <a:rPr lang="en-US" b="0" dirty="0">
                    <a:ea typeface="Cambria Math" panose="02040503050406030204" pitchFamily="18" charset="0"/>
                  </a:rPr>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W</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𝑑𝑊</m:t>
                    </m:r>
                  </m:oMath>
                </a14:m>
                <a:endParaRPr lang="en-GB" dirty="0"/>
              </a:p>
            </p:txBody>
          </p:sp>
        </mc:Choice>
        <mc:Fallback xmlns="">
          <p:sp>
            <p:nvSpPr>
              <p:cNvPr id="7" name="TextBox 6">
                <a:extLst>
                  <a:ext uri="{FF2B5EF4-FFF2-40B4-BE49-F238E27FC236}">
                    <a16:creationId xmlns:a16="http://schemas.microsoft.com/office/drawing/2014/main" id="{93298013-A249-B5B3-4665-0B197BE0D5A3}"/>
                  </a:ext>
                </a:extLst>
              </p:cNvPr>
              <p:cNvSpPr txBox="1">
                <a:spLocks noRot="1" noChangeAspect="1" noMove="1" noResize="1" noEditPoints="1" noAdjustHandles="1" noChangeArrowheads="1" noChangeShapeType="1" noTextEdit="1"/>
              </p:cNvSpPr>
              <p:nvPr/>
            </p:nvSpPr>
            <p:spPr>
              <a:xfrm>
                <a:off x="2937163" y="5843625"/>
                <a:ext cx="1823384" cy="307777"/>
              </a:xfrm>
              <a:prstGeom prst="rect">
                <a:avLst/>
              </a:prstGeom>
              <a:blipFill>
                <a:blip r:embed="rId7"/>
                <a:stretch>
                  <a:fillRect l="-1672" r="-1003"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150DBD5-1AC5-5568-4D99-F78710885E56}"/>
                  </a:ext>
                </a:extLst>
              </p:cNvPr>
              <p:cNvSpPr txBox="1"/>
              <p:nvPr/>
            </p:nvSpPr>
            <p:spPr>
              <a:xfrm>
                <a:off x="7047590" y="5733723"/>
                <a:ext cx="1904689"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GB"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𝐿𝑜𝑠𝑠</m:t>
                          </m:r>
                          <m:r>
                            <a:rPr lang="en-US" b="0" i="1" smtClean="0">
                              <a:latin typeface="Cambria Math" panose="02040503050406030204" pitchFamily="18" charset="0"/>
                            </a:rPr>
                            <m:t>)</m:t>
                          </m:r>
                        </m:num>
                        <m:den>
                          <m:r>
                            <a:rPr lang="en-US" b="0" i="1" smtClean="0">
                              <a:latin typeface="Cambria Math" panose="02040503050406030204" pitchFamily="18" charset="0"/>
                            </a:rPr>
                            <m:t>𝑑𝑏</m:t>
                          </m:r>
                        </m:den>
                      </m:f>
                    </m:oMath>
                  </m:oMathPara>
                </a14:m>
                <a:endParaRPr lang="en-GB" dirty="0"/>
              </a:p>
            </p:txBody>
          </p:sp>
        </mc:Choice>
        <mc:Fallback xmlns="">
          <p:sp>
            <p:nvSpPr>
              <p:cNvPr id="12" name="TextBox 11">
                <a:extLst>
                  <a:ext uri="{FF2B5EF4-FFF2-40B4-BE49-F238E27FC236}">
                    <a16:creationId xmlns:a16="http://schemas.microsoft.com/office/drawing/2014/main" id="{B150DBD5-1AC5-5568-4D99-F78710885E56}"/>
                  </a:ext>
                </a:extLst>
              </p:cNvPr>
              <p:cNvSpPr txBox="1">
                <a:spLocks noRot="1" noChangeAspect="1" noMove="1" noResize="1" noEditPoints="1" noAdjustHandles="1" noChangeArrowheads="1" noChangeShapeType="1" noTextEdit="1"/>
              </p:cNvSpPr>
              <p:nvPr/>
            </p:nvSpPr>
            <p:spPr>
              <a:xfrm>
                <a:off x="7047590" y="5733723"/>
                <a:ext cx="1904689" cy="527580"/>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822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Activation Functions</a:t>
            </a:r>
          </a:p>
        </p:txBody>
      </p:sp>
      <p:sp>
        <p:nvSpPr>
          <p:cNvPr id="6" name="Slide Number Placeholder 85">
            <a:extLst>
              <a:ext uri="{FF2B5EF4-FFF2-40B4-BE49-F238E27FC236}">
                <a16:creationId xmlns:a16="http://schemas.microsoft.com/office/drawing/2014/main" id="{3476CAFD-6B0F-1901-97AE-990A1B0EBE45}"/>
              </a:ext>
            </a:extLst>
          </p:cNvPr>
          <p:cNvSpPr>
            <a:spLocks noGrp="1"/>
          </p:cNvSpPr>
          <p:nvPr>
            <p:ph type="sldNum" sz="quarter" idx="12"/>
          </p:nvPr>
        </p:nvSpPr>
        <p:spPr>
          <a:xfrm>
            <a:off x="8180438" y="6376097"/>
            <a:ext cx="3487994" cy="365125"/>
          </a:xfrm>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46</a:t>
            </a:fld>
            <a:endParaRPr lang="en-US" dirty="0">
              <a:solidFill>
                <a:schemeClr val="tx1">
                  <a:lumMod val="75000"/>
                </a:schemeClr>
              </a:solidFill>
              <a:latin typeface="Euphemia" panose="020B0503040102020104" pitchFamily="34" charset="0"/>
            </a:endParaRPr>
          </a:p>
        </p:txBody>
      </p:sp>
    </p:spTree>
    <p:extLst>
      <p:ext uri="{BB962C8B-B14F-4D97-AF65-F5344CB8AC3E}">
        <p14:creationId xmlns:p14="http://schemas.microsoft.com/office/powerpoint/2010/main" val="3227988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47</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Activation Functions</a:t>
            </a:r>
            <a:endParaRPr lang="en-GB" dirty="0"/>
          </a:p>
        </p:txBody>
      </p:sp>
      <p:pic>
        <p:nvPicPr>
          <p:cNvPr id="6" name="Picture 5">
            <a:extLst>
              <a:ext uri="{FF2B5EF4-FFF2-40B4-BE49-F238E27FC236}">
                <a16:creationId xmlns:a16="http://schemas.microsoft.com/office/drawing/2014/main" id="{20AC03CB-139F-49F4-0BF6-157BA7F69255}"/>
              </a:ext>
            </a:extLst>
          </p:cNvPr>
          <p:cNvPicPr>
            <a:picLocks noChangeAspect="1"/>
          </p:cNvPicPr>
          <p:nvPr/>
        </p:nvPicPr>
        <p:blipFill>
          <a:blip r:embed="rId3"/>
          <a:stretch>
            <a:fillRect/>
          </a:stretch>
        </p:blipFill>
        <p:spPr>
          <a:xfrm>
            <a:off x="925831" y="1683450"/>
            <a:ext cx="4712969" cy="2360127"/>
          </a:xfrm>
          <a:prstGeom prst="rect">
            <a:avLst/>
          </a:prstGeom>
        </p:spPr>
      </p:pic>
      <p:pic>
        <p:nvPicPr>
          <p:cNvPr id="8" name="Picture 7">
            <a:extLst>
              <a:ext uri="{FF2B5EF4-FFF2-40B4-BE49-F238E27FC236}">
                <a16:creationId xmlns:a16="http://schemas.microsoft.com/office/drawing/2014/main" id="{4656300A-3B01-1B0A-8205-68B6CF9C2F0F}"/>
              </a:ext>
            </a:extLst>
          </p:cNvPr>
          <p:cNvPicPr>
            <a:picLocks noChangeAspect="1"/>
          </p:cNvPicPr>
          <p:nvPr/>
        </p:nvPicPr>
        <p:blipFill rotWithShape="1">
          <a:blip r:embed="rId4"/>
          <a:srcRect b="4796"/>
          <a:stretch/>
        </p:blipFill>
        <p:spPr>
          <a:xfrm>
            <a:off x="5970041" y="1625158"/>
            <a:ext cx="5281118" cy="2357914"/>
          </a:xfrm>
          <a:prstGeom prst="rect">
            <a:avLst/>
          </a:prstGeom>
        </p:spPr>
      </p:pic>
      <p:sp>
        <p:nvSpPr>
          <p:cNvPr id="9" name="Rectangle 8">
            <a:extLst>
              <a:ext uri="{FF2B5EF4-FFF2-40B4-BE49-F238E27FC236}">
                <a16:creationId xmlns:a16="http://schemas.microsoft.com/office/drawing/2014/main" id="{49B32D35-435A-20A1-28F9-980AA63CEB69}"/>
              </a:ext>
            </a:extLst>
          </p:cNvPr>
          <p:cNvSpPr/>
          <p:nvPr/>
        </p:nvSpPr>
        <p:spPr>
          <a:xfrm>
            <a:off x="10419347" y="3019926"/>
            <a:ext cx="409074"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a:t>
            </a:r>
            <a:endParaRPr lang="en-GB" sz="2400" b="1" dirty="0">
              <a:solidFill>
                <a:sysClr val="windowText" lastClr="000000"/>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C036A2-A2D7-E49F-1C03-E9E65DB283E1}"/>
                  </a:ext>
                </a:extLst>
              </p:cNvPr>
              <p:cNvSpPr txBox="1"/>
              <p:nvPr/>
            </p:nvSpPr>
            <p:spPr>
              <a:xfrm>
                <a:off x="1871454" y="4199436"/>
                <a:ext cx="2131417" cy="70006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𝑍</m:t>
                              </m:r>
                            </m:sup>
                          </m:sSup>
                        </m:den>
                      </m:f>
                    </m:oMath>
                  </m:oMathPara>
                </a14:m>
                <a:endParaRPr lang="en-GB" sz="2400" dirty="0">
                  <a:latin typeface="Candara" panose="020E0502030303020204" pitchFamily="34" charset="0"/>
                </a:endParaRPr>
              </a:p>
            </p:txBody>
          </p:sp>
        </mc:Choice>
        <mc:Fallback xmlns="">
          <p:sp>
            <p:nvSpPr>
              <p:cNvPr id="11" name="TextBox 10">
                <a:extLst>
                  <a:ext uri="{FF2B5EF4-FFF2-40B4-BE49-F238E27FC236}">
                    <a16:creationId xmlns:a16="http://schemas.microsoft.com/office/drawing/2014/main" id="{86C036A2-A2D7-E49F-1C03-E9E65DB283E1}"/>
                  </a:ext>
                </a:extLst>
              </p:cNvPr>
              <p:cNvSpPr txBox="1">
                <a:spLocks noRot="1" noChangeAspect="1" noMove="1" noResize="1" noEditPoints="1" noAdjustHandles="1" noChangeArrowheads="1" noChangeShapeType="1" noTextEdit="1"/>
              </p:cNvSpPr>
              <p:nvPr/>
            </p:nvSpPr>
            <p:spPr>
              <a:xfrm>
                <a:off x="1871454" y="4199436"/>
                <a:ext cx="2131417" cy="700063"/>
              </a:xfrm>
              <a:prstGeom prst="rect">
                <a:avLst/>
              </a:prstGeom>
              <a:blipFill>
                <a:blip r:embed="rId5"/>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3BD39C4E-A034-B858-6FA5-C9420946382E}"/>
              </a:ext>
            </a:extLst>
          </p:cNvPr>
          <p:cNvSpPr txBox="1"/>
          <p:nvPr/>
        </p:nvSpPr>
        <p:spPr>
          <a:xfrm>
            <a:off x="1532612" y="991219"/>
            <a:ext cx="2964273" cy="523220"/>
          </a:xfrm>
          <a:prstGeom prst="rect">
            <a:avLst/>
          </a:prstGeom>
          <a:noFill/>
        </p:spPr>
        <p:txBody>
          <a:bodyPr wrap="none" rtlCol="0">
            <a:spAutoFit/>
          </a:bodyPr>
          <a:lstStyle/>
          <a:p>
            <a:pPr algn="l"/>
            <a:r>
              <a:rPr lang="en-US" sz="2800" dirty="0">
                <a:latin typeface="Arial" panose="020B0604020202020204" pitchFamily="34" charset="0"/>
                <a:cs typeface="Arial" panose="020B0604020202020204" pitchFamily="34" charset="0"/>
              </a:rPr>
              <a:t>Sigmoid Function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AA6361-85DC-D44D-93D6-223121228750}"/>
                  </a:ext>
                </a:extLst>
              </p:cNvPr>
              <p:cNvSpPr txBox="1"/>
              <p:nvPr/>
            </p:nvSpPr>
            <p:spPr>
              <a:xfrm>
                <a:off x="7695116" y="991219"/>
                <a:ext cx="1499898"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cs typeface="Arial" panose="020B0604020202020204" pitchFamily="34" charset="0"/>
                            </a:rPr>
                          </m:ctrlPr>
                        </m:funcPr>
                        <m:fName>
                          <m:r>
                            <m:rPr>
                              <m:sty m:val="p"/>
                            </m:rPr>
                            <a:rPr lang="en-US" sz="2800" i="0" smtClean="0">
                              <a:latin typeface="Cambria Math" panose="02040503050406030204" pitchFamily="18" charset="0"/>
                              <a:cs typeface="Arial" panose="020B0604020202020204" pitchFamily="34" charset="0"/>
                            </a:rPr>
                            <m:t>tanh</m:t>
                          </m:r>
                        </m:fName>
                        <m:e>
                          <m:r>
                            <a:rPr lang="en-US" sz="2800" b="0" i="1" smtClean="0">
                              <a:latin typeface="Cambria Math" panose="02040503050406030204" pitchFamily="18" charset="0"/>
                              <a:cs typeface="Arial" panose="020B0604020202020204" pitchFamily="34" charset="0"/>
                            </a:rPr>
                            <m:t>(</m:t>
                          </m:r>
                          <m:r>
                            <a:rPr lang="en-US" sz="2800" b="0" i="1" smtClean="0">
                              <a:latin typeface="Cambria Math" panose="02040503050406030204" pitchFamily="18" charset="0"/>
                              <a:cs typeface="Arial" panose="020B0604020202020204" pitchFamily="34" charset="0"/>
                            </a:rPr>
                            <m:t>𝑍</m:t>
                          </m:r>
                          <m:r>
                            <a:rPr lang="en-US" sz="2800" b="0" i="1" smtClean="0">
                              <a:latin typeface="Cambria Math" panose="02040503050406030204" pitchFamily="18" charset="0"/>
                              <a:cs typeface="Arial" panose="020B0604020202020204" pitchFamily="34" charset="0"/>
                            </a:rPr>
                            <m:t>)</m:t>
                          </m:r>
                        </m:e>
                      </m:func>
                    </m:oMath>
                  </m:oMathPara>
                </a14:m>
                <a:endParaRPr lang="en-US" sz="28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80AA6361-85DC-D44D-93D6-223121228750}"/>
                  </a:ext>
                </a:extLst>
              </p:cNvPr>
              <p:cNvSpPr txBox="1">
                <a:spLocks noRot="1" noChangeAspect="1" noMove="1" noResize="1" noEditPoints="1" noAdjustHandles="1" noChangeArrowheads="1" noChangeShapeType="1" noTextEdit="1"/>
              </p:cNvSpPr>
              <p:nvPr/>
            </p:nvSpPr>
            <p:spPr>
              <a:xfrm>
                <a:off x="7695116" y="991219"/>
                <a:ext cx="1499898" cy="5232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ECB91C7-D2F7-9B35-7634-D08B07A7DC1D}"/>
                  </a:ext>
                </a:extLst>
              </p:cNvPr>
              <p:cNvSpPr txBox="1"/>
              <p:nvPr/>
            </p:nvSpPr>
            <p:spPr>
              <a:xfrm>
                <a:off x="6593789" y="4178574"/>
                <a:ext cx="3702552" cy="7475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tanh</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e>
                      </m:func>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𝑍</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𝑍</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𝑍</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𝑍</m:t>
                              </m:r>
                            </m:sup>
                          </m:sSup>
                        </m:den>
                      </m:f>
                    </m:oMath>
                  </m:oMathPara>
                </a14:m>
                <a:endParaRPr lang="en-GB" sz="2400" dirty="0">
                  <a:latin typeface="Candara" panose="020E0502030303020204" pitchFamily="34" charset="0"/>
                </a:endParaRPr>
              </a:p>
            </p:txBody>
          </p:sp>
        </mc:Choice>
        <mc:Fallback>
          <p:sp>
            <p:nvSpPr>
              <p:cNvPr id="15" name="TextBox 14">
                <a:extLst>
                  <a:ext uri="{FF2B5EF4-FFF2-40B4-BE49-F238E27FC236}">
                    <a16:creationId xmlns:a16="http://schemas.microsoft.com/office/drawing/2014/main" id="{CECB91C7-D2F7-9B35-7634-D08B07A7DC1D}"/>
                  </a:ext>
                </a:extLst>
              </p:cNvPr>
              <p:cNvSpPr txBox="1">
                <a:spLocks noRot="1" noChangeAspect="1" noMove="1" noResize="1" noEditPoints="1" noAdjustHandles="1" noChangeArrowheads="1" noChangeShapeType="1" noTextEdit="1"/>
              </p:cNvSpPr>
              <p:nvPr/>
            </p:nvSpPr>
            <p:spPr>
              <a:xfrm>
                <a:off x="6593789" y="4178574"/>
                <a:ext cx="3702552" cy="747512"/>
              </a:xfrm>
              <a:prstGeom prst="rect">
                <a:avLst/>
              </a:prstGeom>
              <a:blipFill>
                <a:blip r:embed="rId7"/>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7CD49FBA-0372-16F0-BDF4-4C613BDA4336}"/>
              </a:ext>
            </a:extLst>
          </p:cNvPr>
          <p:cNvCxnSpPr/>
          <p:nvPr/>
        </p:nvCxnSpPr>
        <p:spPr>
          <a:xfrm>
            <a:off x="925831" y="2261937"/>
            <a:ext cx="3877116" cy="0"/>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4E1FBB-4E82-84B5-3994-947C444345A2}"/>
              </a:ext>
            </a:extLst>
          </p:cNvPr>
          <p:cNvCxnSpPr/>
          <p:nvPr/>
        </p:nvCxnSpPr>
        <p:spPr>
          <a:xfrm>
            <a:off x="6506507" y="3983072"/>
            <a:ext cx="3877116" cy="0"/>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5EA291-FFA7-A4DA-FAF8-51E1DF4F0507}"/>
              </a:ext>
            </a:extLst>
          </p:cNvPr>
          <p:cNvCxnSpPr/>
          <p:nvPr/>
        </p:nvCxnSpPr>
        <p:spPr>
          <a:xfrm>
            <a:off x="6419225" y="2261937"/>
            <a:ext cx="3877116" cy="0"/>
          </a:xfrm>
          <a:prstGeom prst="line">
            <a:avLst/>
          </a:prstGeom>
          <a:ln w="2540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8037B16-E6ED-8AF3-9F2C-A2DD72BE1FD5}"/>
              </a:ext>
            </a:extLst>
          </p:cNvPr>
          <p:cNvSpPr txBox="1"/>
          <p:nvPr/>
        </p:nvSpPr>
        <p:spPr>
          <a:xfrm>
            <a:off x="4511448" y="1807840"/>
            <a:ext cx="304746" cy="461665"/>
          </a:xfrm>
          <a:prstGeom prst="rect">
            <a:avLst/>
          </a:prstGeom>
          <a:noFill/>
        </p:spPr>
        <p:txBody>
          <a:bodyPr wrap="square" rtlCol="0">
            <a:spAutoFit/>
          </a:bodyPr>
          <a:lstStyle/>
          <a:p>
            <a:pPr algn="l"/>
            <a:r>
              <a:rPr lang="en-US" sz="2400" dirty="0">
                <a:latin typeface="Candara" panose="020E0502030303020204" pitchFamily="34" charset="0"/>
              </a:rPr>
              <a:t>1</a:t>
            </a:r>
            <a:endParaRPr lang="en-GB" sz="2400" dirty="0">
              <a:latin typeface="Candara" panose="020E0502030303020204" pitchFamily="34" charset="0"/>
            </a:endParaRPr>
          </a:p>
        </p:txBody>
      </p:sp>
      <p:sp>
        <p:nvSpPr>
          <p:cNvPr id="36" name="TextBox 35">
            <a:extLst>
              <a:ext uri="{FF2B5EF4-FFF2-40B4-BE49-F238E27FC236}">
                <a16:creationId xmlns:a16="http://schemas.microsoft.com/office/drawing/2014/main" id="{1B172776-4BAC-03B5-DA0D-18D8CEF8ECEF}"/>
              </a:ext>
            </a:extLst>
          </p:cNvPr>
          <p:cNvSpPr txBox="1"/>
          <p:nvPr/>
        </p:nvSpPr>
        <p:spPr>
          <a:xfrm>
            <a:off x="9991595" y="1839326"/>
            <a:ext cx="304746" cy="461665"/>
          </a:xfrm>
          <a:prstGeom prst="rect">
            <a:avLst/>
          </a:prstGeom>
          <a:noFill/>
        </p:spPr>
        <p:txBody>
          <a:bodyPr wrap="square" rtlCol="0">
            <a:spAutoFit/>
          </a:bodyPr>
          <a:lstStyle/>
          <a:p>
            <a:pPr algn="l"/>
            <a:r>
              <a:rPr lang="en-US" sz="2400" dirty="0">
                <a:latin typeface="Candara" panose="020E0502030303020204" pitchFamily="34" charset="0"/>
              </a:rPr>
              <a:t>1</a:t>
            </a:r>
            <a:endParaRPr lang="en-GB" sz="2400" dirty="0">
              <a:latin typeface="Candara" panose="020E0502030303020204" pitchFamily="34" charset="0"/>
            </a:endParaRPr>
          </a:p>
        </p:txBody>
      </p:sp>
      <p:sp>
        <p:nvSpPr>
          <p:cNvPr id="37" name="TextBox 36">
            <a:extLst>
              <a:ext uri="{FF2B5EF4-FFF2-40B4-BE49-F238E27FC236}">
                <a16:creationId xmlns:a16="http://schemas.microsoft.com/office/drawing/2014/main" id="{7BC1A2DC-B350-1EF2-158B-4BEE80D58917}"/>
              </a:ext>
            </a:extLst>
          </p:cNvPr>
          <p:cNvSpPr txBox="1"/>
          <p:nvPr/>
        </p:nvSpPr>
        <p:spPr>
          <a:xfrm>
            <a:off x="9996373" y="3541794"/>
            <a:ext cx="422974" cy="461665"/>
          </a:xfrm>
          <a:prstGeom prst="rect">
            <a:avLst/>
          </a:prstGeom>
          <a:noFill/>
        </p:spPr>
        <p:txBody>
          <a:bodyPr wrap="square" rtlCol="0">
            <a:spAutoFit/>
          </a:bodyPr>
          <a:lstStyle/>
          <a:p>
            <a:pPr algn="l"/>
            <a:r>
              <a:rPr lang="en-US" sz="2400" dirty="0">
                <a:latin typeface="Candara" panose="020E0502030303020204" pitchFamily="34" charset="0"/>
              </a:rPr>
              <a:t>-1</a:t>
            </a:r>
            <a:endParaRPr lang="en-GB" sz="2400" dirty="0">
              <a:latin typeface="Candara" panose="020E0502030303020204" pitchFamily="34" charset="0"/>
            </a:endParaRPr>
          </a:p>
        </p:txBody>
      </p:sp>
      <p:sp>
        <p:nvSpPr>
          <p:cNvPr id="38" name="TextBox 37">
            <a:extLst>
              <a:ext uri="{FF2B5EF4-FFF2-40B4-BE49-F238E27FC236}">
                <a16:creationId xmlns:a16="http://schemas.microsoft.com/office/drawing/2014/main" id="{B81FCE0C-F7BE-57E3-8B0C-C45C92B405D4}"/>
              </a:ext>
            </a:extLst>
          </p:cNvPr>
          <p:cNvSpPr txBox="1"/>
          <p:nvPr/>
        </p:nvSpPr>
        <p:spPr>
          <a:xfrm>
            <a:off x="580679" y="5140468"/>
            <a:ext cx="5230574"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Generally, </a:t>
            </a:r>
            <a:r>
              <a:rPr lang="en-US" sz="2000" b="1" dirty="0">
                <a:latin typeface="Arial" panose="020B0604020202020204" pitchFamily="34" charset="0"/>
                <a:cs typeface="Arial" panose="020B0604020202020204" pitchFamily="34" charset="0"/>
              </a:rPr>
              <a:t>only</a:t>
            </a:r>
            <a:r>
              <a:rPr lang="en-US" sz="2000" dirty="0">
                <a:latin typeface="Arial" panose="020B0604020202020204" pitchFamily="34" charset="0"/>
                <a:cs typeface="Arial" panose="020B0604020202020204" pitchFamily="34" charset="0"/>
              </a:rPr>
              <a:t> used for the output layer in a binary classification problem</a:t>
            </a:r>
          </a:p>
        </p:txBody>
      </p:sp>
    </p:spTree>
    <p:extLst>
      <p:ext uri="{BB962C8B-B14F-4D97-AF65-F5344CB8AC3E}">
        <p14:creationId xmlns:p14="http://schemas.microsoft.com/office/powerpoint/2010/main" val="41164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5" grpId="0"/>
      <p:bldP spid="36" grpId="0"/>
      <p:bldP spid="37" grpId="0"/>
      <p:bldP spid="3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48</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4" name="Title 3">
            <a:extLst>
              <a:ext uri="{FF2B5EF4-FFF2-40B4-BE49-F238E27FC236}">
                <a16:creationId xmlns:a16="http://schemas.microsoft.com/office/drawing/2014/main" id="{89A977F2-08B9-B1FD-EC7C-F6BB0981C871}"/>
              </a:ext>
            </a:extLst>
          </p:cNvPr>
          <p:cNvSpPr>
            <a:spLocks noGrp="1"/>
          </p:cNvSpPr>
          <p:nvPr>
            <p:ph type="title"/>
          </p:nvPr>
        </p:nvSpPr>
        <p:spPr/>
        <p:txBody>
          <a:bodyPr/>
          <a:lstStyle/>
          <a:p>
            <a:r>
              <a:rPr lang="en-US" dirty="0"/>
              <a:t>Activation Functions</a:t>
            </a:r>
            <a:endParaRPr lang="en-GB"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C036A2-A2D7-E49F-1C03-E9E65DB283E1}"/>
                  </a:ext>
                </a:extLst>
              </p:cNvPr>
              <p:cNvSpPr txBox="1"/>
              <p:nvPr/>
            </p:nvSpPr>
            <p:spPr>
              <a:xfrm>
                <a:off x="1958214" y="4370855"/>
                <a:ext cx="2602572" cy="82381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𝑍</m:t>
                              </m:r>
                              <m:r>
                                <a:rPr lang="en-US" sz="2400" b="0" i="1" smtClean="0">
                                  <a:latin typeface="Cambria Math" panose="02040503050406030204" pitchFamily="18" charset="0"/>
                                </a:rPr>
                                <m:t>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smtClean="0">
                                  <a:latin typeface="Cambria Math" panose="02040503050406030204" pitchFamily="18" charset="0"/>
                                </a:rPr>
                                <m:t>≥0</m:t>
                              </m:r>
                            </m:e>
                            <m:e>
                              <m:r>
                                <a:rPr lang="en-US" sz="2400" b="0" i="1" smtClean="0">
                                  <a:latin typeface="Cambria Math" panose="02040503050406030204" pitchFamily="18" charset="0"/>
                                </a:rPr>
                                <m:t>0 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smtClean="0">
                                  <a:latin typeface="Cambria Math" panose="02040503050406030204" pitchFamily="18" charset="0"/>
                                </a:rPr>
                                <m:t>&lt;0</m:t>
                              </m:r>
                            </m:e>
                          </m:eqArr>
                        </m:e>
                      </m:d>
                    </m:oMath>
                  </m:oMathPara>
                </a14:m>
                <a:endParaRPr lang="en-GB" sz="2400" dirty="0">
                  <a:latin typeface="Candara" panose="020E0502030303020204" pitchFamily="34" charset="0"/>
                </a:endParaRPr>
              </a:p>
            </p:txBody>
          </p:sp>
        </mc:Choice>
        <mc:Fallback xmlns="">
          <p:sp>
            <p:nvSpPr>
              <p:cNvPr id="11" name="TextBox 10">
                <a:extLst>
                  <a:ext uri="{FF2B5EF4-FFF2-40B4-BE49-F238E27FC236}">
                    <a16:creationId xmlns:a16="http://schemas.microsoft.com/office/drawing/2014/main" id="{86C036A2-A2D7-E49F-1C03-E9E65DB283E1}"/>
                  </a:ext>
                </a:extLst>
              </p:cNvPr>
              <p:cNvSpPr txBox="1">
                <a:spLocks noRot="1" noChangeAspect="1" noMove="1" noResize="1" noEditPoints="1" noAdjustHandles="1" noChangeArrowheads="1" noChangeShapeType="1" noTextEdit="1"/>
              </p:cNvSpPr>
              <p:nvPr/>
            </p:nvSpPr>
            <p:spPr>
              <a:xfrm>
                <a:off x="1958214" y="4370855"/>
                <a:ext cx="2602572" cy="823815"/>
              </a:xfrm>
              <a:prstGeom prst="rect">
                <a:avLst/>
              </a:prstGeom>
              <a:blipFill>
                <a:blip r:embed="rId3"/>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3BD39C4E-A034-B858-6FA5-C9420946382E}"/>
              </a:ext>
            </a:extLst>
          </p:cNvPr>
          <p:cNvSpPr txBox="1"/>
          <p:nvPr/>
        </p:nvSpPr>
        <p:spPr>
          <a:xfrm>
            <a:off x="2707105" y="1002950"/>
            <a:ext cx="1104790" cy="523220"/>
          </a:xfrm>
          <a:prstGeom prst="rect">
            <a:avLst/>
          </a:prstGeom>
          <a:noFill/>
        </p:spPr>
        <p:txBody>
          <a:bodyPr wrap="none" rtlCol="0">
            <a:spAutoFit/>
          </a:bodyPr>
          <a:lstStyle/>
          <a:p>
            <a:pPr algn="l"/>
            <a:r>
              <a:rPr lang="en-US" sz="2800" dirty="0" err="1">
                <a:latin typeface="Arial" panose="020B0604020202020204" pitchFamily="34" charset="0"/>
                <a:cs typeface="Arial" panose="020B0604020202020204" pitchFamily="34" charset="0"/>
              </a:rPr>
              <a:t>ReLU</a:t>
            </a:r>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0AA6361-85DC-D44D-93D6-223121228750}"/>
              </a:ext>
            </a:extLst>
          </p:cNvPr>
          <p:cNvSpPr txBox="1"/>
          <p:nvPr/>
        </p:nvSpPr>
        <p:spPr>
          <a:xfrm>
            <a:off x="7275595" y="1002950"/>
            <a:ext cx="2164375" cy="523220"/>
          </a:xfrm>
          <a:prstGeom prst="rect">
            <a:avLst/>
          </a:prstGeom>
          <a:noFill/>
        </p:spPr>
        <p:txBody>
          <a:bodyPr wrap="none" rtlCol="0">
            <a:spAutoFit/>
          </a:bodyPr>
          <a:lstStyle/>
          <a:p>
            <a:pPr algn="l"/>
            <a:r>
              <a:rPr lang="en-US" sz="2800" dirty="0">
                <a:latin typeface="Arial" panose="020B0604020202020204" pitchFamily="34" charset="0"/>
                <a:cs typeface="Arial" panose="020B0604020202020204" pitchFamily="34" charset="0"/>
              </a:rPr>
              <a:t>Leaky </a:t>
            </a:r>
            <a:r>
              <a:rPr lang="en-US" sz="2800" dirty="0" err="1">
                <a:latin typeface="Arial" panose="020B0604020202020204" pitchFamily="34" charset="0"/>
                <a:cs typeface="Arial" panose="020B0604020202020204" pitchFamily="34" charset="0"/>
              </a:rPr>
              <a:t>ReLU</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ECB91C7-D2F7-9B35-7634-D08B07A7DC1D}"/>
                  </a:ext>
                </a:extLst>
              </p:cNvPr>
              <p:cNvSpPr txBox="1"/>
              <p:nvPr/>
            </p:nvSpPr>
            <p:spPr>
              <a:xfrm>
                <a:off x="7046333" y="4370854"/>
                <a:ext cx="2808846"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𝑔</m:t>
                      </m:r>
                      <m:d>
                        <m:dPr>
                          <m:ctrlPr>
                            <a:rPr lang="en-US" sz="2400" i="1">
                              <a:latin typeface="Cambria Math" panose="02040503050406030204" pitchFamily="18" charset="0"/>
                            </a:rPr>
                          </m:ctrlPr>
                        </m:dPr>
                        <m:e>
                          <m:r>
                            <a:rPr lang="en-US" sz="2400" i="1">
                              <a:latin typeface="Cambria Math" panose="02040503050406030204" pitchFamily="18" charset="0"/>
                            </a:rPr>
                            <m:t>𝑍</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𝑍</m:t>
                              </m:r>
                              <m:r>
                                <a:rPr lang="en-US" sz="2400" i="1">
                                  <a:latin typeface="Cambria Math" panose="02040503050406030204" pitchFamily="18" charset="0"/>
                                </a:rPr>
                                <m:t>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𝑍</m:t>
                              </m:r>
                              <m:r>
                                <a:rPr lang="en-US" sz="2400" i="1">
                                  <a:latin typeface="Cambria Math" panose="02040503050406030204" pitchFamily="18" charset="0"/>
                                </a:rPr>
                                <m:t>≥0</m:t>
                              </m:r>
                            </m:e>
                            <m:e>
                              <m:r>
                                <a:rPr lang="en-US" sz="240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𝑍</m:t>
                              </m:r>
                              <m:r>
                                <a:rPr lang="en-US" sz="2400" i="1">
                                  <a:latin typeface="Cambria Math" panose="02040503050406030204" pitchFamily="18" charset="0"/>
                                </a:rPr>
                                <m:t>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𝑍</m:t>
                              </m:r>
                              <m:r>
                                <a:rPr lang="en-US" sz="2400" i="1">
                                  <a:latin typeface="Cambria Math" panose="02040503050406030204" pitchFamily="18" charset="0"/>
                                </a:rPr>
                                <m:t>&lt;0</m:t>
                              </m:r>
                            </m:e>
                          </m:eqArr>
                        </m:e>
                      </m:d>
                    </m:oMath>
                  </m:oMathPara>
                </a14:m>
                <a:endParaRPr lang="en-GB" sz="2400" dirty="0">
                  <a:latin typeface="Candara" panose="020E0502030303020204" pitchFamily="34" charset="0"/>
                </a:endParaRPr>
              </a:p>
            </p:txBody>
          </p:sp>
        </mc:Choice>
        <mc:Fallback xmlns="">
          <p:sp>
            <p:nvSpPr>
              <p:cNvPr id="15" name="TextBox 14">
                <a:extLst>
                  <a:ext uri="{FF2B5EF4-FFF2-40B4-BE49-F238E27FC236}">
                    <a16:creationId xmlns:a16="http://schemas.microsoft.com/office/drawing/2014/main" id="{CECB91C7-D2F7-9B35-7634-D08B07A7DC1D}"/>
                  </a:ext>
                </a:extLst>
              </p:cNvPr>
              <p:cNvSpPr txBox="1">
                <a:spLocks noRot="1" noChangeAspect="1" noMove="1" noResize="1" noEditPoints="1" noAdjustHandles="1" noChangeArrowheads="1" noChangeShapeType="1" noTextEdit="1"/>
              </p:cNvSpPr>
              <p:nvPr/>
            </p:nvSpPr>
            <p:spPr>
              <a:xfrm>
                <a:off x="7046333" y="4370854"/>
                <a:ext cx="2808846" cy="823815"/>
              </a:xfrm>
              <a:prstGeom prst="rect">
                <a:avLst/>
              </a:prstGeom>
              <a:blipFill>
                <a:blip r:embed="rId4"/>
                <a:stretch>
                  <a:fillRect/>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EB532796-B03E-27F8-0961-22355074339A}"/>
              </a:ext>
            </a:extLst>
          </p:cNvPr>
          <p:cNvPicPr>
            <a:picLocks noChangeAspect="1"/>
          </p:cNvPicPr>
          <p:nvPr/>
        </p:nvPicPr>
        <p:blipFill rotWithShape="1">
          <a:blip r:embed="rId5"/>
          <a:srcRect r="4957"/>
          <a:stretch/>
        </p:blipFill>
        <p:spPr>
          <a:xfrm>
            <a:off x="880200" y="1655828"/>
            <a:ext cx="4758600" cy="2728196"/>
          </a:xfrm>
          <a:prstGeom prst="rect">
            <a:avLst/>
          </a:prstGeom>
        </p:spPr>
      </p:pic>
      <p:pic>
        <p:nvPicPr>
          <p:cNvPr id="10" name="Picture 9">
            <a:extLst>
              <a:ext uri="{FF2B5EF4-FFF2-40B4-BE49-F238E27FC236}">
                <a16:creationId xmlns:a16="http://schemas.microsoft.com/office/drawing/2014/main" id="{49A618D0-E802-ADE8-17D6-C987497BF93F}"/>
              </a:ext>
            </a:extLst>
          </p:cNvPr>
          <p:cNvPicPr>
            <a:picLocks noChangeAspect="1"/>
          </p:cNvPicPr>
          <p:nvPr/>
        </p:nvPicPr>
        <p:blipFill>
          <a:blip r:embed="rId6"/>
          <a:stretch>
            <a:fillRect/>
          </a:stretch>
        </p:blipFill>
        <p:spPr>
          <a:xfrm>
            <a:off x="6004334" y="1775750"/>
            <a:ext cx="5212532" cy="2644369"/>
          </a:xfrm>
          <a:prstGeom prst="rect">
            <a:avLst/>
          </a:prstGeom>
        </p:spPr>
      </p:pic>
      <p:sp>
        <p:nvSpPr>
          <p:cNvPr id="16" name="Rectangle 15">
            <a:extLst>
              <a:ext uri="{FF2B5EF4-FFF2-40B4-BE49-F238E27FC236}">
                <a16:creationId xmlns:a16="http://schemas.microsoft.com/office/drawing/2014/main" id="{7E8D32D6-D746-EFEF-AA20-4807771FF8AD}"/>
              </a:ext>
            </a:extLst>
          </p:cNvPr>
          <p:cNvSpPr/>
          <p:nvPr/>
        </p:nvSpPr>
        <p:spPr>
          <a:xfrm>
            <a:off x="9657455" y="2872288"/>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17" name="Rectangle 16">
            <a:extLst>
              <a:ext uri="{FF2B5EF4-FFF2-40B4-BE49-F238E27FC236}">
                <a16:creationId xmlns:a16="http://schemas.microsoft.com/office/drawing/2014/main" id="{C8646A0F-EA16-9A79-D4A2-CC6D3C8C0740}"/>
              </a:ext>
            </a:extLst>
          </p:cNvPr>
          <p:cNvSpPr/>
          <p:nvPr/>
        </p:nvSpPr>
        <p:spPr>
          <a:xfrm>
            <a:off x="9855179" y="3309318"/>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0" name="Rectangle 19">
            <a:extLst>
              <a:ext uri="{FF2B5EF4-FFF2-40B4-BE49-F238E27FC236}">
                <a16:creationId xmlns:a16="http://schemas.microsoft.com/office/drawing/2014/main" id="{E9DFBCB2-08AD-5666-DF19-0A0693E3417C}"/>
              </a:ext>
            </a:extLst>
          </p:cNvPr>
          <p:cNvSpPr/>
          <p:nvPr/>
        </p:nvSpPr>
        <p:spPr>
          <a:xfrm>
            <a:off x="10221345" y="2454083"/>
            <a:ext cx="1559411" cy="67376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1" name="Rectangle 20">
            <a:extLst>
              <a:ext uri="{FF2B5EF4-FFF2-40B4-BE49-F238E27FC236}">
                <a16:creationId xmlns:a16="http://schemas.microsoft.com/office/drawing/2014/main" id="{6FF56DE1-149F-7916-2EE2-D4BB08A4D241}"/>
              </a:ext>
            </a:extLst>
          </p:cNvPr>
          <p:cNvSpPr/>
          <p:nvPr/>
        </p:nvSpPr>
        <p:spPr>
          <a:xfrm>
            <a:off x="7387389" y="4236679"/>
            <a:ext cx="3085572" cy="208712"/>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2" name="Rectangle 21">
            <a:extLst>
              <a:ext uri="{FF2B5EF4-FFF2-40B4-BE49-F238E27FC236}">
                <a16:creationId xmlns:a16="http://schemas.microsoft.com/office/drawing/2014/main" id="{43884567-7A41-6A30-60D6-FC5796ACE779}"/>
              </a:ext>
            </a:extLst>
          </p:cNvPr>
          <p:cNvSpPr/>
          <p:nvPr/>
        </p:nvSpPr>
        <p:spPr>
          <a:xfrm>
            <a:off x="10555382" y="3920449"/>
            <a:ext cx="115303" cy="450405"/>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3" name="Rectangle 22">
            <a:extLst>
              <a:ext uri="{FF2B5EF4-FFF2-40B4-BE49-F238E27FC236}">
                <a16:creationId xmlns:a16="http://schemas.microsoft.com/office/drawing/2014/main" id="{2F5246A0-D43E-E476-95F9-9806D9F1A8C2}"/>
              </a:ext>
            </a:extLst>
          </p:cNvPr>
          <p:cNvSpPr/>
          <p:nvPr/>
        </p:nvSpPr>
        <p:spPr>
          <a:xfrm>
            <a:off x="6365704" y="4323937"/>
            <a:ext cx="1278837" cy="77857"/>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solidFill>
                <a:sysClr val="windowText" lastClr="000000"/>
              </a:solidFill>
            </a:endParaRPr>
          </a:p>
        </p:txBody>
      </p:sp>
      <p:sp>
        <p:nvSpPr>
          <p:cNvPr id="24" name="TextBox 23">
            <a:extLst>
              <a:ext uri="{FF2B5EF4-FFF2-40B4-BE49-F238E27FC236}">
                <a16:creationId xmlns:a16="http://schemas.microsoft.com/office/drawing/2014/main" id="{97944A5D-8C50-3273-53DC-A515A606C625}"/>
              </a:ext>
            </a:extLst>
          </p:cNvPr>
          <p:cNvSpPr txBox="1"/>
          <p:nvPr/>
        </p:nvSpPr>
        <p:spPr>
          <a:xfrm>
            <a:off x="644213" y="5274011"/>
            <a:ext cx="5230574" cy="400110"/>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When in doubt, use </a:t>
            </a:r>
            <a:r>
              <a:rPr lang="en-US" sz="2000" b="1" dirty="0" err="1">
                <a:latin typeface="Arial" panose="020B0604020202020204" pitchFamily="34" charset="0"/>
                <a:cs typeface="Arial" panose="020B0604020202020204" pitchFamily="34" charset="0"/>
              </a:rPr>
              <a:t>ReLU</a:t>
            </a:r>
            <a:endParaRPr lang="en-US" sz="2000" b="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4FA3F86-140D-24B6-BF5B-1DD5D97BC45F}"/>
              </a:ext>
            </a:extLst>
          </p:cNvPr>
          <p:cNvSpPr txBox="1"/>
          <p:nvPr/>
        </p:nvSpPr>
        <p:spPr>
          <a:xfrm>
            <a:off x="644213" y="5670799"/>
            <a:ext cx="5230574" cy="707886"/>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Easy to implement, closest to how a Neuron actually works</a:t>
            </a:r>
          </a:p>
        </p:txBody>
      </p:sp>
      <p:sp>
        <p:nvSpPr>
          <p:cNvPr id="26" name="TextBox 25">
            <a:extLst>
              <a:ext uri="{FF2B5EF4-FFF2-40B4-BE49-F238E27FC236}">
                <a16:creationId xmlns:a16="http://schemas.microsoft.com/office/drawing/2014/main" id="{1E5F0C90-312E-02BC-EE5C-99477A4AC2D9}"/>
              </a:ext>
            </a:extLst>
          </p:cNvPr>
          <p:cNvSpPr txBox="1"/>
          <p:nvPr/>
        </p:nvSpPr>
        <p:spPr>
          <a:xfrm>
            <a:off x="6365704" y="5270656"/>
            <a:ext cx="5230574"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Tends to perform better than just </a:t>
            </a:r>
            <a:r>
              <a:rPr lang="en-US" sz="2000" dirty="0" err="1">
                <a:latin typeface="Arial" panose="020B0604020202020204" pitchFamily="34" charset="0"/>
                <a:cs typeface="Arial" panose="020B0604020202020204" pitchFamily="34" charset="0"/>
              </a:rPr>
              <a:t>ReLU</a:t>
            </a:r>
            <a:endParaRPr lang="en-US" sz="20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BF7B9E5C-E524-8DDC-B0F2-79AA11594D3E}"/>
              </a:ext>
            </a:extLst>
          </p:cNvPr>
          <p:cNvSpPr txBox="1"/>
          <p:nvPr/>
        </p:nvSpPr>
        <p:spPr>
          <a:xfrm>
            <a:off x="6365704" y="5680198"/>
            <a:ext cx="5230574" cy="400110"/>
          </a:xfrm>
          <a:prstGeom prst="rect">
            <a:avLst/>
          </a:prstGeom>
          <a:noFill/>
        </p:spPr>
        <p:txBody>
          <a:bodyPr wrap="square" rtlCol="0">
            <a:spAutoFit/>
          </a:bodyPr>
          <a:lstStyle/>
          <a:p>
            <a:pPr algn="l"/>
            <a:r>
              <a:rPr lang="en-US" sz="2000" dirty="0">
                <a:latin typeface="Arial" panose="020B0604020202020204" pitchFamily="34" charset="0"/>
                <a:cs typeface="Arial" panose="020B0604020202020204" pitchFamily="34" charset="0"/>
              </a:rPr>
              <a:t>But 1 more hyperparameter to tune</a:t>
            </a:r>
          </a:p>
        </p:txBody>
      </p:sp>
    </p:spTree>
    <p:extLst>
      <p:ext uri="{BB962C8B-B14F-4D97-AF65-F5344CB8AC3E}">
        <p14:creationId xmlns:p14="http://schemas.microsoft.com/office/powerpoint/2010/main" val="4647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4" grpId="0"/>
      <p:bldP spid="25" grpId="0"/>
      <p:bldP spid="26" grpId="0"/>
      <p:bldP spid="2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505F53-B09A-884B-A1C9-CA4280CFF840}"/>
              </a:ext>
            </a:extLst>
          </p:cNvPr>
          <p:cNvSpPr>
            <a:spLocks noGrp="1"/>
          </p:cNvSpPr>
          <p:nvPr>
            <p:ph type="sldNum" sz="quarter" idx="12"/>
          </p:nvPr>
        </p:nvSpPr>
        <p:spPr/>
        <p:txBody>
          <a:bodyPr/>
          <a:lstStyle/>
          <a:p>
            <a:fld id="{606299B1-918B-9046-9AD3-7EA6D41A1C46}" type="slidenum">
              <a:rPr lang="en-US" smtClean="0"/>
              <a:pPr/>
              <a:t>49</a:t>
            </a:fld>
            <a:endParaRPr lang="en-US"/>
          </a:p>
        </p:txBody>
      </p:sp>
      <p:sp>
        <p:nvSpPr>
          <p:cNvPr id="4" name="TextBox 3">
            <a:extLst>
              <a:ext uri="{FF2B5EF4-FFF2-40B4-BE49-F238E27FC236}">
                <a16:creationId xmlns:a16="http://schemas.microsoft.com/office/drawing/2014/main" id="{FEDA0557-5455-454B-8F4A-0A89219BDDB1}"/>
              </a:ext>
            </a:extLst>
          </p:cNvPr>
          <p:cNvSpPr txBox="1"/>
          <p:nvPr/>
        </p:nvSpPr>
        <p:spPr>
          <a:xfrm>
            <a:off x="4702830" y="3044279"/>
            <a:ext cx="2786340" cy="769441"/>
          </a:xfrm>
          <a:prstGeom prst="rect">
            <a:avLst/>
          </a:prstGeom>
          <a:noFill/>
        </p:spPr>
        <p:txBody>
          <a:bodyPr wrap="none" rtlCol="0">
            <a:spAutoFit/>
          </a:bodyPr>
          <a:lstStyle/>
          <a:p>
            <a:pPr algn="l"/>
            <a:r>
              <a:rPr lang="en-US" sz="4400">
                <a:latin typeface="Candara" panose="020E0502030303020204" pitchFamily="34" charset="0"/>
              </a:rPr>
              <a:t>Questions?</a:t>
            </a:r>
          </a:p>
        </p:txBody>
      </p:sp>
    </p:spTree>
    <p:extLst>
      <p:ext uri="{BB962C8B-B14F-4D97-AF65-F5344CB8AC3E}">
        <p14:creationId xmlns:p14="http://schemas.microsoft.com/office/powerpoint/2010/main" val="415970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Why are they called Neural Networks?</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5</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a:t>
            </a:r>
            <a:r>
              <a:rPr lang="en-GB" sz="1000" dirty="0">
                <a:solidFill>
                  <a:schemeClr val="tx1">
                    <a:lumMod val="65000"/>
                  </a:schemeClr>
                </a:solidFill>
                <a:latin typeface="Euphemia" panose="020B0503040102020104" pitchFamily="34" charset="0"/>
                <a:ea typeface="Assistant Light"/>
                <a:cs typeface="Assistant Light"/>
                <a:sym typeface="Assistant Light"/>
                <a:hlinkClick r:id="rId3"/>
              </a:rPr>
              <a:t>https://charchithowitzer.medium.com/matrix-multiplication-why-is-it-a-big-deal-cc8ef7490008</a:t>
            </a:r>
            <a:r>
              <a:rPr lang="en-GB" sz="1000" dirty="0">
                <a:solidFill>
                  <a:schemeClr val="tx1">
                    <a:lumMod val="65000"/>
                  </a:schemeClr>
                </a:solidFill>
                <a:latin typeface="Euphemia" panose="020B0503040102020104" pitchFamily="34" charset="0"/>
                <a:ea typeface="Assistant Light"/>
                <a:cs typeface="Assistant Light"/>
                <a:sym typeface="Assistant Light"/>
              </a:rPr>
              <a:t> </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40000" y="1514741"/>
            <a:ext cx="11085971" cy="198970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Mimics the human brain (not exactly!)</a:t>
            </a:r>
          </a:p>
          <a:p>
            <a:r>
              <a:rPr lang="en-US" sz="2000" dirty="0"/>
              <a:t>Output signals from other neurons as the input</a:t>
            </a:r>
          </a:p>
          <a:p>
            <a:r>
              <a:rPr lang="en-US" sz="2000" dirty="0"/>
              <a:t>Each signal has a different “weighting”</a:t>
            </a:r>
          </a:p>
          <a:p>
            <a:r>
              <a:rPr lang="en-US" sz="2000" dirty="0"/>
              <a:t>If signal is above some threshold value, it is “activated.”</a:t>
            </a:r>
          </a:p>
        </p:txBody>
      </p:sp>
      <p:pic>
        <p:nvPicPr>
          <p:cNvPr id="2050" name="Picture 2" descr="Applied Deep Learning - Part 1: Artificial Neural Networks | by Arden  Dertat | Towards Data Science">
            <a:extLst>
              <a:ext uri="{FF2B5EF4-FFF2-40B4-BE49-F238E27FC236}">
                <a16:creationId xmlns:a16="http://schemas.microsoft.com/office/drawing/2014/main" id="{2EA14CBB-4462-C4CE-6DC5-BBDA53CDE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093" y="3588623"/>
            <a:ext cx="4345869" cy="28394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differences between Artificial and Biological Neural Networks | by  Richard Nagyfi | Towards Data Science">
            <a:extLst>
              <a:ext uri="{FF2B5EF4-FFF2-40B4-BE49-F238E27FC236}">
                <a16:creationId xmlns:a16="http://schemas.microsoft.com/office/drawing/2014/main" id="{861292B9-9D40-328C-6B4D-FBEDB6EFE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240" y="3439015"/>
            <a:ext cx="3471018" cy="283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0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a:bodyPr>
          <a:lstStyle/>
          <a:p>
            <a:r>
              <a:rPr lang="en-US" dirty="0"/>
              <a:t>Some Notation</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6</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tx1">
                    <a:lumMod val="65000"/>
                  </a:schemeClr>
                </a:solidFill>
                <a:latin typeface="Euphemia" panose="020B0503040102020104" pitchFamily="34" charset="0"/>
                <a:ea typeface="Assistant Light"/>
                <a:cs typeface="Assistant Light"/>
                <a:sym typeface="Assistant Light"/>
              </a:rPr>
              <a:t>Credit: </a:t>
            </a:r>
            <a:r>
              <a:rPr lang="en-GB" sz="1000">
                <a:solidFill>
                  <a:schemeClr val="tx1">
                    <a:lumMod val="65000"/>
                  </a:schemeClr>
                </a:solidFill>
                <a:latin typeface="Euphemia" panose="020B0503040102020104" pitchFamily="34" charset="0"/>
                <a:ea typeface="Assistant Light"/>
                <a:cs typeface="Assistant Light"/>
                <a:sym typeface="Assistant Light"/>
                <a:hlinkClick r:id="rId3">
                  <a:extLst>
                    <a:ext uri="{A12FA001-AC4F-418D-AE19-62706E023703}">
                      <ahyp:hlinkClr xmlns:ahyp="http://schemas.microsoft.com/office/drawing/2018/hyperlinkcolor" val="tx"/>
                    </a:ext>
                  </a:extLst>
                </a:hlinkClick>
              </a:rPr>
              <a:t>https://medium.com/@marcellvollmer/how-to-make-it-simple-to-explain-ai-ml-dl-and-data-science-a49e54d54a12</a:t>
            </a:r>
            <a:r>
              <a:rPr lang="en-GB" sz="1000">
                <a:solidFill>
                  <a:schemeClr val="tx1">
                    <a:lumMod val="65000"/>
                  </a:schemeClr>
                </a:solidFill>
                <a:latin typeface="Euphemia" panose="020B0503040102020104" pitchFamily="34" charset="0"/>
                <a:ea typeface="Assistant Light"/>
                <a:cs typeface="Assistant Light"/>
                <a:sym typeface="Assistant Light"/>
              </a:rPr>
              <a:t> </a:t>
            </a:r>
          </a:p>
        </p:txBody>
      </p:sp>
      <p:pic>
        <p:nvPicPr>
          <p:cNvPr id="3" name="Picture 2" descr="Applied Deep Learning - Part 1: Artificial Neural Networks | by Arden  Dertat | Towards Data Science">
            <a:extLst>
              <a:ext uri="{FF2B5EF4-FFF2-40B4-BE49-F238E27FC236}">
                <a16:creationId xmlns:a16="http://schemas.microsoft.com/office/drawing/2014/main" id="{5FE9DCC4-1968-B752-3211-ED056C651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926" y="1415841"/>
            <a:ext cx="3807357" cy="24875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13442D0-4077-FDED-45E4-6A1A4C7C60B8}"/>
                  </a:ext>
                </a:extLst>
              </p:cNvPr>
              <p:cNvSpPr txBox="1">
                <a:spLocks/>
              </p:cNvSpPr>
              <p:nvPr/>
            </p:nvSpPr>
            <p:spPr>
              <a:xfrm>
                <a:off x="6232425" y="1674144"/>
                <a:ext cx="5419575" cy="429971"/>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 Input, Label Matrix: </a:t>
                </a:r>
                <a14:m>
                  <m:oMath xmlns:m="http://schemas.openxmlformats.org/officeDocument/2006/math">
                    <m:r>
                      <a:rPr lang="en-GB" sz="2000" b="1" i="1" smtClean="0">
                        <a:latin typeface="Cambria Math" panose="02040503050406030204" pitchFamily="18" charset="0"/>
                      </a:rPr>
                      <m:t>𝑿</m:t>
                    </m:r>
                    <m:r>
                      <a:rPr lang="en-GB" sz="2000" b="1" i="1" smtClean="0">
                        <a:latin typeface="Cambria Math" panose="02040503050406030204" pitchFamily="18" charset="0"/>
                      </a:rPr>
                      <m:t>, </m:t>
                    </m:r>
                    <m:r>
                      <a:rPr lang="en-GB" sz="2000" b="1" i="1" smtClean="0">
                        <a:latin typeface="Cambria Math" panose="02040503050406030204" pitchFamily="18" charset="0"/>
                      </a:rPr>
                      <m:t>𝒀</m:t>
                    </m:r>
                  </m:oMath>
                </a14:m>
                <a:endParaRPr lang="en-US" sz="2000" b="1" dirty="0"/>
              </a:p>
            </p:txBody>
          </p:sp>
        </mc:Choice>
        <mc:Fallback xmlns="">
          <p:sp>
            <p:nvSpPr>
              <p:cNvPr id="4" name="Content Placeholder 2">
                <a:extLst>
                  <a:ext uri="{FF2B5EF4-FFF2-40B4-BE49-F238E27FC236}">
                    <a16:creationId xmlns:a16="http://schemas.microsoft.com/office/drawing/2014/main" id="{D13442D0-4077-FDED-45E4-6A1A4C7C60B8}"/>
                  </a:ext>
                </a:extLst>
              </p:cNvPr>
              <p:cNvSpPr txBox="1">
                <a:spLocks noRot="1" noChangeAspect="1" noMove="1" noResize="1" noEditPoints="1" noAdjustHandles="1" noChangeArrowheads="1" noChangeShapeType="1" noTextEdit="1"/>
              </p:cNvSpPr>
              <p:nvPr/>
            </p:nvSpPr>
            <p:spPr>
              <a:xfrm>
                <a:off x="6232425" y="1674144"/>
                <a:ext cx="5419575" cy="429971"/>
              </a:xfrm>
              <a:prstGeom prst="rect">
                <a:avLst/>
              </a:prstGeom>
              <a:blipFill>
                <a:blip r:embed="rId5"/>
                <a:stretch>
                  <a:fillRect l="-1012" b="-28571"/>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7E6E74AA-6878-105D-43BE-CB8256866A9F}"/>
              </a:ext>
            </a:extLst>
          </p:cNvPr>
          <p:cNvSpPr txBox="1"/>
          <p:nvPr/>
        </p:nvSpPr>
        <p:spPr>
          <a:xfrm>
            <a:off x="6232425" y="3014911"/>
            <a:ext cx="5419575" cy="400110"/>
          </a:xfrm>
          <a:prstGeom prst="rect">
            <a:avLst/>
          </a:prstGeom>
          <a:noFill/>
        </p:spPr>
        <p:txBody>
          <a:bodyPr wrap="square">
            <a:spAutoFit/>
          </a:bodyPr>
          <a:lstStyle/>
          <a:p>
            <a:pPr marL="342900" indent="-342900">
              <a:buFont typeface="Arial" panose="020B0604020202020204" pitchFamily="34" charset="0"/>
              <a:buChar char="•"/>
            </a:pPr>
            <a:r>
              <a:rPr lang="en-US" sz="2000" dirty="0"/>
              <a:t>Input Layer: Layer 0</a:t>
            </a:r>
          </a:p>
        </p:txBody>
      </p:sp>
      <p:sp>
        <p:nvSpPr>
          <p:cNvPr id="13" name="TextBox 12">
            <a:extLst>
              <a:ext uri="{FF2B5EF4-FFF2-40B4-BE49-F238E27FC236}">
                <a16:creationId xmlns:a16="http://schemas.microsoft.com/office/drawing/2014/main" id="{A489CF08-933E-7C4A-D6DB-D967A15CE84E}"/>
              </a:ext>
            </a:extLst>
          </p:cNvPr>
          <p:cNvSpPr txBox="1"/>
          <p:nvPr/>
        </p:nvSpPr>
        <p:spPr>
          <a:xfrm>
            <a:off x="6232425" y="2579067"/>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dirty="0"/>
              <a:t>Number Of Layers: All layers excluding input</a:t>
            </a:r>
          </a:p>
        </p:txBody>
      </p:sp>
      <p:sp>
        <p:nvSpPr>
          <p:cNvPr id="17" name="TextBox 16">
            <a:extLst>
              <a:ext uri="{FF2B5EF4-FFF2-40B4-BE49-F238E27FC236}">
                <a16:creationId xmlns:a16="http://schemas.microsoft.com/office/drawing/2014/main" id="{61817C4A-5C39-EB79-F51E-677CC3B45D72}"/>
              </a:ext>
            </a:extLst>
          </p:cNvPr>
          <p:cNvSpPr txBox="1"/>
          <p:nvPr/>
        </p:nvSpPr>
        <p:spPr>
          <a:xfrm>
            <a:off x="6232425" y="3454918"/>
            <a:ext cx="5005846"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Number of examples: m</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DBC18F-4986-483B-B386-7F74BC4A4A59}"/>
                  </a:ext>
                </a:extLst>
              </p:cNvPr>
              <p:cNvSpPr txBox="1"/>
              <p:nvPr/>
            </p:nvSpPr>
            <p:spPr>
              <a:xfrm>
                <a:off x="6239581" y="3898939"/>
                <a:ext cx="4890535" cy="424283"/>
              </a:xfrm>
              <a:prstGeom prst="rect">
                <a:avLst/>
              </a:prstGeom>
              <a:noFill/>
            </p:spPr>
            <p:txBody>
              <a:bodyPr wrap="square">
                <a:spAutoFit/>
              </a:bodyPr>
              <a:lstStyle/>
              <a:p>
                <a:pPr marL="342900" indent="-342900">
                  <a:buFont typeface="Arial" panose="020B0604020202020204" pitchFamily="34" charset="0"/>
                  <a:buChar char="•"/>
                </a:pPr>
                <a:r>
                  <a:rPr lang="en-US" sz="2000" dirty="0"/>
                  <a:t>Input, Label Size: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𝑥</m:t>
                        </m:r>
                      </m:sub>
                    </m:sSub>
                    <m:r>
                      <a:rPr lang="en-GB" sz="2000" b="0" i="0" smtClean="0">
                        <a:latin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GB" sz="2000" i="1">
                            <a:latin typeface="Cambria Math" panose="02040503050406030204" pitchFamily="18" charset="0"/>
                          </a:rPr>
                          <m:t>𝑛</m:t>
                        </m:r>
                      </m:e>
                      <m:sub>
                        <m:r>
                          <a:rPr lang="en-GB" sz="2000" b="0" i="1" smtClean="0">
                            <a:latin typeface="Cambria Math" panose="02040503050406030204" pitchFamily="18" charset="0"/>
                          </a:rPr>
                          <m:t>𝑦</m:t>
                        </m:r>
                      </m:sub>
                    </m:sSub>
                  </m:oMath>
                </a14:m>
                <a:endParaRPr lang="en-US" sz="2000" dirty="0"/>
              </a:p>
            </p:txBody>
          </p:sp>
        </mc:Choice>
        <mc:Fallback xmlns="">
          <p:sp>
            <p:nvSpPr>
              <p:cNvPr id="19" name="TextBox 18">
                <a:extLst>
                  <a:ext uri="{FF2B5EF4-FFF2-40B4-BE49-F238E27FC236}">
                    <a16:creationId xmlns:a16="http://schemas.microsoft.com/office/drawing/2014/main" id="{33DBC18F-4986-483B-B386-7F74BC4A4A59}"/>
                  </a:ext>
                </a:extLst>
              </p:cNvPr>
              <p:cNvSpPr txBox="1">
                <a:spLocks noRot="1" noChangeAspect="1" noMove="1" noResize="1" noEditPoints="1" noAdjustHandles="1" noChangeArrowheads="1" noChangeShapeType="1" noTextEdit="1"/>
              </p:cNvSpPr>
              <p:nvPr/>
            </p:nvSpPr>
            <p:spPr>
              <a:xfrm>
                <a:off x="6239581" y="3898939"/>
                <a:ext cx="4890535" cy="424283"/>
              </a:xfrm>
              <a:prstGeom prst="rect">
                <a:avLst/>
              </a:prstGeom>
              <a:blipFill>
                <a:blip r:embed="rId6"/>
                <a:stretch>
                  <a:fillRect l="-1122" t="-8696" b="-20290"/>
                </a:stretch>
              </a:blipFill>
            </p:spPr>
            <p:txBody>
              <a:bodyPr/>
              <a:lstStyle/>
              <a:p>
                <a:r>
                  <a:rPr lang="en-GB">
                    <a:noFill/>
                  </a:rPr>
                  <a:t> </a:t>
                </a:r>
              </a:p>
            </p:txBody>
          </p:sp>
        </mc:Fallback>
      </mc:AlternateContent>
      <p:pic>
        <p:nvPicPr>
          <p:cNvPr id="29" name="Picture 28">
            <a:extLst>
              <a:ext uri="{FF2B5EF4-FFF2-40B4-BE49-F238E27FC236}">
                <a16:creationId xmlns:a16="http://schemas.microsoft.com/office/drawing/2014/main" id="{21CABBEF-804A-D0C7-78F6-5A5F99BB072B}"/>
              </a:ext>
            </a:extLst>
          </p:cNvPr>
          <p:cNvPicPr>
            <a:picLocks noChangeAspect="1"/>
          </p:cNvPicPr>
          <p:nvPr/>
        </p:nvPicPr>
        <p:blipFill>
          <a:blip r:embed="rId7"/>
          <a:stretch>
            <a:fillRect/>
          </a:stretch>
        </p:blipFill>
        <p:spPr>
          <a:xfrm>
            <a:off x="540000" y="4000776"/>
            <a:ext cx="5227889" cy="2357391"/>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59367F-6DBE-1489-94E6-575A0B388D03}"/>
                  </a:ext>
                </a:extLst>
              </p:cNvPr>
              <p:cNvSpPr txBox="1"/>
              <p:nvPr/>
            </p:nvSpPr>
            <p:spPr>
              <a:xfrm>
                <a:off x="6239581" y="2141536"/>
                <a:ext cx="5740589"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Prediction Matrix: </a:t>
                </a:r>
                <a14:m>
                  <m:oMath xmlns:m="http://schemas.openxmlformats.org/officeDocument/2006/math">
                    <m:acc>
                      <m:accPr>
                        <m:chr m:val="̂"/>
                        <m:ctrlPr>
                          <a:rPr lang="en-US" sz="2000" b="1" i="1" smtClean="0">
                            <a:latin typeface="Cambria Math" panose="02040503050406030204" pitchFamily="18" charset="0"/>
                          </a:rPr>
                        </m:ctrlPr>
                      </m:accPr>
                      <m:e>
                        <m:r>
                          <a:rPr lang="en-GB" sz="2000" b="1" i="1" smtClean="0">
                            <a:latin typeface="Cambria Math" panose="02040503050406030204" pitchFamily="18" charset="0"/>
                          </a:rPr>
                          <m:t>𝒚</m:t>
                        </m:r>
                      </m:e>
                    </m:acc>
                  </m:oMath>
                </a14:m>
                <a:endParaRPr lang="en-US" sz="2000" b="1" dirty="0"/>
              </a:p>
            </p:txBody>
          </p:sp>
        </mc:Choice>
        <mc:Fallback xmlns="">
          <p:sp>
            <p:nvSpPr>
              <p:cNvPr id="30" name="TextBox 29">
                <a:extLst>
                  <a:ext uri="{FF2B5EF4-FFF2-40B4-BE49-F238E27FC236}">
                    <a16:creationId xmlns:a16="http://schemas.microsoft.com/office/drawing/2014/main" id="{2859367F-6DBE-1489-94E6-575A0B388D03}"/>
                  </a:ext>
                </a:extLst>
              </p:cNvPr>
              <p:cNvSpPr txBox="1">
                <a:spLocks noRot="1" noChangeAspect="1" noMove="1" noResize="1" noEditPoints="1" noAdjustHandles="1" noChangeArrowheads="1" noChangeShapeType="1" noTextEdit="1"/>
              </p:cNvSpPr>
              <p:nvPr/>
            </p:nvSpPr>
            <p:spPr>
              <a:xfrm>
                <a:off x="6239581" y="2141536"/>
                <a:ext cx="5740589" cy="400110"/>
              </a:xfrm>
              <a:prstGeom prst="rect">
                <a:avLst/>
              </a:prstGeom>
              <a:blipFill>
                <a:blip r:embed="rId8"/>
                <a:stretch>
                  <a:fillRect l="-956" t="-6061" b="-27273"/>
                </a:stretch>
              </a:blipFill>
            </p:spPr>
            <p:txBody>
              <a:bodyPr/>
              <a:lstStyle/>
              <a:p>
                <a:r>
                  <a:rPr lang="en-GB">
                    <a:noFill/>
                  </a:rPr>
                  <a:t> </a:t>
                </a:r>
              </a:p>
            </p:txBody>
          </p:sp>
        </mc:Fallback>
      </mc:AlternateContent>
    </p:spTree>
    <p:extLst>
      <p:ext uri="{BB962C8B-B14F-4D97-AF65-F5344CB8AC3E}">
        <p14:creationId xmlns:p14="http://schemas.microsoft.com/office/powerpoint/2010/main" val="139823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7" grpId="0"/>
      <p:bldP spid="1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p:txBody>
          <a:bodyPr>
            <a:normAutofit fontScale="90000"/>
          </a:bodyPr>
          <a:lstStyle/>
          <a:p>
            <a:r>
              <a:rPr lang="en-US" dirty="0"/>
              <a:t>Neural Networks: General Steps</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7</a:t>
            </a:fld>
            <a:endParaRPr lang="en-US" dirty="0">
              <a:solidFill>
                <a:schemeClr val="tx1">
                  <a:lumMod val="75000"/>
                </a:schemeClr>
              </a:solidFill>
              <a:latin typeface="Euphemia" panose="020B0503040102020104" pitchFamily="34" charset="0"/>
            </a:endParaRPr>
          </a:p>
        </p:txBody>
      </p:sp>
      <p:grpSp>
        <p:nvGrpSpPr>
          <p:cNvPr id="3" name="Group 2">
            <a:extLst>
              <a:ext uri="{FF2B5EF4-FFF2-40B4-BE49-F238E27FC236}">
                <a16:creationId xmlns:a16="http://schemas.microsoft.com/office/drawing/2014/main" id="{473BC77B-9D3E-9B66-56D1-B266E346A120}"/>
              </a:ext>
            </a:extLst>
          </p:cNvPr>
          <p:cNvGrpSpPr/>
          <p:nvPr/>
        </p:nvGrpSpPr>
        <p:grpSpPr>
          <a:xfrm>
            <a:off x="1092002" y="2992738"/>
            <a:ext cx="3665639" cy="872524"/>
            <a:chOff x="550865" y="1849809"/>
            <a:chExt cx="3665639" cy="872524"/>
          </a:xfrm>
        </p:grpSpPr>
        <p:sp>
          <p:nvSpPr>
            <p:cNvPr id="4" name="Google Shape;4850;p43">
              <a:extLst>
                <a:ext uri="{FF2B5EF4-FFF2-40B4-BE49-F238E27FC236}">
                  <a16:creationId xmlns:a16="http://schemas.microsoft.com/office/drawing/2014/main" id="{977D2BE3-B5E5-BC47-1BEB-F65B932B27B8}"/>
                </a:ext>
              </a:extLst>
            </p:cNvPr>
            <p:cNvSpPr txBox="1">
              <a:spLocks/>
            </p:cNvSpPr>
            <p:nvPr/>
          </p:nvSpPr>
          <p:spPr>
            <a:xfrm>
              <a:off x="1900645" y="2144501"/>
              <a:ext cx="2315859"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Arial" panose="020B0604020202020204" pitchFamily="34" charset="0"/>
                  <a:cs typeface="Arial" panose="020B0604020202020204" pitchFamily="34" charset="0"/>
                </a:rPr>
                <a:t>Forward Propagation</a:t>
              </a:r>
              <a:endParaRPr lang="en-US" dirty="0">
                <a:solidFill>
                  <a:schemeClr val="tx1"/>
                </a:solidFill>
                <a:latin typeface="Arial" panose="020B0604020202020204" pitchFamily="34" charset="0"/>
                <a:cs typeface="Arial" panose="020B0604020202020204" pitchFamily="34" charset="0"/>
              </a:endParaRPr>
            </a:p>
          </p:txBody>
        </p:sp>
        <p:sp>
          <p:nvSpPr>
            <p:cNvPr id="5" name="Google Shape;4852;p43">
              <a:extLst>
                <a:ext uri="{FF2B5EF4-FFF2-40B4-BE49-F238E27FC236}">
                  <a16:creationId xmlns:a16="http://schemas.microsoft.com/office/drawing/2014/main" id="{AB970F79-1E66-732F-3194-87176C5F288F}"/>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kumimoji="0" lang="en" sz="5400" b="0" i="0" u="none" strike="noStrike" kern="0" cap="none" spc="0" normalizeH="0" baseline="0" noProof="0" dirty="0">
                  <a:ln>
                    <a:noFill/>
                  </a:ln>
                  <a:solidFill>
                    <a:schemeClr val="tx1"/>
                  </a:solidFill>
                  <a:effectLst/>
                  <a:uLnTx/>
                  <a:uFillTx/>
                  <a:latin typeface="+mj-lt"/>
                  <a:sym typeface="Share Tech"/>
                </a:rPr>
                <a:t>2</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6" name="Group 5">
            <a:extLst>
              <a:ext uri="{FF2B5EF4-FFF2-40B4-BE49-F238E27FC236}">
                <a16:creationId xmlns:a16="http://schemas.microsoft.com/office/drawing/2014/main" id="{B134A94D-531D-A5B6-0B88-3B4A81FF20F3}"/>
              </a:ext>
            </a:extLst>
          </p:cNvPr>
          <p:cNvGrpSpPr/>
          <p:nvPr/>
        </p:nvGrpSpPr>
        <p:grpSpPr>
          <a:xfrm>
            <a:off x="4498940" y="2991855"/>
            <a:ext cx="3908753" cy="872524"/>
            <a:chOff x="550866" y="1849809"/>
            <a:chExt cx="3569419" cy="872524"/>
          </a:xfrm>
        </p:grpSpPr>
        <p:sp>
          <p:nvSpPr>
            <p:cNvPr id="8" name="Google Shape;4850;p43">
              <a:extLst>
                <a:ext uri="{FF2B5EF4-FFF2-40B4-BE49-F238E27FC236}">
                  <a16:creationId xmlns:a16="http://schemas.microsoft.com/office/drawing/2014/main" id="{D0DC4F03-73B8-8486-7FC1-37BF062DCC39}"/>
                </a:ext>
              </a:extLst>
            </p:cNvPr>
            <p:cNvSpPr txBox="1">
              <a:spLocks/>
            </p:cNvSpPr>
            <p:nvPr/>
          </p:nvSpPr>
          <p:spPr>
            <a:xfrm>
              <a:off x="1703785" y="2144171"/>
              <a:ext cx="2416500" cy="2948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Backpropagation </a:t>
              </a:r>
              <a:endParaRPr lang="en-US" dirty="0">
                <a:solidFill>
                  <a:schemeClr val="tx1"/>
                </a:solidFill>
              </a:endParaRPr>
            </a:p>
          </p:txBody>
        </p:sp>
        <p:sp>
          <p:nvSpPr>
            <p:cNvPr id="9" name="Google Shape;4852;p43">
              <a:extLst>
                <a:ext uri="{FF2B5EF4-FFF2-40B4-BE49-F238E27FC236}">
                  <a16:creationId xmlns:a16="http://schemas.microsoft.com/office/drawing/2014/main" id="{8284A08D-F446-B4C1-A68E-C25AFC8434D9}"/>
                </a:ext>
              </a:extLst>
            </p:cNvPr>
            <p:cNvSpPr txBox="1">
              <a:spLocks/>
            </p:cNvSpPr>
            <p:nvPr/>
          </p:nvSpPr>
          <p:spPr>
            <a:xfrm>
              <a:off x="550866" y="1849809"/>
              <a:ext cx="95482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kumimoji="0" lang="en" sz="5400" b="0" i="0" u="none" strike="noStrike" kern="0" cap="none" spc="0" normalizeH="0" baseline="0" noProof="0" dirty="0">
                  <a:ln>
                    <a:noFill/>
                  </a:ln>
                  <a:solidFill>
                    <a:schemeClr val="tx1"/>
                  </a:solidFill>
                  <a:effectLst/>
                  <a:uLnTx/>
                  <a:uFillTx/>
                  <a:latin typeface="+mj-lt"/>
                  <a:sym typeface="Share Tech"/>
                </a:rPr>
                <a:t>3</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10" name="Group 9">
            <a:extLst>
              <a:ext uri="{FF2B5EF4-FFF2-40B4-BE49-F238E27FC236}">
                <a16:creationId xmlns:a16="http://schemas.microsoft.com/office/drawing/2014/main" id="{668E079F-C3EF-173D-EE97-1037E65EED26}"/>
              </a:ext>
            </a:extLst>
          </p:cNvPr>
          <p:cNvGrpSpPr/>
          <p:nvPr/>
        </p:nvGrpSpPr>
        <p:grpSpPr>
          <a:xfrm>
            <a:off x="8318747" y="2992738"/>
            <a:ext cx="3769010" cy="872524"/>
            <a:chOff x="550865" y="1849809"/>
            <a:chExt cx="3769010" cy="872524"/>
          </a:xfrm>
        </p:grpSpPr>
        <p:sp>
          <p:nvSpPr>
            <p:cNvPr id="11" name="Google Shape;4850;p43">
              <a:extLst>
                <a:ext uri="{FF2B5EF4-FFF2-40B4-BE49-F238E27FC236}">
                  <a16:creationId xmlns:a16="http://schemas.microsoft.com/office/drawing/2014/main" id="{6C48AE10-2C17-2AE2-A2FA-B1385380D018}"/>
                </a:ext>
              </a:extLst>
            </p:cNvPr>
            <p:cNvSpPr txBox="1">
              <a:spLocks/>
            </p:cNvSpPr>
            <p:nvPr/>
          </p:nvSpPr>
          <p:spPr>
            <a:xfrm>
              <a:off x="1903375" y="2143288"/>
              <a:ext cx="2416500"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mn-lt"/>
                </a:rPr>
                <a:t>Update Parameters</a:t>
              </a:r>
              <a:endParaRPr lang="en-US" dirty="0">
                <a:solidFill>
                  <a:schemeClr val="tx1"/>
                </a:solidFill>
              </a:endParaRPr>
            </a:p>
          </p:txBody>
        </p:sp>
        <p:sp>
          <p:nvSpPr>
            <p:cNvPr id="13" name="Google Shape;4852;p43">
              <a:extLst>
                <a:ext uri="{FF2B5EF4-FFF2-40B4-BE49-F238E27FC236}">
                  <a16:creationId xmlns:a16="http://schemas.microsoft.com/office/drawing/2014/main" id="{871111E8-71FF-9C37-3221-8AF5CD2432AB}"/>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kumimoji="0" lang="en" sz="5400" b="0" i="0" u="none" strike="noStrike" kern="0" cap="none" spc="0" normalizeH="0" baseline="0" noProof="0" dirty="0">
                  <a:ln>
                    <a:noFill/>
                  </a:ln>
                  <a:solidFill>
                    <a:schemeClr val="tx1"/>
                  </a:solidFill>
                  <a:effectLst/>
                  <a:uLnTx/>
                  <a:uFillTx/>
                  <a:latin typeface="+mj-lt"/>
                  <a:sym typeface="Share Tech"/>
                </a:rPr>
                <a:t>4</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grpSp>
        <p:nvGrpSpPr>
          <p:cNvPr id="12" name="Group 11">
            <a:extLst>
              <a:ext uri="{FF2B5EF4-FFF2-40B4-BE49-F238E27FC236}">
                <a16:creationId xmlns:a16="http://schemas.microsoft.com/office/drawing/2014/main" id="{7950F139-6375-3E7E-6B67-121293418AB1}"/>
              </a:ext>
            </a:extLst>
          </p:cNvPr>
          <p:cNvGrpSpPr/>
          <p:nvPr/>
        </p:nvGrpSpPr>
        <p:grpSpPr>
          <a:xfrm>
            <a:off x="4498940" y="1374175"/>
            <a:ext cx="3665639" cy="872524"/>
            <a:chOff x="550865" y="1849809"/>
            <a:chExt cx="3665639" cy="872524"/>
          </a:xfrm>
        </p:grpSpPr>
        <p:sp>
          <p:nvSpPr>
            <p:cNvPr id="14" name="Google Shape;4850;p43">
              <a:extLst>
                <a:ext uri="{FF2B5EF4-FFF2-40B4-BE49-F238E27FC236}">
                  <a16:creationId xmlns:a16="http://schemas.microsoft.com/office/drawing/2014/main" id="{961F8707-A2F1-F57A-FE58-4DCC137D3232}"/>
                </a:ext>
              </a:extLst>
            </p:cNvPr>
            <p:cNvSpPr txBox="1">
              <a:spLocks/>
            </p:cNvSpPr>
            <p:nvPr/>
          </p:nvSpPr>
          <p:spPr>
            <a:xfrm>
              <a:off x="1900645" y="2144501"/>
              <a:ext cx="2315859" cy="2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500"/>
                <a:buFont typeface="Share Tech"/>
                <a:buNone/>
                <a:defRPr sz="2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2500"/>
                <a:buFont typeface="Share Tech"/>
                <a:buNone/>
                <a:defRPr sz="2500" b="0" i="0" u="none" strike="noStrike" cap="none">
                  <a:solidFill>
                    <a:schemeClr val="accent3"/>
                  </a:solidFill>
                  <a:latin typeface="Share Tech"/>
                  <a:ea typeface="Share Tech"/>
                  <a:cs typeface="Share Tech"/>
                  <a:sym typeface="Share Tech"/>
                </a:defRPr>
              </a:lvl9pPr>
            </a:lstStyle>
            <a:p>
              <a:pPr>
                <a:defRPr/>
              </a:pPr>
              <a:r>
                <a:rPr lang="en-GB" kern="0" dirty="0">
                  <a:solidFill>
                    <a:schemeClr val="tx1"/>
                  </a:solidFill>
                  <a:latin typeface="Arial" panose="020B0604020202020204" pitchFamily="34" charset="0"/>
                  <a:cs typeface="Arial" panose="020B0604020202020204" pitchFamily="34" charset="0"/>
                </a:rPr>
                <a:t>Random Initialisation</a:t>
              </a:r>
              <a:endParaRPr lang="en-US" dirty="0">
                <a:solidFill>
                  <a:schemeClr val="tx1"/>
                </a:solidFill>
                <a:latin typeface="Arial" panose="020B0604020202020204" pitchFamily="34" charset="0"/>
                <a:cs typeface="Arial" panose="020B0604020202020204" pitchFamily="34" charset="0"/>
              </a:endParaRPr>
            </a:p>
          </p:txBody>
        </p:sp>
        <p:sp>
          <p:nvSpPr>
            <p:cNvPr id="15" name="Google Shape;4852;p43">
              <a:extLst>
                <a:ext uri="{FF2B5EF4-FFF2-40B4-BE49-F238E27FC236}">
                  <a16:creationId xmlns:a16="http://schemas.microsoft.com/office/drawing/2014/main" id="{A5E71680-ACF3-C3DD-FE55-BF5AF9E510E2}"/>
                </a:ext>
              </a:extLst>
            </p:cNvPr>
            <p:cNvSpPr txBox="1">
              <a:spLocks/>
            </p:cNvSpPr>
            <p:nvPr/>
          </p:nvSpPr>
          <p:spPr>
            <a:xfrm>
              <a:off x="550865" y="1849809"/>
              <a:ext cx="1080000" cy="872524"/>
            </a:xfrm>
            <a:prstGeom prst="rect">
              <a:avLst/>
            </a:prstGeom>
            <a:noFill/>
            <a:ln w="9525"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1pPr>
              <a:lvl2pPr marR="0" lvl="1"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2pPr>
              <a:lvl3pPr marR="0" lvl="2"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3pPr>
              <a:lvl4pPr marR="0" lvl="3"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4pPr>
              <a:lvl5pPr marR="0" lvl="4"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5pPr>
              <a:lvl6pPr marR="0" lvl="5"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6pPr>
              <a:lvl7pPr marR="0" lvl="6"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7pPr>
              <a:lvl8pPr marR="0" lvl="7"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8pPr>
              <a:lvl9pPr marR="0" lvl="8" algn="ctr" rtl="0">
                <a:lnSpc>
                  <a:spcPct val="100000"/>
                </a:lnSpc>
                <a:spcBef>
                  <a:spcPts val="0"/>
                </a:spcBef>
                <a:spcAft>
                  <a:spcPts val="0"/>
                </a:spcAft>
                <a:buClr>
                  <a:schemeClr val="accent3"/>
                </a:buClr>
                <a:buSzPts val="3600"/>
                <a:buFont typeface="Share Tech"/>
                <a:buNone/>
                <a:defRPr sz="3600" b="0" i="0" u="none" strike="noStrike" cap="none">
                  <a:solidFill>
                    <a:schemeClr val="accent3"/>
                  </a:solidFill>
                  <a:latin typeface="Share Tech"/>
                  <a:ea typeface="Share Tech"/>
                  <a:cs typeface="Share Tech"/>
                  <a:sym typeface="Share Tech"/>
                </a:defRPr>
              </a:lvl9pPr>
            </a:lstStyle>
            <a:p>
              <a:pPr marL="0" marR="0" lvl="0" indent="0" algn="ctr" defTabSz="914400" rtl="0" eaLnBrk="1" fontAlgn="auto" latinLnBrk="0" hangingPunct="1">
                <a:lnSpc>
                  <a:spcPct val="100000"/>
                </a:lnSpc>
                <a:spcBef>
                  <a:spcPts val="0"/>
                </a:spcBef>
                <a:spcAft>
                  <a:spcPts val="0"/>
                </a:spcAft>
                <a:buClr>
                  <a:srgbClr val="D789FF"/>
                </a:buClr>
                <a:buSzPts val="3600"/>
                <a:buFont typeface="Share Tech"/>
                <a:buNone/>
                <a:tabLst/>
                <a:defRPr/>
              </a:pPr>
              <a:r>
                <a:rPr lang="en" sz="5400" kern="0" dirty="0">
                  <a:solidFill>
                    <a:schemeClr val="tx1"/>
                  </a:solidFill>
                  <a:latin typeface="+mj-lt"/>
                </a:rPr>
                <a:t>1</a:t>
              </a:r>
              <a:endParaRPr kumimoji="0" lang="en" sz="4400" b="0" i="0" u="none" strike="noStrike" kern="0" cap="none" spc="0" normalizeH="0" baseline="0" noProof="0" dirty="0">
                <a:ln>
                  <a:noFill/>
                </a:ln>
                <a:solidFill>
                  <a:schemeClr val="tx1"/>
                </a:solidFill>
                <a:effectLst/>
                <a:uLnTx/>
                <a:uFillTx/>
                <a:latin typeface="+mj-lt"/>
                <a:sym typeface="Share Tech"/>
              </a:endParaRPr>
            </a:p>
          </p:txBody>
        </p:sp>
      </p:grpSp>
      <p:cxnSp>
        <p:nvCxnSpPr>
          <p:cNvPr id="23" name="Connector: Elbow 22">
            <a:extLst>
              <a:ext uri="{FF2B5EF4-FFF2-40B4-BE49-F238E27FC236}">
                <a16:creationId xmlns:a16="http://schemas.microsoft.com/office/drawing/2014/main" id="{8717A3D6-95CD-52BB-8435-AF06391D828E}"/>
              </a:ext>
            </a:extLst>
          </p:cNvPr>
          <p:cNvCxnSpPr>
            <a:cxnSpLocks/>
            <a:stCxn id="13" idx="2"/>
            <a:endCxn id="5" idx="2"/>
          </p:cNvCxnSpPr>
          <p:nvPr/>
        </p:nvCxnSpPr>
        <p:spPr>
          <a:xfrm rot="5400000">
            <a:off x="5245375" y="251890"/>
            <a:ext cx="12700" cy="7226745"/>
          </a:xfrm>
          <a:prstGeom prst="bentConnector3">
            <a:avLst>
              <a:gd name="adj1" fmla="val 822581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5B618D04-782B-C40A-F998-4A217A15F600}"/>
              </a:ext>
            </a:extLst>
          </p:cNvPr>
          <p:cNvSpPr txBox="1">
            <a:spLocks/>
          </p:cNvSpPr>
          <p:nvPr/>
        </p:nvSpPr>
        <p:spPr>
          <a:xfrm>
            <a:off x="4474705" y="4404496"/>
            <a:ext cx="1094062" cy="549784"/>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Repeat</a:t>
            </a:r>
            <a:endParaRPr lang="en-US" sz="2000" b="1" dirty="0"/>
          </a:p>
        </p:txBody>
      </p:sp>
    </p:spTree>
    <p:extLst>
      <p:ext uri="{BB962C8B-B14F-4D97-AF65-F5344CB8AC3E}">
        <p14:creationId xmlns:p14="http://schemas.microsoft.com/office/powerpoint/2010/main" val="25857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E1B3-C7C9-F944-A2A5-96292D579B33}"/>
              </a:ext>
            </a:extLst>
          </p:cNvPr>
          <p:cNvSpPr>
            <a:spLocks noGrp="1"/>
          </p:cNvSpPr>
          <p:nvPr>
            <p:ph type="title"/>
          </p:nvPr>
        </p:nvSpPr>
        <p:spPr/>
        <p:txBody>
          <a:bodyPr/>
          <a:lstStyle/>
          <a:p>
            <a:r>
              <a:rPr lang="en-US" dirty="0"/>
              <a:t>Linear Regression (Single Feature)</a:t>
            </a:r>
          </a:p>
        </p:txBody>
      </p:sp>
      <p:sp>
        <p:nvSpPr>
          <p:cNvPr id="3" name="Slide Number Placeholder 2">
            <a:extLst>
              <a:ext uri="{FF2B5EF4-FFF2-40B4-BE49-F238E27FC236}">
                <a16:creationId xmlns:a16="http://schemas.microsoft.com/office/drawing/2014/main" id="{86399387-56A8-5A44-A177-BCAAB4CE27D7}"/>
              </a:ext>
            </a:extLst>
          </p:cNvPr>
          <p:cNvSpPr>
            <a:spLocks noGrp="1"/>
          </p:cNvSpPr>
          <p:nvPr>
            <p:ph type="sldNum" sz="quarter" idx="12"/>
          </p:nvPr>
        </p:nvSpPr>
        <p:spPr/>
        <p:txBody>
          <a:bodyPr/>
          <a:lstStyle/>
          <a:p>
            <a:fld id="{606299B1-918B-9046-9AD3-7EA6D41A1C46}" type="slidenum">
              <a:rPr lang="en-US" smtClean="0"/>
              <a:pPr/>
              <a:t>8</a:t>
            </a:fld>
            <a:endParaRPr lang="en-US"/>
          </a:p>
        </p:txBody>
      </p:sp>
    </p:spTree>
    <p:extLst>
      <p:ext uri="{BB962C8B-B14F-4D97-AF65-F5344CB8AC3E}">
        <p14:creationId xmlns:p14="http://schemas.microsoft.com/office/powerpoint/2010/main" val="381366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D4F12A-6EBC-9D7C-8D80-A1CB57BFA3F1}"/>
              </a:ext>
            </a:extLst>
          </p:cNvPr>
          <p:cNvSpPr>
            <a:spLocks noGrp="1"/>
          </p:cNvSpPr>
          <p:nvPr>
            <p:ph type="title"/>
          </p:nvPr>
        </p:nvSpPr>
        <p:spPr>
          <a:xfrm>
            <a:off x="235527" y="137752"/>
            <a:ext cx="5860473" cy="666605"/>
          </a:xfrm>
        </p:spPr>
        <p:txBody>
          <a:bodyPr>
            <a:normAutofit fontScale="90000"/>
          </a:bodyPr>
          <a:lstStyle/>
          <a:p>
            <a:r>
              <a:rPr lang="en-US" dirty="0"/>
              <a:t>Linear Regression (Single Feature):</a:t>
            </a:r>
          </a:p>
        </p:txBody>
      </p:sp>
      <p:sp>
        <p:nvSpPr>
          <p:cNvPr id="2" name="Slide Number Placeholder 85">
            <a:extLst>
              <a:ext uri="{FF2B5EF4-FFF2-40B4-BE49-F238E27FC236}">
                <a16:creationId xmlns:a16="http://schemas.microsoft.com/office/drawing/2014/main" id="{00E132D8-A26F-AC43-1230-57B88494E6EB}"/>
              </a:ext>
            </a:extLst>
          </p:cNvPr>
          <p:cNvSpPr>
            <a:spLocks noGrp="1"/>
          </p:cNvSpPr>
          <p:nvPr>
            <p:ph type="sldNum" sz="quarter" idx="12"/>
          </p:nvPr>
        </p:nvSpPr>
        <p:spPr/>
        <p:txBody>
          <a:bodyPr/>
          <a:lstStyle/>
          <a:p>
            <a:r>
              <a:rPr lang="en-GB" dirty="0">
                <a:solidFill>
                  <a:schemeClr val="tx1">
                    <a:lumMod val="75000"/>
                  </a:schemeClr>
                </a:solidFill>
                <a:latin typeface="Euphemia" panose="020B0503040102020104" pitchFamily="34" charset="0"/>
              </a:rPr>
              <a:t>© Imperial College Data Science Society</a:t>
            </a:r>
            <a:r>
              <a:rPr lang="en-US" dirty="0">
                <a:solidFill>
                  <a:schemeClr val="tx1">
                    <a:lumMod val="75000"/>
                  </a:schemeClr>
                </a:solidFill>
                <a:latin typeface="Euphemia" panose="020B0503040102020104" pitchFamily="34" charset="0"/>
              </a:rPr>
              <a:t> | </a:t>
            </a:r>
            <a:fld id="{4CD77608-3819-479B-BB98-C216BA724EFE}" type="slidenum">
              <a:rPr lang="en-US" smtClean="0">
                <a:solidFill>
                  <a:schemeClr val="tx1">
                    <a:lumMod val="75000"/>
                  </a:schemeClr>
                </a:solidFill>
                <a:latin typeface="Euphemia" panose="020B0503040102020104" pitchFamily="34" charset="0"/>
              </a:rPr>
              <a:t>9</a:t>
            </a:fld>
            <a:endParaRPr lang="en-US" dirty="0">
              <a:solidFill>
                <a:schemeClr val="tx1">
                  <a:lumMod val="75000"/>
                </a:schemeClr>
              </a:solidFill>
              <a:latin typeface="Euphemia" panose="020B0503040102020104" pitchFamily="34" charset="0"/>
            </a:endParaRPr>
          </a:p>
        </p:txBody>
      </p:sp>
      <p:sp>
        <p:nvSpPr>
          <p:cNvPr id="12" name="TextBox 2">
            <a:extLst>
              <a:ext uri="{FF2B5EF4-FFF2-40B4-BE49-F238E27FC236}">
                <a16:creationId xmlns:a16="http://schemas.microsoft.com/office/drawing/2014/main" id="{A7347F02-861B-1E0C-4C6D-9569D527E682}"/>
              </a:ext>
            </a:extLst>
          </p:cNvPr>
          <p:cNvSpPr txBox="1"/>
          <p:nvPr/>
        </p:nvSpPr>
        <p:spPr>
          <a:xfrm>
            <a:off x="0" y="6512209"/>
            <a:ext cx="9605894"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dirty="0">
                <a:solidFill>
                  <a:schemeClr val="tx1">
                    <a:lumMod val="65000"/>
                  </a:schemeClr>
                </a:solidFill>
                <a:latin typeface="Euphemia" panose="020B0503040102020104" pitchFamily="34" charset="0"/>
                <a:ea typeface="Assistant Light"/>
                <a:cs typeface="Assistant Light"/>
                <a:sym typeface="Assistant Light"/>
              </a:rPr>
              <a:t>Credit: deeplearning.ai</a:t>
            </a:r>
          </a:p>
        </p:txBody>
      </p:sp>
      <p:sp>
        <p:nvSpPr>
          <p:cNvPr id="5" name="Content Placeholder 2">
            <a:extLst>
              <a:ext uri="{FF2B5EF4-FFF2-40B4-BE49-F238E27FC236}">
                <a16:creationId xmlns:a16="http://schemas.microsoft.com/office/drawing/2014/main" id="{694E0948-6FCC-5143-372F-4C6A7C79CF67}"/>
              </a:ext>
            </a:extLst>
          </p:cNvPr>
          <p:cNvSpPr txBox="1">
            <a:spLocks/>
          </p:cNvSpPr>
          <p:nvPr/>
        </p:nvSpPr>
        <p:spPr>
          <a:xfrm>
            <a:off x="553014" y="1490194"/>
            <a:ext cx="11085971" cy="1076025"/>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Consider a single feature linear regression problem:</a:t>
            </a:r>
          </a:p>
          <a:p>
            <a:pPr lvl="1"/>
            <a:r>
              <a:rPr lang="en-US" sz="2000" dirty="0"/>
              <a:t>Predicting House Price based on Total Size</a:t>
            </a:r>
          </a:p>
          <a:p>
            <a:pPr marL="450000" lvl="1" indent="0">
              <a:buNone/>
            </a:pPr>
            <a:endParaRPr lang="en-US" sz="2000" dirty="0"/>
          </a:p>
        </p:txBody>
      </p:sp>
      <p:pic>
        <p:nvPicPr>
          <p:cNvPr id="6" name="Picture 5">
            <a:extLst>
              <a:ext uri="{FF2B5EF4-FFF2-40B4-BE49-F238E27FC236}">
                <a16:creationId xmlns:a16="http://schemas.microsoft.com/office/drawing/2014/main" id="{ABF77320-19E8-4141-8593-BF331453E601}"/>
              </a:ext>
            </a:extLst>
          </p:cNvPr>
          <p:cNvPicPr>
            <a:picLocks noChangeAspect="1"/>
          </p:cNvPicPr>
          <p:nvPr/>
        </p:nvPicPr>
        <p:blipFill>
          <a:blip r:embed="rId3"/>
          <a:stretch>
            <a:fillRect/>
          </a:stretch>
        </p:blipFill>
        <p:spPr>
          <a:xfrm>
            <a:off x="7573826" y="1490193"/>
            <a:ext cx="3645817" cy="2538384"/>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5406C27-0CCB-5F5F-DC7C-7316EC5B8857}"/>
                  </a:ext>
                </a:extLst>
              </p:cNvPr>
              <p:cNvSpPr txBox="1">
                <a:spLocks/>
              </p:cNvSpPr>
              <p:nvPr/>
            </p:nvSpPr>
            <p:spPr>
              <a:xfrm>
                <a:off x="553014" y="2566220"/>
                <a:ext cx="6634367" cy="1406012"/>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Linear Regression attempts to fit data into the form:</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r>
                        <a:rPr lang="en-GB" sz="2000" b="0" i="1" smtClean="0">
                          <a:latin typeface="Cambria Math" panose="02040503050406030204" pitchFamily="18" charset="0"/>
                        </a:rPr>
                        <m:t>𝑤𝑥</m:t>
                      </m:r>
                      <m:r>
                        <a:rPr lang="en-GB" sz="2000" b="0" i="1" smtClean="0">
                          <a:latin typeface="Cambria Math" panose="02040503050406030204" pitchFamily="18" charset="0"/>
                        </a:rPr>
                        <m:t>+</m:t>
                      </m:r>
                      <m:r>
                        <a:rPr lang="en-GB" sz="2000" b="0" i="1" smtClean="0">
                          <a:latin typeface="Cambria Math" panose="02040503050406030204" pitchFamily="18" charset="0"/>
                        </a:rPr>
                        <m:t>𝑏</m:t>
                      </m:r>
                    </m:oMath>
                  </m:oMathPara>
                </a14:m>
                <a:endParaRPr lang="en-US" sz="2000" dirty="0"/>
              </a:p>
              <a:p>
                <a:pPr marL="0" indent="0">
                  <a:buNone/>
                </a:pPr>
                <a:r>
                  <a:rPr lang="en-US" sz="2000" b="1" dirty="0"/>
                  <a:t>w: Weighting, b: Bias</a:t>
                </a:r>
              </a:p>
            </p:txBody>
          </p:sp>
        </mc:Choice>
        <mc:Fallback xmlns="">
          <p:sp>
            <p:nvSpPr>
              <p:cNvPr id="8" name="Content Placeholder 2">
                <a:extLst>
                  <a:ext uri="{FF2B5EF4-FFF2-40B4-BE49-F238E27FC236}">
                    <a16:creationId xmlns:a16="http://schemas.microsoft.com/office/drawing/2014/main" id="{B5406C27-0CCB-5F5F-DC7C-7316EC5B8857}"/>
                  </a:ext>
                </a:extLst>
              </p:cNvPr>
              <p:cNvSpPr txBox="1">
                <a:spLocks noRot="1" noChangeAspect="1" noMove="1" noResize="1" noEditPoints="1" noAdjustHandles="1" noChangeArrowheads="1" noChangeShapeType="1" noTextEdit="1"/>
              </p:cNvSpPr>
              <p:nvPr/>
            </p:nvSpPr>
            <p:spPr>
              <a:xfrm>
                <a:off x="553014" y="2566220"/>
                <a:ext cx="6634367" cy="1406012"/>
              </a:xfrm>
              <a:prstGeom prst="rect">
                <a:avLst/>
              </a:prstGeom>
              <a:blipFill>
                <a:blip r:embed="rId4"/>
                <a:stretch>
                  <a:fillRect l="-1011" b="-2165"/>
                </a:stretch>
              </a:blipFill>
            </p:spPr>
            <p:txBody>
              <a:bodyPr/>
              <a:lstStyle/>
              <a:p>
                <a:r>
                  <a:rPr lang="en-GB">
                    <a:noFill/>
                  </a:rPr>
                  <a:t> </a:t>
                </a:r>
              </a:p>
            </p:txBody>
          </p:sp>
        </mc:Fallback>
      </mc:AlternateContent>
      <p:sp>
        <p:nvSpPr>
          <p:cNvPr id="9" name="Content Placeholder 2">
            <a:extLst>
              <a:ext uri="{FF2B5EF4-FFF2-40B4-BE49-F238E27FC236}">
                <a16:creationId xmlns:a16="http://schemas.microsoft.com/office/drawing/2014/main" id="{C9BE843A-F132-8B97-3FF8-82E537825274}"/>
              </a:ext>
            </a:extLst>
          </p:cNvPr>
          <p:cNvSpPr txBox="1">
            <a:spLocks/>
          </p:cNvSpPr>
          <p:nvPr/>
        </p:nvSpPr>
        <p:spPr>
          <a:xfrm>
            <a:off x="540000" y="4291782"/>
            <a:ext cx="11085971" cy="575186"/>
          </a:xfrm>
          <a:prstGeom prst="rect">
            <a:avLst/>
          </a:prstGeom>
        </p:spPr>
        <p:txBody>
          <a:bodyPr lIns="91440" tIns="45720" rIns="91440" bIns="45720" anchor="t"/>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This can be visualised as a “Neural Network”</a:t>
            </a:r>
            <a:endParaRPr lang="en-US" sz="2000" b="1" dirty="0"/>
          </a:p>
        </p:txBody>
      </p:sp>
      <p:sp>
        <p:nvSpPr>
          <p:cNvPr id="10" name="Oval 9">
            <a:extLst>
              <a:ext uri="{FF2B5EF4-FFF2-40B4-BE49-F238E27FC236}">
                <a16:creationId xmlns:a16="http://schemas.microsoft.com/office/drawing/2014/main" id="{28012F24-79A7-08E9-54FA-74300E7BD266}"/>
              </a:ext>
            </a:extLst>
          </p:cNvPr>
          <p:cNvSpPr/>
          <p:nvPr/>
        </p:nvSpPr>
        <p:spPr>
          <a:xfrm>
            <a:off x="4700126" y="5273344"/>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X</a:t>
            </a:r>
          </a:p>
        </p:txBody>
      </p:sp>
      <p:sp>
        <p:nvSpPr>
          <p:cNvPr id="11" name="Oval 10">
            <a:extLst>
              <a:ext uri="{FF2B5EF4-FFF2-40B4-BE49-F238E27FC236}">
                <a16:creationId xmlns:a16="http://schemas.microsoft.com/office/drawing/2014/main" id="{2A5C7C7E-C62D-80B1-2824-00D4574813CF}"/>
              </a:ext>
            </a:extLst>
          </p:cNvPr>
          <p:cNvSpPr/>
          <p:nvPr/>
        </p:nvSpPr>
        <p:spPr>
          <a:xfrm>
            <a:off x="5879690" y="527334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07B02ED-B7B7-F102-F78C-252E19874F51}"/>
                  </a:ext>
                </a:extLst>
              </p:cNvPr>
              <p:cNvSpPr/>
              <p:nvPr/>
            </p:nvSpPr>
            <p:spPr>
              <a:xfrm>
                <a:off x="7059254" y="5273342"/>
                <a:ext cx="432619" cy="44736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GB"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𝑦</m:t>
                          </m:r>
                        </m:e>
                      </m:acc>
                    </m:oMath>
                  </m:oMathPara>
                </a14:m>
                <a:endParaRPr lang="en-GB" dirty="0"/>
              </a:p>
            </p:txBody>
          </p:sp>
        </mc:Choice>
        <mc:Fallback xmlns="">
          <p:sp>
            <p:nvSpPr>
              <p:cNvPr id="13" name="Oval 12">
                <a:extLst>
                  <a:ext uri="{FF2B5EF4-FFF2-40B4-BE49-F238E27FC236}">
                    <a16:creationId xmlns:a16="http://schemas.microsoft.com/office/drawing/2014/main" id="{007B02ED-B7B7-F102-F78C-252E19874F51}"/>
                  </a:ext>
                </a:extLst>
              </p:cNvPr>
              <p:cNvSpPr>
                <a:spLocks noRot="1" noChangeAspect="1" noMove="1" noResize="1" noEditPoints="1" noAdjustHandles="1" noChangeArrowheads="1" noChangeShapeType="1" noTextEdit="1"/>
              </p:cNvSpPr>
              <p:nvPr/>
            </p:nvSpPr>
            <p:spPr>
              <a:xfrm>
                <a:off x="7059254" y="5273342"/>
                <a:ext cx="432619" cy="447369"/>
              </a:xfrm>
              <a:prstGeom prst="ellipse">
                <a:avLst/>
              </a:prstGeom>
              <a:blipFill>
                <a:blip r:embed="rId5"/>
                <a:stretch>
                  <a:fillRect/>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8BFA11B0-DF5F-2CA6-791E-09DD99AE85CD}"/>
              </a:ext>
            </a:extLst>
          </p:cNvPr>
          <p:cNvCxnSpPr>
            <a:stCxn id="10" idx="6"/>
            <a:endCxn id="11" idx="2"/>
          </p:cNvCxnSpPr>
          <p:nvPr/>
        </p:nvCxnSpPr>
        <p:spPr>
          <a:xfrm flipV="1">
            <a:off x="5132745" y="5497027"/>
            <a:ext cx="746945"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6A2C65-BE09-6106-3308-8D3865E37719}"/>
              </a:ext>
            </a:extLst>
          </p:cNvPr>
          <p:cNvCxnSpPr>
            <a:stCxn id="11" idx="6"/>
            <a:endCxn id="13" idx="2"/>
          </p:cNvCxnSpPr>
          <p:nvPr/>
        </p:nvCxnSpPr>
        <p:spPr>
          <a:xfrm>
            <a:off x="6312309" y="5497027"/>
            <a:ext cx="7469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21E6A79-A098-EDFD-56CE-65E681DA316D}"/>
              </a:ext>
            </a:extLst>
          </p:cNvPr>
          <p:cNvSpPr/>
          <p:nvPr/>
        </p:nvSpPr>
        <p:spPr>
          <a:xfrm>
            <a:off x="5577347" y="5759039"/>
            <a:ext cx="1037305" cy="24621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“Neuron”</a:t>
            </a:r>
          </a:p>
        </p:txBody>
      </p:sp>
      <p:sp>
        <p:nvSpPr>
          <p:cNvPr id="19" name="Rectangle 18">
            <a:extLst>
              <a:ext uri="{FF2B5EF4-FFF2-40B4-BE49-F238E27FC236}">
                <a16:creationId xmlns:a16="http://schemas.microsoft.com/office/drawing/2014/main" id="{8FA91796-A94F-86FC-29C5-69D6F510CBA8}"/>
              </a:ext>
            </a:extLst>
          </p:cNvPr>
          <p:cNvSpPr/>
          <p:nvPr/>
        </p:nvSpPr>
        <p:spPr>
          <a:xfrm>
            <a:off x="5369870" y="5235017"/>
            <a:ext cx="272693" cy="2465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a:t>
            </a:r>
          </a:p>
        </p:txBody>
      </p:sp>
    </p:spTree>
    <p:extLst>
      <p:ext uri="{BB962C8B-B14F-4D97-AF65-F5344CB8AC3E}">
        <p14:creationId xmlns:p14="http://schemas.microsoft.com/office/powerpoint/2010/main" val="15077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3"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0325">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2400" dirty="0" smtClean="0">
            <a:latin typeface="Candara" panose="020E0502030303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599D156D921E40A89D256B9B583EED" ma:contentTypeVersion="10" ma:contentTypeDescription="Create a new document." ma:contentTypeScope="" ma:versionID="bac36f0956737c8fb728dcf31bb38ef4">
  <xsd:schema xmlns:xsd="http://www.w3.org/2001/XMLSchema" xmlns:xs="http://www.w3.org/2001/XMLSchema" xmlns:p="http://schemas.microsoft.com/office/2006/metadata/properties" xmlns:ns2="f844112d-075d-41c1-9b16-73937e335d74" xmlns:ns3="157dbf61-882b-4f5e-8d71-e37fdc76822b" targetNamespace="http://schemas.microsoft.com/office/2006/metadata/properties" ma:root="true" ma:fieldsID="5fd3dc1de00dc9922ef82180a019f13c" ns2:_="" ns3:_="">
    <xsd:import namespace="f844112d-075d-41c1-9b16-73937e335d74"/>
    <xsd:import namespace="157dbf61-882b-4f5e-8d71-e37fdc7682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4112d-075d-41c1-9b16-73937e335d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57dbf61-882b-4f5e-8d71-e37fdc7682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f844112d-075d-41c1-9b16-73937e335d74" xsi:nil="true"/>
  </documentManagement>
</p:properties>
</file>

<file path=customXml/itemProps1.xml><?xml version="1.0" encoding="utf-8"?>
<ds:datastoreItem xmlns:ds="http://schemas.openxmlformats.org/officeDocument/2006/customXml" ds:itemID="{E1C5AD7C-AC6F-4506-AAC8-9E95ED2AB886}">
  <ds:schemaRefs>
    <ds:schemaRef ds:uri="http://schemas.microsoft.com/sharepoint/v3/contenttype/forms"/>
  </ds:schemaRefs>
</ds:datastoreItem>
</file>

<file path=customXml/itemProps2.xml><?xml version="1.0" encoding="utf-8"?>
<ds:datastoreItem xmlns:ds="http://schemas.openxmlformats.org/officeDocument/2006/customXml" ds:itemID="{35D6E18F-5F1F-4B63-B907-C6A567CCDC81}">
  <ds:schemaRefs>
    <ds:schemaRef ds:uri="157dbf61-882b-4f5e-8d71-e37fdc76822b"/>
    <ds:schemaRef ds:uri="f844112d-075d-41c1-9b16-73937e335d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D27ED6B-B81C-4566-B8B5-C1D974F56109}">
  <ds:schemaRef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purl.org/dc/dcmitype/"/>
    <ds:schemaRef ds:uri="http://www.w3.org/XML/1998/namespace"/>
    <ds:schemaRef ds:uri="http://schemas.openxmlformats.org/package/2006/metadata/core-properties"/>
    <ds:schemaRef ds:uri="157dbf61-882b-4f5e-8d71-e37fdc76822b"/>
    <ds:schemaRef ds:uri="f844112d-075d-41c1-9b16-73937e335d74"/>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4264</TotalTime>
  <Words>8895</Words>
  <Application>Microsoft Office PowerPoint</Application>
  <PresentationFormat>Widescreen</PresentationFormat>
  <Paragraphs>686</Paragraphs>
  <Slides>49</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Share Tech</vt:lpstr>
      <vt:lpstr>Arial</vt:lpstr>
      <vt:lpstr>Calibri</vt:lpstr>
      <vt:lpstr>Cambria Math</vt:lpstr>
      <vt:lpstr>Candara</vt:lpstr>
      <vt:lpstr>Euphemia</vt:lpstr>
      <vt:lpstr>Helvetica</vt:lpstr>
      <vt:lpstr>Office Theme</vt:lpstr>
      <vt:lpstr>ICDSS Lecture 4: Neural Networks</vt:lpstr>
      <vt:lpstr>DataCamp Donates</vt:lpstr>
      <vt:lpstr>"Pre-requisites" of L4</vt:lpstr>
      <vt:lpstr>Overview of L4</vt:lpstr>
      <vt:lpstr>Why are they called Neural Networks?</vt:lpstr>
      <vt:lpstr>Some Notation</vt:lpstr>
      <vt:lpstr>Neural Networks: General Steps</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(Single Feature):</vt:lpstr>
      <vt:lpstr>Linear Regression (Multiple Features)</vt:lpstr>
      <vt:lpstr>Linear Regression:</vt:lpstr>
      <vt:lpstr>Linear Regression Example:</vt:lpstr>
      <vt:lpstr>Linear Regression Example:</vt:lpstr>
      <vt:lpstr>Linear Regression Example:</vt:lpstr>
      <vt:lpstr>Linear Regression</vt:lpstr>
      <vt:lpstr>Logistic Regression</vt:lpstr>
      <vt:lpstr>Logistic Regression: Recap</vt:lpstr>
      <vt:lpstr>Linear regression or Logistic Regression?</vt:lpstr>
      <vt:lpstr>Logistic Regression as a NN</vt:lpstr>
      <vt:lpstr>Logistic regression: the model</vt:lpstr>
      <vt:lpstr>Logistic Regression Loss Function</vt:lpstr>
      <vt:lpstr>Loss Function </vt:lpstr>
      <vt:lpstr>Loss Function</vt:lpstr>
      <vt:lpstr>Backpropagation in Logistic Regression</vt:lpstr>
      <vt:lpstr>Loss Function Derivative</vt:lpstr>
      <vt:lpstr>Backpropagation in Logistic Regression</vt:lpstr>
      <vt:lpstr>Logistic Regression</vt:lpstr>
      <vt:lpstr>What about General NNs?</vt:lpstr>
      <vt:lpstr>General NNs</vt:lpstr>
      <vt:lpstr>What about General NNs?</vt:lpstr>
      <vt:lpstr>Some (More) Notation</vt:lpstr>
      <vt:lpstr>General NNs</vt:lpstr>
      <vt:lpstr>General NNs</vt:lpstr>
      <vt:lpstr>General NNs</vt:lpstr>
      <vt:lpstr>General NNs</vt:lpstr>
      <vt:lpstr>Activation Functions</vt:lpstr>
      <vt:lpstr>Activation Functions</vt:lpstr>
      <vt:lpstr>Activation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Versini, Lorenzo</dc:creator>
  <cp:lastModifiedBy>Kim, Myungchan</cp:lastModifiedBy>
  <cp:revision>8</cp:revision>
  <dcterms:created xsi:type="dcterms:W3CDTF">2021-09-11T19:54:50Z</dcterms:created>
  <dcterms:modified xsi:type="dcterms:W3CDTF">2022-11-28T21:48:41Z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0x01010054599D156D921E40A89D256B9B583EED</vt:lpwstr>
  </property>
  <property fmtid="{D5CDD505-2E9C-101B-9397-08002B2CF9AE}" pid="3" name="Order">
    <vt:r8>1400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