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iQJw3wbvjvzoLSpA5+JRH5F5O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FD6AF-CCC9-9CC8-2BA9-19A0A4C820B1}" v="1" dt="2022-10-25T17:09:38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2" d="100"/>
          <a:sy n="142" d="100"/>
        </p:scale>
        <p:origin x="7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o Ortiz" userId="S::octavio.ortiz@imperial.edu::1c5a3218-265b-429a-ae2f-95f6871477bf" providerId="AD" clId="Web-{764FD6AF-CCC9-9CC8-2BA9-19A0A4C820B1}"/>
    <pc:docChg chg="delSld">
      <pc:chgData name="Octavio Ortiz" userId="S::octavio.ortiz@imperial.edu::1c5a3218-265b-429a-ae2f-95f6871477bf" providerId="AD" clId="Web-{764FD6AF-CCC9-9CC8-2BA9-19A0A4C820B1}" dt="2022-10-25T17:09:38.509" v="0"/>
      <pc:docMkLst>
        <pc:docMk/>
      </pc:docMkLst>
      <pc:sldChg chg="del">
        <pc:chgData name="Octavio Ortiz" userId="S::octavio.ortiz@imperial.edu::1c5a3218-265b-429a-ae2f-95f6871477bf" providerId="AD" clId="Web-{764FD6AF-CCC9-9CC8-2BA9-19A0A4C820B1}" dt="2022-10-25T17:09:38.509" v="0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8246400" y="4245925"/>
            <a:ext cx="897599" cy="897599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/>
          <p:nvPr/>
        </p:nvSpPr>
        <p:spPr>
          <a:xfrm flipH="1">
            <a:off x="8246400" y="4245875"/>
            <a:ext cx="897599" cy="897599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 rot="10800000" flipH="1">
            <a:off x="0" y="1685999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 rot="10800000" flipH="1">
            <a:off x="0" y="656399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599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/>
        </p:nvSpPr>
        <p:spPr>
          <a:xfrm rot="10800000" flipH="1">
            <a:off x="3276600" y="25"/>
            <a:ext cx="58674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9"/>
          <p:cNvSpPr/>
          <p:nvPr/>
        </p:nvSpPr>
        <p:spPr>
          <a:xfrm rot="-5400000">
            <a:off x="759150" y="2517450"/>
            <a:ext cx="5143499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226077" y="357800"/>
            <a:ext cx="2807999" cy="95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7999" cy="316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/>
          <p:nvPr/>
        </p:nvSpPr>
        <p:spPr>
          <a:xfrm flipH="1">
            <a:off x="0" y="0"/>
            <a:ext cx="4572000" cy="51434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1"/>
          <p:cNvSpPr/>
          <p:nvPr/>
        </p:nvSpPr>
        <p:spPr>
          <a:xfrm rot="5400000">
            <a:off x="1946424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ubTitle" idx="1"/>
          </p:nvPr>
        </p:nvSpPr>
        <p:spPr>
          <a:xfrm>
            <a:off x="265500" y="2779466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/>
        </p:nvSpPr>
        <p:spPr>
          <a:xfrm rot="10800000" flipH="1">
            <a:off x="0" y="0"/>
            <a:ext cx="9144000" cy="46958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2"/>
          <p:cNvSpPr/>
          <p:nvPr/>
        </p:nvSpPr>
        <p:spPr>
          <a:xfrm rot="10800000" flipH="1">
            <a:off x="0" y="4622724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1999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298300" y="1855525"/>
            <a:ext cx="87534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dirty="0"/>
              <a:t>Lab 2: Digital Signal Processing</a:t>
            </a:r>
            <a:endParaRPr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First &amp; Last Name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Winter 2021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#4B – Time vs. Frequency Representations</a:t>
            </a:r>
            <a:endParaRPr sz="2200" b="1"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4294967295"/>
          </p:nvPr>
        </p:nvSpPr>
        <p:spPr>
          <a:xfrm>
            <a:off x="149482" y="1052504"/>
            <a:ext cx="4357782" cy="30937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Screenshot of ~20 seconds 0.5 Hz “sine wave” with time-domain plot, power spectrum (PS) plot and spectrogram.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138" name="Google Shape;138;p11"/>
          <p:cNvSpPr txBox="1"/>
          <p:nvPr/>
        </p:nvSpPr>
        <p:spPr>
          <a:xfrm>
            <a:off x="4572001" y="1052504"/>
            <a:ext cx="4352850" cy="30937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Screenshot of ~20 seconds 1 Hz “sine wave” with time-domain plot, power spectrum plot and spectrogram.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#4B – Time vs. Frequency Representations</a:t>
            </a:r>
            <a:endParaRPr sz="2200" b="1"/>
          </a:p>
        </p:txBody>
      </p:sp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145" name="Google Shape;145;p12"/>
          <p:cNvSpPr txBox="1"/>
          <p:nvPr/>
        </p:nvSpPr>
        <p:spPr>
          <a:xfrm>
            <a:off x="186117" y="890124"/>
            <a:ext cx="8738733" cy="411884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(4B.1) What did you observe on the power spectrum plot (second subplot) on your two screenshots? What does it mean?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r>
              <a:rPr lang="en-U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(4B.2) What did you notice on the spectrogram? How is that related to your hand moving frequencies?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endParaRPr sz="16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</a:pPr>
            <a:br>
              <a:rPr lang="en-U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(4B.3) On top of the MATLAB script, change the </a:t>
            </a:r>
            <a:r>
              <a:rPr lang="en-US" sz="16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FFT_PLOT_DURATION</a:t>
            </a:r>
            <a:r>
              <a:rPr lang="en-US" sz="16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from 20 seconds to 5 seconds. What’s the effect? Why?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404505" y="2020194"/>
            <a:ext cx="8222100" cy="101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Part 1: Signal Processing with MATLAB and Arduino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is the objective of this lab (in your own words)?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#2A - Creating a signal in MATLAB</a:t>
            </a:r>
            <a:endParaRPr sz="2200" b="1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4294967295"/>
          </p:nvPr>
        </p:nvSpPr>
        <p:spPr>
          <a:xfrm>
            <a:off x="1869961" y="1048753"/>
            <a:ext cx="5404078" cy="3356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(2A.1) Copy your sine wave plot at Frequency 500 Hz Amplitude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#2A - Creating a signal in MATLAB</a:t>
            </a:r>
            <a:endParaRPr sz="2200" b="1"/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4294967295"/>
          </p:nvPr>
        </p:nvSpPr>
        <p:spPr>
          <a:xfrm>
            <a:off x="6020473" y="759336"/>
            <a:ext cx="2816399" cy="43293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(2A.3) Comment on how the shape of the sine wave changes as you change the sampling frequency. Do certain plots look better than others?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149481" y="759335"/>
            <a:ext cx="5717245" cy="432938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(2A.2) Copy your 3 plots with different sampling frequencies here. </a:t>
            </a:r>
            <a:r>
              <a:rPr lang="en-US" sz="1800" b="1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 subplot to so that there are 3 plots in one figure window</a:t>
            </a: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 Remember to title your plots and label axes.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#2B - Creating a signal in MATLAB + Arduino</a:t>
            </a:r>
            <a:endParaRPr sz="2200" b="1"/>
          </a:p>
        </p:txBody>
      </p:sp>
      <p:sp>
        <p:nvSpPr>
          <p:cNvPr id="101" name="Google Shape;101;p7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4655126" y="723303"/>
            <a:ext cx="4362068" cy="2152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(2B.2) Copy your 0.5 Hz “square wave” plot here. 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9698" y="2953593"/>
            <a:ext cx="4362068" cy="2152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(2B.1b) Copy your 1 Hz “sine wave” plot here.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49698" y="723303"/>
            <a:ext cx="4362068" cy="2152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(2B.1a) Copy your 0.5 Hz “sine wave” plot here.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4655126" y="2953593"/>
            <a:ext cx="4362068" cy="215242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(2B.3) What was your amplitude for each wave?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#3A – Generating Signals via Functions</a:t>
            </a:r>
            <a:endParaRPr sz="2200" b="1"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4294967295"/>
          </p:nvPr>
        </p:nvSpPr>
        <p:spPr>
          <a:xfrm>
            <a:off x="98249" y="731396"/>
            <a:ext cx="8908185" cy="434231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your three plots in the same figure window with different sine wave frequencies / sample rates here. Use subplot. Remember to title your plots and label axes.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8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#3B – Sampling with MATLAB &amp; Arduino</a:t>
            </a:r>
            <a:endParaRPr sz="2200" b="1"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294967295"/>
          </p:nvPr>
        </p:nvSpPr>
        <p:spPr>
          <a:xfrm>
            <a:off x="354271" y="4398159"/>
            <a:ext cx="8468642" cy="6626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(3B.4) Compare the subplots sampling at different frequencies. What’s the effect on having a lower sampling frequency? Why?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294967295"/>
          </p:nvPr>
        </p:nvSpPr>
        <p:spPr>
          <a:xfrm>
            <a:off x="98250" y="731396"/>
            <a:ext cx="4362068" cy="35893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(3B.3a) Copy the full figure window for 0.5Hz including the resampled figures.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9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4655126" y="731395"/>
            <a:ext cx="4362068" cy="35893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None/>
            </a:pPr>
            <a:r>
              <a:rPr lang="en-US"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(3B.3b) Copy the full figure window for 1Hz including the resampled figures.</a:t>
            </a:r>
            <a:endParaRPr sz="18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Challenge #4A – Time vs. Frequency Representations</a:t>
            </a:r>
            <a:endParaRPr sz="2200" b="1"/>
          </a:p>
        </p:txBody>
      </p:sp>
      <p:sp>
        <p:nvSpPr>
          <p:cNvPr id="127" name="Google Shape;127;p10"/>
          <p:cNvSpPr txBox="1">
            <a:spLocks noGrp="1"/>
          </p:cNvSpPr>
          <p:nvPr>
            <p:ph type="body" idx="4294967295"/>
          </p:nvPr>
        </p:nvSpPr>
        <p:spPr>
          <a:xfrm>
            <a:off x="5454031" y="731396"/>
            <a:ext cx="3603550" cy="21089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(4A.1) What can you read from the power spectrum plots? What does the spike mean?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4294967295"/>
          </p:nvPr>
        </p:nvSpPr>
        <p:spPr>
          <a:xfrm>
            <a:off x="98250" y="731396"/>
            <a:ext cx="5266769" cy="43261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 a picture of your generated signals.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8101500" y="58875"/>
            <a:ext cx="10425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 b="1"/>
              <a:t>Part 1</a:t>
            </a:r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5454031" y="2961685"/>
            <a:ext cx="3603550" cy="20958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</a:pPr>
            <a:r>
              <a:rPr lang="en-US"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(4A.2) What’s the benefit on analyzing signals using power spectrum plot (frequency domain)? Especially on the combined signal?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Office PowerPoint</Application>
  <PresentationFormat>On-screen Show (16:9)</PresentationFormat>
  <Paragraphs>49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material</vt:lpstr>
      <vt:lpstr>Lab 2: Digital Signal Processing</vt:lpstr>
      <vt:lpstr>Part 1: Signal Processing with MATLAB and Arduino</vt:lpstr>
      <vt:lpstr>Objective</vt:lpstr>
      <vt:lpstr>Challenge #2A - Creating a signal in MATLAB</vt:lpstr>
      <vt:lpstr>Challenge #2A - Creating a signal in MATLAB</vt:lpstr>
      <vt:lpstr>Challenge #2B - Creating a signal in MATLAB + Arduino</vt:lpstr>
      <vt:lpstr>Challenge #3A – Generating Signals via Functions</vt:lpstr>
      <vt:lpstr>Challenge #3B – Sampling with MATLAB &amp; Arduino</vt:lpstr>
      <vt:lpstr>Challenge #4A – Time vs. Frequency Representations</vt:lpstr>
      <vt:lpstr>Challenge #4B – Time vs. Frequency Representations</vt:lpstr>
      <vt:lpstr>Challenge #4B – Time vs. Frequency Representations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Digital Signal Processing</dc:title>
  <dc:creator>Karcher W Morris</dc:creator>
  <cp:lastModifiedBy>Karcher W Morris</cp:lastModifiedBy>
  <cp:revision>3</cp:revision>
  <dcterms:modified xsi:type="dcterms:W3CDTF">2022-10-25T17:09:39Z</dcterms:modified>
</cp:coreProperties>
</file>