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73" r:id="rId3"/>
    <p:sldId id="274" r:id="rId4"/>
    <p:sldId id="257" r:id="rId5"/>
    <p:sldId id="275" r:id="rId6"/>
    <p:sldId id="258" r:id="rId7"/>
    <p:sldId id="260" r:id="rId8"/>
    <p:sldId id="261" r:id="rId9"/>
    <p:sldId id="262" r:id="rId10"/>
    <p:sldId id="263" r:id="rId11"/>
    <p:sldId id="264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8D64B-465E-4840-B385-0C330806BD56}" v="1" dt="2025-02-04T16:49:52.264"/>
    <p1510:client id="{AE57839C-2562-424C-8468-E741CB0683D9}" v="72" dt="2025-02-03T23:11:01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tavio Ortiz" userId="1c5a3218-265b-429a-ae2f-95f6871477bf" providerId="ADAL" clId="{AE57839C-2562-424C-8468-E741CB0683D9}"/>
    <pc:docChg chg="undo custSel addSld delSld modSld">
      <pc:chgData name="Octavio Ortiz" userId="1c5a3218-265b-429a-ae2f-95f6871477bf" providerId="ADAL" clId="{AE57839C-2562-424C-8468-E741CB0683D9}" dt="2025-02-03T23:11:08.198" v="448" actId="1076"/>
      <pc:docMkLst>
        <pc:docMk/>
      </pc:docMkLst>
      <pc:sldChg chg="addSp delSp modSp mod delDesignElem">
        <pc:chgData name="Octavio Ortiz" userId="1c5a3218-265b-429a-ae2f-95f6871477bf" providerId="ADAL" clId="{AE57839C-2562-424C-8468-E741CB0683D9}" dt="2025-02-03T23:11:08.198" v="448" actId="1076"/>
        <pc:sldMkLst>
          <pc:docMk/>
          <pc:sldMk cId="1231838448" sldId="256"/>
        </pc:sldMkLst>
        <pc:spChg chg="mod">
          <ac:chgData name="Octavio Ortiz" userId="1c5a3218-265b-429a-ae2f-95f6871477bf" providerId="ADAL" clId="{AE57839C-2562-424C-8468-E741CB0683D9}" dt="2025-02-03T22:47:34.453" v="16" actId="403"/>
          <ac:spMkLst>
            <pc:docMk/>
            <pc:sldMk cId="1231838448" sldId="256"/>
            <ac:spMk id="2" creationId="{DFCA9EE7-41F0-DE1B-215B-63761DF174C1}"/>
          </ac:spMkLst>
        </pc:spChg>
        <pc:spChg chg="mod">
          <ac:chgData name="Octavio Ortiz" userId="1c5a3218-265b-429a-ae2f-95f6871477bf" providerId="ADAL" clId="{AE57839C-2562-424C-8468-E741CB0683D9}" dt="2025-02-03T23:11:08.198" v="448" actId="1076"/>
          <ac:spMkLst>
            <pc:docMk/>
            <pc:sldMk cId="1231838448" sldId="256"/>
            <ac:spMk id="3" creationId="{9C33EF3B-82CC-B781-9B0C-48E3FDE1419B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1231838448" sldId="256"/>
            <ac:spMk id="8" creationId="{6F5A5072-7B47-4D32-B52A-4EBBF590B8A5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1231838448" sldId="256"/>
            <ac:spMk id="10" creationId="{9715DAF0-AE1B-46C9-8A6B-DB2AA05AB91D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1231838448" sldId="256"/>
            <ac:spMk id="12" creationId="{6016219D-510E-4184-9090-6D5578A87BD1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1231838448" sldId="256"/>
            <ac:spMk id="14" creationId="{AFF4A713-7B75-4B21-90D7-5AB19547C728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1231838448" sldId="256"/>
            <ac:spMk id="16" creationId="{DC631C0B-6DA6-4E57-8231-CE32B3434A7E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1231838448" sldId="256"/>
            <ac:spMk id="18" creationId="{C29501E6-A978-4A61-9689-9085AF97A53A}"/>
          </ac:spMkLst>
        </pc:spChg>
      </pc:sldChg>
      <pc:sldChg chg="modSp">
        <pc:chgData name="Octavio Ortiz" userId="1c5a3218-265b-429a-ae2f-95f6871477bf" providerId="ADAL" clId="{AE57839C-2562-424C-8468-E741CB0683D9}" dt="2025-02-03T23:04:00.369" v="367" actId="1076"/>
        <pc:sldMkLst>
          <pc:docMk/>
          <pc:sldMk cId="1188376504" sldId="257"/>
        </pc:sldMkLst>
        <pc:picChg chg="mod">
          <ac:chgData name="Octavio Ortiz" userId="1c5a3218-265b-429a-ae2f-95f6871477bf" providerId="ADAL" clId="{AE57839C-2562-424C-8468-E741CB0683D9}" dt="2025-02-03T23:04:00.369" v="367" actId="1076"/>
          <ac:picMkLst>
            <pc:docMk/>
            <pc:sldMk cId="1188376504" sldId="257"/>
            <ac:picMk id="1026" creationId="{7B36A3EE-2580-967B-C81D-F6A5DAAD8B0B}"/>
          </ac:picMkLst>
        </pc:picChg>
      </pc:sldChg>
      <pc:sldChg chg="addSp delSp modSp mod delDesignElem">
        <pc:chgData name="Octavio Ortiz" userId="1c5a3218-265b-429a-ae2f-95f6871477bf" providerId="ADAL" clId="{AE57839C-2562-424C-8468-E741CB0683D9}" dt="2025-02-03T23:04:37.906" v="373" actId="1076"/>
        <pc:sldMkLst>
          <pc:docMk/>
          <pc:sldMk cId="2591386766" sldId="258"/>
        </pc:sldMkLst>
        <pc:spChg chg="mod">
          <ac:chgData name="Octavio Ortiz" userId="1c5a3218-265b-429a-ae2f-95f6871477bf" providerId="ADAL" clId="{AE57839C-2562-424C-8468-E741CB0683D9}" dt="2025-02-03T23:04:15.033" v="371" actId="403"/>
          <ac:spMkLst>
            <pc:docMk/>
            <pc:sldMk cId="2591386766" sldId="258"/>
            <ac:spMk id="2" creationId="{3B332F10-FD90-AC02-F069-7E4577CEF31F}"/>
          </ac:spMkLst>
        </pc:spChg>
        <pc:spChg chg="mod">
          <ac:chgData name="Octavio Ortiz" userId="1c5a3218-265b-429a-ae2f-95f6871477bf" providerId="ADAL" clId="{AE57839C-2562-424C-8468-E741CB0683D9}" dt="2025-02-03T23:04:37.906" v="373" actId="1076"/>
          <ac:spMkLst>
            <pc:docMk/>
            <pc:sldMk cId="2591386766" sldId="258"/>
            <ac:spMk id="10" creationId="{44ED4CE0-4408-2496-EEC3-5DA716ED7538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2591386766" sldId="258"/>
            <ac:spMk id="23" creationId="{70DFC902-7D23-471A-B557-B6B6917D7A0D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2591386766" sldId="258"/>
            <ac:spMk id="25" creationId="{A55D5633-D557-4DCA-982C-FF36EB7A1C00}"/>
          </ac:spMkLst>
        </pc:spChg>
      </pc:sldChg>
      <pc:sldChg chg="addSp delSp modSp mod delDesignElem">
        <pc:chgData name="Octavio Ortiz" userId="1c5a3218-265b-429a-ae2f-95f6871477bf" providerId="ADAL" clId="{AE57839C-2562-424C-8468-E741CB0683D9}" dt="2025-02-03T23:05:49.132" v="395" actId="1076"/>
        <pc:sldMkLst>
          <pc:docMk/>
          <pc:sldMk cId="4012087011" sldId="260"/>
        </pc:sldMkLst>
        <pc:spChg chg="mod">
          <ac:chgData name="Octavio Ortiz" userId="1c5a3218-265b-429a-ae2f-95f6871477bf" providerId="ADAL" clId="{AE57839C-2562-424C-8468-E741CB0683D9}" dt="2025-02-03T23:05:17.256" v="392" actId="14100"/>
          <ac:spMkLst>
            <pc:docMk/>
            <pc:sldMk cId="4012087011" sldId="260"/>
            <ac:spMk id="2" creationId="{3B332F10-FD90-AC02-F069-7E4577CEF31F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4012087011" sldId="260"/>
            <ac:spMk id="23" creationId="{70DFC902-7D23-471A-B557-B6B6917D7A0D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4012087011" sldId="260"/>
            <ac:spMk id="25" creationId="{A55D5633-D557-4DCA-982C-FF36EB7A1C00}"/>
          </ac:spMkLst>
        </pc:spChg>
        <pc:picChg chg="mod">
          <ac:chgData name="Octavio Ortiz" userId="1c5a3218-265b-429a-ae2f-95f6871477bf" providerId="ADAL" clId="{AE57839C-2562-424C-8468-E741CB0683D9}" dt="2025-02-03T23:05:49.132" v="395" actId="1076"/>
          <ac:picMkLst>
            <pc:docMk/>
            <pc:sldMk cId="4012087011" sldId="260"/>
            <ac:picMk id="3" creationId="{9441E84C-AD07-42F2-5E1B-D46FC6E13B8E}"/>
          </ac:picMkLst>
        </pc:picChg>
      </pc:sldChg>
      <pc:sldChg chg="addSp delSp modSp mod delDesignElem">
        <pc:chgData name="Octavio Ortiz" userId="1c5a3218-265b-429a-ae2f-95f6871477bf" providerId="ADAL" clId="{AE57839C-2562-424C-8468-E741CB0683D9}" dt="2025-02-03T23:06:09.543" v="397" actId="255"/>
        <pc:sldMkLst>
          <pc:docMk/>
          <pc:sldMk cId="118396704" sldId="261"/>
        </pc:sldMkLst>
        <pc:spChg chg="mod">
          <ac:chgData name="Octavio Ortiz" userId="1c5a3218-265b-429a-ae2f-95f6871477bf" providerId="ADAL" clId="{AE57839C-2562-424C-8468-E741CB0683D9}" dt="2025-02-03T23:06:09.543" v="397" actId="255"/>
          <ac:spMkLst>
            <pc:docMk/>
            <pc:sldMk cId="118396704" sldId="261"/>
            <ac:spMk id="2" creationId="{3B332F10-FD90-AC02-F069-7E4577CEF31F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118396704" sldId="261"/>
            <ac:spMk id="23" creationId="{70DFC902-7D23-471A-B557-B6B6917D7A0D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118396704" sldId="261"/>
            <ac:spMk id="25" creationId="{A55D5633-D557-4DCA-982C-FF36EB7A1C00}"/>
          </ac:spMkLst>
        </pc:spChg>
      </pc:sldChg>
      <pc:sldChg chg="addSp delSp modSp mod delDesignElem">
        <pc:chgData name="Octavio Ortiz" userId="1c5a3218-265b-429a-ae2f-95f6871477bf" providerId="ADAL" clId="{AE57839C-2562-424C-8468-E741CB0683D9}" dt="2025-02-03T23:06:29.010" v="401" actId="255"/>
        <pc:sldMkLst>
          <pc:docMk/>
          <pc:sldMk cId="660939758" sldId="262"/>
        </pc:sldMkLst>
        <pc:spChg chg="mod">
          <ac:chgData name="Octavio Ortiz" userId="1c5a3218-265b-429a-ae2f-95f6871477bf" providerId="ADAL" clId="{AE57839C-2562-424C-8468-E741CB0683D9}" dt="2025-02-03T23:06:29.010" v="401" actId="255"/>
          <ac:spMkLst>
            <pc:docMk/>
            <pc:sldMk cId="660939758" sldId="262"/>
            <ac:spMk id="2" creationId="{3B332F10-FD90-AC02-F069-7E4577CEF31F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660939758" sldId="262"/>
            <ac:spMk id="23" creationId="{70DFC902-7D23-471A-B557-B6B6917D7A0D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660939758" sldId="262"/>
            <ac:spMk id="25" creationId="{A55D5633-D557-4DCA-982C-FF36EB7A1C00}"/>
          </ac:spMkLst>
        </pc:spChg>
        <pc:picChg chg="mod">
          <ac:chgData name="Octavio Ortiz" userId="1c5a3218-265b-429a-ae2f-95f6871477bf" providerId="ADAL" clId="{AE57839C-2562-424C-8468-E741CB0683D9}" dt="2025-02-03T23:06:23.777" v="399" actId="1076"/>
          <ac:picMkLst>
            <pc:docMk/>
            <pc:sldMk cId="660939758" sldId="262"/>
            <ac:picMk id="6" creationId="{8AAB8C1C-34B7-E6C6-01E8-7367F2590D49}"/>
          </ac:picMkLst>
        </pc:picChg>
      </pc:sldChg>
      <pc:sldChg chg="addSp delSp modSp mod delDesignElem">
        <pc:chgData name="Octavio Ortiz" userId="1c5a3218-265b-429a-ae2f-95f6871477bf" providerId="ADAL" clId="{AE57839C-2562-424C-8468-E741CB0683D9}" dt="2025-02-03T23:06:42.135" v="403" actId="255"/>
        <pc:sldMkLst>
          <pc:docMk/>
          <pc:sldMk cId="3347067163" sldId="263"/>
        </pc:sldMkLst>
        <pc:spChg chg="mod">
          <ac:chgData name="Octavio Ortiz" userId="1c5a3218-265b-429a-ae2f-95f6871477bf" providerId="ADAL" clId="{AE57839C-2562-424C-8468-E741CB0683D9}" dt="2025-02-03T23:06:42.135" v="403" actId="255"/>
          <ac:spMkLst>
            <pc:docMk/>
            <pc:sldMk cId="3347067163" sldId="263"/>
            <ac:spMk id="2" creationId="{3B332F10-FD90-AC02-F069-7E4577CEF31F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3347067163" sldId="263"/>
            <ac:spMk id="23" creationId="{70DFC902-7D23-471A-B557-B6B6917D7A0D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3347067163" sldId="263"/>
            <ac:spMk id="25" creationId="{A55D5633-D557-4DCA-982C-FF36EB7A1C00}"/>
          </ac:spMkLst>
        </pc:spChg>
      </pc:sldChg>
      <pc:sldChg chg="addSp delSp modSp mod delDesignElem">
        <pc:chgData name="Octavio Ortiz" userId="1c5a3218-265b-429a-ae2f-95f6871477bf" providerId="ADAL" clId="{AE57839C-2562-424C-8468-E741CB0683D9}" dt="2025-02-03T23:09:25.019" v="424" actId="1076"/>
        <pc:sldMkLst>
          <pc:docMk/>
          <pc:sldMk cId="2629412222" sldId="264"/>
        </pc:sldMkLst>
        <pc:spChg chg="mod">
          <ac:chgData name="Octavio Ortiz" userId="1c5a3218-265b-429a-ae2f-95f6871477bf" providerId="ADAL" clId="{AE57839C-2562-424C-8468-E741CB0683D9}" dt="2025-02-03T23:07:01.870" v="405" actId="255"/>
          <ac:spMkLst>
            <pc:docMk/>
            <pc:sldMk cId="2629412222" sldId="264"/>
            <ac:spMk id="2" creationId="{6D53AC22-E795-166B-D403-57A21BDCAFFC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2629412222" sldId="264"/>
            <ac:spMk id="23" creationId="{A2D9AFB3-130B-7C9F-6940-588C37C283C3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2629412222" sldId="264"/>
            <ac:spMk id="25" creationId="{06A27562-2501-9DF4-7572-A79A2A3A798B}"/>
          </ac:spMkLst>
        </pc:spChg>
        <pc:graphicFrameChg chg="mod">
          <ac:chgData name="Octavio Ortiz" userId="1c5a3218-265b-429a-ae2f-95f6871477bf" providerId="ADAL" clId="{AE57839C-2562-424C-8468-E741CB0683D9}" dt="2025-02-03T23:07:14.863" v="406" actId="207"/>
          <ac:graphicFrameMkLst>
            <pc:docMk/>
            <pc:sldMk cId="2629412222" sldId="264"/>
            <ac:graphicFrameMk id="9" creationId="{028E4E4E-A694-89FA-73E6-F90E9C56AC7D}"/>
          </ac:graphicFrameMkLst>
        </pc:graphicFrameChg>
        <pc:picChg chg="mod">
          <ac:chgData name="Octavio Ortiz" userId="1c5a3218-265b-429a-ae2f-95f6871477bf" providerId="ADAL" clId="{AE57839C-2562-424C-8468-E741CB0683D9}" dt="2025-02-03T23:09:25.019" v="424" actId="1076"/>
          <ac:picMkLst>
            <pc:docMk/>
            <pc:sldMk cId="2629412222" sldId="264"/>
            <ac:picMk id="7" creationId="{3FBBA9A6-E031-6F56-ECE2-A7004D5963BC}"/>
          </ac:picMkLst>
        </pc:picChg>
      </pc:sldChg>
      <pc:sldChg chg="addSp delSp del delDesignElem">
        <pc:chgData name="Octavio Ortiz" userId="1c5a3218-265b-429a-ae2f-95f6871477bf" providerId="ADAL" clId="{AE57839C-2562-424C-8468-E741CB0683D9}" dt="2025-02-03T22:59:42.773" v="296" actId="47"/>
        <pc:sldMkLst>
          <pc:docMk/>
          <pc:sldMk cId="3112371842" sldId="265"/>
        </pc:sldMkLst>
        <pc:spChg chg="add del">
          <ac:chgData name="Octavio Ortiz" userId="1c5a3218-265b-429a-ae2f-95f6871477bf" providerId="ADAL" clId="{AE57839C-2562-424C-8468-E741CB0683D9}" dt="2025-02-03T22:51:01.911" v="295"/>
          <ac:spMkLst>
            <pc:docMk/>
            <pc:sldMk cId="3112371842" sldId="265"/>
            <ac:spMk id="23" creationId="{AFBA5164-B397-784B-965D-26058BF8D39E}"/>
          </ac:spMkLst>
        </pc:spChg>
        <pc:spChg chg="add del">
          <ac:chgData name="Octavio Ortiz" userId="1c5a3218-265b-429a-ae2f-95f6871477bf" providerId="ADAL" clId="{AE57839C-2562-424C-8468-E741CB0683D9}" dt="2025-02-03T22:51:01.911" v="295"/>
          <ac:spMkLst>
            <pc:docMk/>
            <pc:sldMk cId="3112371842" sldId="265"/>
            <ac:spMk id="25" creationId="{EF624371-308C-B4A4-3037-F37B5BBB4157}"/>
          </ac:spMkLst>
        </pc:spChg>
      </pc:sldChg>
      <pc:sldChg chg="addSp delSp del delDesignElem">
        <pc:chgData name="Octavio Ortiz" userId="1c5a3218-265b-429a-ae2f-95f6871477bf" providerId="ADAL" clId="{AE57839C-2562-424C-8468-E741CB0683D9}" dt="2025-02-03T22:59:42.773" v="296" actId="47"/>
        <pc:sldMkLst>
          <pc:docMk/>
          <pc:sldMk cId="2127485654" sldId="267"/>
        </pc:sldMkLst>
        <pc:spChg chg="add del">
          <ac:chgData name="Octavio Ortiz" userId="1c5a3218-265b-429a-ae2f-95f6871477bf" providerId="ADAL" clId="{AE57839C-2562-424C-8468-E741CB0683D9}" dt="2025-02-03T22:51:01.911" v="295"/>
          <ac:spMkLst>
            <pc:docMk/>
            <pc:sldMk cId="2127485654" sldId="267"/>
            <ac:spMk id="23" creationId="{8D318196-6A9B-5CD4-E12C-87EB6F468284}"/>
          </ac:spMkLst>
        </pc:spChg>
        <pc:spChg chg="add del">
          <ac:chgData name="Octavio Ortiz" userId="1c5a3218-265b-429a-ae2f-95f6871477bf" providerId="ADAL" clId="{AE57839C-2562-424C-8468-E741CB0683D9}" dt="2025-02-03T22:51:01.911" v="295"/>
          <ac:spMkLst>
            <pc:docMk/>
            <pc:sldMk cId="2127485654" sldId="267"/>
            <ac:spMk id="25" creationId="{56A11712-29A0-BF16-2040-2D9A31F58462}"/>
          </ac:spMkLst>
        </pc:spChg>
      </pc:sldChg>
      <pc:sldChg chg="modSp del mod">
        <pc:chgData name="Octavio Ortiz" userId="1c5a3218-265b-429a-ae2f-95f6871477bf" providerId="ADAL" clId="{AE57839C-2562-424C-8468-E741CB0683D9}" dt="2025-02-03T23:10:33.716" v="432" actId="47"/>
        <pc:sldMkLst>
          <pc:docMk/>
          <pc:sldMk cId="216559621" sldId="268"/>
        </pc:sldMkLst>
        <pc:spChg chg="mod">
          <ac:chgData name="Octavio Ortiz" userId="1c5a3218-265b-429a-ae2f-95f6871477bf" providerId="ADAL" clId="{AE57839C-2562-424C-8468-E741CB0683D9}" dt="2025-02-03T23:02:00.128" v="350"/>
          <ac:spMkLst>
            <pc:docMk/>
            <pc:sldMk cId="216559621" sldId="268"/>
            <ac:spMk id="2" creationId="{B9FD2F7F-E440-1415-B223-02C64973E154}"/>
          </ac:spMkLst>
        </pc:spChg>
        <pc:spChg chg="mod">
          <ac:chgData name="Octavio Ortiz" userId="1c5a3218-265b-429a-ae2f-95f6871477bf" providerId="ADAL" clId="{AE57839C-2562-424C-8468-E741CB0683D9}" dt="2025-02-03T23:02:00.239" v="351" actId="27636"/>
          <ac:spMkLst>
            <pc:docMk/>
            <pc:sldMk cId="216559621" sldId="268"/>
            <ac:spMk id="3" creationId="{F2CED476-82D5-5E85-8EA6-66A4D8F182CE}"/>
          </ac:spMkLst>
        </pc:spChg>
      </pc:sldChg>
      <pc:sldChg chg="addSp delSp modSp mod delDesignElem">
        <pc:chgData name="Octavio Ortiz" userId="1c5a3218-265b-429a-ae2f-95f6871477bf" providerId="ADAL" clId="{AE57839C-2562-424C-8468-E741CB0683D9}" dt="2025-02-03T23:09:35.021" v="426" actId="1076"/>
        <pc:sldMkLst>
          <pc:docMk/>
          <pc:sldMk cId="2313885226" sldId="269"/>
        </pc:sldMkLst>
        <pc:spChg chg="mod">
          <ac:chgData name="Octavio Ortiz" userId="1c5a3218-265b-429a-ae2f-95f6871477bf" providerId="ADAL" clId="{AE57839C-2562-424C-8468-E741CB0683D9}" dt="2025-02-03T23:08:18.776" v="410" actId="255"/>
          <ac:spMkLst>
            <pc:docMk/>
            <pc:sldMk cId="2313885226" sldId="269"/>
            <ac:spMk id="2" creationId="{BE9583E6-2AE2-8422-FEEB-524236BA77F4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2313885226" sldId="269"/>
            <ac:spMk id="23" creationId="{0CB8E84F-62B3-07D0-5E75-00FD690FB5F7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2313885226" sldId="269"/>
            <ac:spMk id="25" creationId="{31AEFA5F-9CB0-2FDB-D89A-7B67901A7081}"/>
          </ac:spMkLst>
        </pc:spChg>
        <pc:graphicFrameChg chg="mod">
          <ac:chgData name="Octavio Ortiz" userId="1c5a3218-265b-429a-ae2f-95f6871477bf" providerId="ADAL" clId="{AE57839C-2562-424C-8468-E741CB0683D9}" dt="2025-02-03T23:08:24.262" v="411" actId="1076"/>
          <ac:graphicFrameMkLst>
            <pc:docMk/>
            <pc:sldMk cId="2313885226" sldId="269"/>
            <ac:graphicFrameMk id="7" creationId="{0B92D210-81BB-E823-E04E-C149F47D09FC}"/>
          </ac:graphicFrameMkLst>
        </pc:graphicFrameChg>
        <pc:picChg chg="mod">
          <ac:chgData name="Octavio Ortiz" userId="1c5a3218-265b-429a-ae2f-95f6871477bf" providerId="ADAL" clId="{AE57839C-2562-424C-8468-E741CB0683D9}" dt="2025-02-03T23:09:35.021" v="426" actId="1076"/>
          <ac:picMkLst>
            <pc:docMk/>
            <pc:sldMk cId="2313885226" sldId="269"/>
            <ac:picMk id="6" creationId="{B04E4A9F-E932-40C1-79EB-756721B8B04A}"/>
          </ac:picMkLst>
        </pc:picChg>
      </pc:sldChg>
      <pc:sldChg chg="addSp delSp modSp mod delDesignElem">
        <pc:chgData name="Octavio Ortiz" userId="1c5a3218-265b-429a-ae2f-95f6871477bf" providerId="ADAL" clId="{AE57839C-2562-424C-8468-E741CB0683D9}" dt="2025-02-03T23:10:20.348" v="431" actId="207"/>
        <pc:sldMkLst>
          <pc:docMk/>
          <pc:sldMk cId="2830016958" sldId="270"/>
        </pc:sldMkLst>
        <pc:spChg chg="mod">
          <ac:chgData name="Octavio Ortiz" userId="1c5a3218-265b-429a-ae2f-95f6871477bf" providerId="ADAL" clId="{AE57839C-2562-424C-8468-E741CB0683D9}" dt="2025-02-03T23:09:43.731" v="428" actId="255"/>
          <ac:spMkLst>
            <pc:docMk/>
            <pc:sldMk cId="2830016958" sldId="270"/>
            <ac:spMk id="2" creationId="{89870173-7164-25E1-0D09-323FCEDA9F41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2830016958" sldId="270"/>
            <ac:spMk id="23" creationId="{F07D6F23-9BDD-E331-49EE-001ACE0B5599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2830016958" sldId="270"/>
            <ac:spMk id="25" creationId="{7AF1B679-6825-9024-4F59-1D26E2164C89}"/>
          </ac:spMkLst>
        </pc:spChg>
        <pc:graphicFrameChg chg="mod">
          <ac:chgData name="Octavio Ortiz" userId="1c5a3218-265b-429a-ae2f-95f6871477bf" providerId="ADAL" clId="{AE57839C-2562-424C-8468-E741CB0683D9}" dt="2025-02-03T23:10:20.348" v="431" actId="207"/>
          <ac:graphicFrameMkLst>
            <pc:docMk/>
            <pc:sldMk cId="2830016958" sldId="270"/>
            <ac:graphicFrameMk id="10" creationId="{3864FCCE-DAC6-6497-4C14-BABF589DEB5B}"/>
          </ac:graphicFrameMkLst>
        </pc:graphicFrameChg>
        <pc:picChg chg="mod">
          <ac:chgData name="Octavio Ortiz" userId="1c5a3218-265b-429a-ae2f-95f6871477bf" providerId="ADAL" clId="{AE57839C-2562-424C-8468-E741CB0683D9}" dt="2025-02-03T23:09:52.537" v="430" actId="14100"/>
          <ac:picMkLst>
            <pc:docMk/>
            <pc:sldMk cId="2830016958" sldId="270"/>
            <ac:picMk id="7" creationId="{D71EDA92-B788-F051-049C-273D257EFB20}"/>
          </ac:picMkLst>
        </pc:picChg>
      </pc:sldChg>
      <pc:sldChg chg="addSp delSp modSp mod delDesignElem">
        <pc:chgData name="Octavio Ortiz" userId="1c5a3218-265b-429a-ae2f-95f6871477bf" providerId="ADAL" clId="{AE57839C-2562-424C-8468-E741CB0683D9}" dt="2025-02-03T23:09:19.142" v="422" actId="1076"/>
        <pc:sldMkLst>
          <pc:docMk/>
          <pc:sldMk cId="688607519" sldId="272"/>
        </pc:sldMkLst>
        <pc:spChg chg="mod">
          <ac:chgData name="Octavio Ortiz" userId="1c5a3218-265b-429a-ae2f-95f6871477bf" providerId="ADAL" clId="{AE57839C-2562-424C-8468-E741CB0683D9}" dt="2025-02-03T23:08:43.037" v="416" actId="255"/>
          <ac:spMkLst>
            <pc:docMk/>
            <pc:sldMk cId="688607519" sldId="272"/>
            <ac:spMk id="2" creationId="{6D53AC22-E795-166B-D403-57A21BDCAFFC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688607519" sldId="272"/>
            <ac:spMk id="23" creationId="{A2D9AFB3-130B-7C9F-6940-588C37C283C3}"/>
          </ac:spMkLst>
        </pc:spChg>
        <pc:spChg chg="add del">
          <ac:chgData name="Octavio Ortiz" userId="1c5a3218-265b-429a-ae2f-95f6871477bf" providerId="ADAL" clId="{AE57839C-2562-424C-8468-E741CB0683D9}" dt="2025-02-03T23:00:58.647" v="348"/>
          <ac:spMkLst>
            <pc:docMk/>
            <pc:sldMk cId="688607519" sldId="272"/>
            <ac:spMk id="25" creationId="{06A27562-2501-9DF4-7572-A79A2A3A798B}"/>
          </ac:spMkLst>
        </pc:spChg>
        <pc:graphicFrameChg chg="mod">
          <ac:chgData name="Octavio Ortiz" userId="1c5a3218-265b-429a-ae2f-95f6871477bf" providerId="ADAL" clId="{AE57839C-2562-424C-8468-E741CB0683D9}" dt="2025-02-03T23:07:25.095" v="407" actId="207"/>
          <ac:graphicFrameMkLst>
            <pc:docMk/>
            <pc:sldMk cId="688607519" sldId="272"/>
            <ac:graphicFrameMk id="9" creationId="{028E4E4E-A694-89FA-73E6-F90E9C56AC7D}"/>
          </ac:graphicFrameMkLst>
        </pc:graphicFrameChg>
        <pc:picChg chg="mod">
          <ac:chgData name="Octavio Ortiz" userId="1c5a3218-265b-429a-ae2f-95f6871477bf" providerId="ADAL" clId="{AE57839C-2562-424C-8468-E741CB0683D9}" dt="2025-02-03T23:09:19.142" v="422" actId="1076"/>
          <ac:picMkLst>
            <pc:docMk/>
            <pc:sldMk cId="688607519" sldId="272"/>
            <ac:picMk id="6" creationId="{822F8998-9FAD-39F2-FF76-3BFC1667AD3E}"/>
          </ac:picMkLst>
        </pc:picChg>
      </pc:sldChg>
      <pc:sldChg chg="addSp delSp modSp new mod chgLayout">
        <pc:chgData name="Octavio Ortiz" userId="1c5a3218-265b-429a-ae2f-95f6871477bf" providerId="ADAL" clId="{AE57839C-2562-424C-8468-E741CB0683D9}" dt="2025-02-03T23:10:50.207" v="444" actId="20577"/>
        <pc:sldMkLst>
          <pc:docMk/>
          <pc:sldMk cId="4134276332" sldId="273"/>
        </pc:sldMkLst>
        <pc:spChg chg="del">
          <ac:chgData name="Octavio Ortiz" userId="1c5a3218-265b-429a-ae2f-95f6871477bf" providerId="ADAL" clId="{AE57839C-2562-424C-8468-E741CB0683D9}" dt="2025-02-03T22:48:07.579" v="50" actId="700"/>
          <ac:spMkLst>
            <pc:docMk/>
            <pc:sldMk cId="4134276332" sldId="273"/>
            <ac:spMk id="2" creationId="{1C676507-EFF0-3B79-C8CE-6985610A507F}"/>
          </ac:spMkLst>
        </pc:spChg>
        <pc:spChg chg="del">
          <ac:chgData name="Octavio Ortiz" userId="1c5a3218-265b-429a-ae2f-95f6871477bf" providerId="ADAL" clId="{AE57839C-2562-424C-8468-E741CB0683D9}" dt="2025-02-03T22:48:07.579" v="50" actId="700"/>
          <ac:spMkLst>
            <pc:docMk/>
            <pc:sldMk cId="4134276332" sldId="273"/>
            <ac:spMk id="3" creationId="{63F02B83-D9E1-5CEF-1E1B-3DFD842FA511}"/>
          </ac:spMkLst>
        </pc:spChg>
        <pc:spChg chg="add mod ord">
          <ac:chgData name="Octavio Ortiz" userId="1c5a3218-265b-429a-ae2f-95f6871477bf" providerId="ADAL" clId="{AE57839C-2562-424C-8468-E741CB0683D9}" dt="2025-02-03T23:10:50.207" v="444" actId="20577"/>
          <ac:spMkLst>
            <pc:docMk/>
            <pc:sldMk cId="4134276332" sldId="273"/>
            <ac:spMk id="4" creationId="{71C28725-BC07-8F2B-A522-6583A257293A}"/>
          </ac:spMkLst>
        </pc:spChg>
        <pc:spChg chg="add mod ord">
          <ac:chgData name="Octavio Ortiz" userId="1c5a3218-265b-429a-ae2f-95f6871477bf" providerId="ADAL" clId="{AE57839C-2562-424C-8468-E741CB0683D9}" dt="2025-02-03T23:02:00.128" v="350"/>
          <ac:spMkLst>
            <pc:docMk/>
            <pc:sldMk cId="4134276332" sldId="273"/>
            <ac:spMk id="5" creationId="{B89D96ED-59A0-095D-BC2B-6420126273B5}"/>
          </ac:spMkLst>
        </pc:spChg>
      </pc:sldChg>
      <pc:sldChg chg="addSp delSp modSp new mod modClrScheme chgLayout">
        <pc:chgData name="Octavio Ortiz" userId="1c5a3218-265b-429a-ae2f-95f6871477bf" providerId="ADAL" clId="{AE57839C-2562-424C-8468-E741CB0683D9}" dt="2025-02-03T23:02:57.108" v="361" actId="403"/>
        <pc:sldMkLst>
          <pc:docMk/>
          <pc:sldMk cId="1689968087" sldId="274"/>
        </pc:sldMkLst>
        <pc:spChg chg="del mod ord">
          <ac:chgData name="Octavio Ortiz" userId="1c5a3218-265b-429a-ae2f-95f6871477bf" providerId="ADAL" clId="{AE57839C-2562-424C-8468-E741CB0683D9}" dt="2025-02-03T23:00:26.938" v="298" actId="700"/>
          <ac:spMkLst>
            <pc:docMk/>
            <pc:sldMk cId="1689968087" sldId="274"/>
            <ac:spMk id="2" creationId="{FF4E30AE-954E-1BA2-047C-7592410B6283}"/>
          </ac:spMkLst>
        </pc:spChg>
        <pc:spChg chg="del mod ord">
          <ac:chgData name="Octavio Ortiz" userId="1c5a3218-265b-429a-ae2f-95f6871477bf" providerId="ADAL" clId="{AE57839C-2562-424C-8468-E741CB0683D9}" dt="2025-02-03T23:00:26.938" v="298" actId="700"/>
          <ac:spMkLst>
            <pc:docMk/>
            <pc:sldMk cId="1689968087" sldId="274"/>
            <ac:spMk id="3" creationId="{022A0CBD-E57B-471F-E4C7-BB0D7B202E86}"/>
          </ac:spMkLst>
        </pc:spChg>
        <pc:spChg chg="add mod ord">
          <ac:chgData name="Octavio Ortiz" userId="1c5a3218-265b-429a-ae2f-95f6871477bf" providerId="ADAL" clId="{AE57839C-2562-424C-8468-E741CB0683D9}" dt="2025-02-03T23:02:57.108" v="361" actId="403"/>
          <ac:spMkLst>
            <pc:docMk/>
            <pc:sldMk cId="1689968087" sldId="274"/>
            <ac:spMk id="4" creationId="{F384CA21-0F69-F98E-D640-4AE8C22CDE46}"/>
          </ac:spMkLst>
        </pc:spChg>
        <pc:spChg chg="add mod ord">
          <ac:chgData name="Octavio Ortiz" userId="1c5a3218-265b-429a-ae2f-95f6871477bf" providerId="ADAL" clId="{AE57839C-2562-424C-8468-E741CB0683D9}" dt="2025-02-03T23:02:00.128" v="350"/>
          <ac:spMkLst>
            <pc:docMk/>
            <pc:sldMk cId="1689968087" sldId="274"/>
            <ac:spMk id="5" creationId="{020C3AA7-BC50-0464-BE2B-AD3884EC802F}"/>
          </ac:spMkLst>
        </pc:spChg>
      </pc:sldChg>
    </pc:docChg>
  </pc:docChgLst>
  <pc:docChgLst>
    <pc:chgData name="Octavio Ortiz" userId="1c5a3218-265b-429a-ae2f-95f6871477bf" providerId="ADAL" clId="{1E38D64B-465E-4840-B385-0C330806BD56}"/>
    <pc:docChg chg="custSel addSld modSld">
      <pc:chgData name="Octavio Ortiz" userId="1c5a3218-265b-429a-ae2f-95f6871477bf" providerId="ADAL" clId="{1E38D64B-465E-4840-B385-0C330806BD56}" dt="2025-02-04T16:56:15.987" v="43" actId="27636"/>
      <pc:docMkLst>
        <pc:docMk/>
      </pc:docMkLst>
      <pc:sldChg chg="modSp mod">
        <pc:chgData name="Octavio Ortiz" userId="1c5a3218-265b-429a-ae2f-95f6871477bf" providerId="ADAL" clId="{1E38D64B-465E-4840-B385-0C330806BD56}" dt="2025-02-04T16:56:15.987" v="43" actId="27636"/>
        <pc:sldMkLst>
          <pc:docMk/>
          <pc:sldMk cId="4134276332" sldId="273"/>
        </pc:sldMkLst>
        <pc:spChg chg="mod">
          <ac:chgData name="Octavio Ortiz" userId="1c5a3218-265b-429a-ae2f-95f6871477bf" providerId="ADAL" clId="{1E38D64B-465E-4840-B385-0C330806BD56}" dt="2025-02-04T16:56:15.987" v="43" actId="27636"/>
          <ac:spMkLst>
            <pc:docMk/>
            <pc:sldMk cId="4134276332" sldId="273"/>
            <ac:spMk id="5" creationId="{B89D96ED-59A0-095D-BC2B-6420126273B5}"/>
          </ac:spMkLst>
        </pc:spChg>
      </pc:sldChg>
      <pc:sldChg chg="addSp delSp modSp add mod">
        <pc:chgData name="Octavio Ortiz" userId="1c5a3218-265b-429a-ae2f-95f6871477bf" providerId="ADAL" clId="{1E38D64B-465E-4840-B385-0C330806BD56}" dt="2025-02-04T16:55:50.388" v="32" actId="1076"/>
        <pc:sldMkLst>
          <pc:docMk/>
          <pc:sldMk cId="1242439093" sldId="275"/>
        </pc:sldMkLst>
        <pc:spChg chg="mod">
          <ac:chgData name="Octavio Ortiz" userId="1c5a3218-265b-429a-ae2f-95f6871477bf" providerId="ADAL" clId="{1E38D64B-465E-4840-B385-0C330806BD56}" dt="2025-02-04T16:51:17.333" v="26" actId="20577"/>
          <ac:spMkLst>
            <pc:docMk/>
            <pc:sldMk cId="1242439093" sldId="275"/>
            <ac:spMk id="2" creationId="{11F5102C-2F29-0A42-C59B-E2D0C78C2844}"/>
          </ac:spMkLst>
        </pc:spChg>
        <pc:spChg chg="add del mod">
          <ac:chgData name="Octavio Ortiz" userId="1c5a3218-265b-429a-ae2f-95f6871477bf" providerId="ADAL" clId="{1E38D64B-465E-4840-B385-0C330806BD56}" dt="2025-02-04T16:51:01.098" v="6" actId="22"/>
          <ac:spMkLst>
            <pc:docMk/>
            <pc:sldMk cId="1242439093" sldId="275"/>
            <ac:spMk id="3" creationId="{4C4F39AF-294D-5FD5-6C00-083C33C04586}"/>
          </ac:spMkLst>
        </pc:spChg>
        <pc:spChg chg="add del mod">
          <ac:chgData name="Octavio Ortiz" userId="1c5a3218-265b-429a-ae2f-95f6871477bf" providerId="ADAL" clId="{1E38D64B-465E-4840-B385-0C330806BD56}" dt="2025-02-04T16:55:22.224" v="27" actId="22"/>
          <ac:spMkLst>
            <pc:docMk/>
            <pc:sldMk cId="1242439093" sldId="275"/>
            <ac:spMk id="5" creationId="{B889E374-E070-8326-8651-668BD5E0A55A}"/>
          </ac:spMkLst>
        </pc:spChg>
        <pc:spChg chg="del">
          <ac:chgData name="Octavio Ortiz" userId="1c5a3218-265b-429a-ae2f-95f6871477bf" providerId="ADAL" clId="{1E38D64B-465E-4840-B385-0C330806BD56}" dt="2025-02-04T16:50:18.467" v="5" actId="478"/>
          <ac:spMkLst>
            <pc:docMk/>
            <pc:sldMk cId="1242439093" sldId="275"/>
            <ac:spMk id="11" creationId="{6F4CDC1E-E1F3-F5A0-43AB-17F774D24486}"/>
          </ac:spMkLst>
        </pc:spChg>
        <pc:spChg chg="del">
          <ac:chgData name="Octavio Ortiz" userId="1c5a3218-265b-429a-ae2f-95f6871477bf" providerId="ADAL" clId="{1E38D64B-465E-4840-B385-0C330806BD56}" dt="2025-02-04T16:50:18.467" v="5" actId="478"/>
          <ac:spMkLst>
            <pc:docMk/>
            <pc:sldMk cId="1242439093" sldId="275"/>
            <ac:spMk id="12" creationId="{32BDDA69-16F7-02ED-7F26-A592F892D3ED}"/>
          </ac:spMkLst>
        </pc:spChg>
        <pc:spChg chg="del">
          <ac:chgData name="Octavio Ortiz" userId="1c5a3218-265b-429a-ae2f-95f6871477bf" providerId="ADAL" clId="{1E38D64B-465E-4840-B385-0C330806BD56}" dt="2025-02-04T16:50:18.467" v="5" actId="478"/>
          <ac:spMkLst>
            <pc:docMk/>
            <pc:sldMk cId="1242439093" sldId="275"/>
            <ac:spMk id="13" creationId="{8B741632-F506-436C-CC83-73AE76270D18}"/>
          </ac:spMkLst>
        </pc:spChg>
        <pc:spChg chg="del">
          <ac:chgData name="Octavio Ortiz" userId="1c5a3218-265b-429a-ae2f-95f6871477bf" providerId="ADAL" clId="{1E38D64B-465E-4840-B385-0C330806BD56}" dt="2025-02-04T16:50:18.467" v="5" actId="478"/>
          <ac:spMkLst>
            <pc:docMk/>
            <pc:sldMk cId="1242439093" sldId="275"/>
            <ac:spMk id="14" creationId="{6F9837C2-7477-C277-E3AD-A239452DA23B}"/>
          </ac:spMkLst>
        </pc:spChg>
        <pc:spChg chg="del">
          <ac:chgData name="Octavio Ortiz" userId="1c5a3218-265b-429a-ae2f-95f6871477bf" providerId="ADAL" clId="{1E38D64B-465E-4840-B385-0C330806BD56}" dt="2025-02-04T16:50:18.467" v="5" actId="478"/>
          <ac:spMkLst>
            <pc:docMk/>
            <pc:sldMk cId="1242439093" sldId="275"/>
            <ac:spMk id="15" creationId="{620F1506-8E6E-8F0A-796D-9FAA4AA01BBC}"/>
          </ac:spMkLst>
        </pc:spChg>
        <pc:spChg chg="del">
          <ac:chgData name="Octavio Ortiz" userId="1c5a3218-265b-429a-ae2f-95f6871477bf" providerId="ADAL" clId="{1E38D64B-465E-4840-B385-0C330806BD56}" dt="2025-02-04T16:50:15.035" v="4" actId="478"/>
          <ac:spMkLst>
            <pc:docMk/>
            <pc:sldMk cId="1242439093" sldId="275"/>
            <ac:spMk id="16" creationId="{38EAE79C-36B9-9A21-446A-03EBB406BF1A}"/>
          </ac:spMkLst>
        </pc:spChg>
        <pc:spChg chg="del">
          <ac:chgData name="Octavio Ortiz" userId="1c5a3218-265b-429a-ae2f-95f6871477bf" providerId="ADAL" clId="{1E38D64B-465E-4840-B385-0C330806BD56}" dt="2025-02-04T16:50:15.035" v="4" actId="478"/>
          <ac:spMkLst>
            <pc:docMk/>
            <pc:sldMk cId="1242439093" sldId="275"/>
            <ac:spMk id="17" creationId="{AA8FDEC2-CDCD-E421-FE28-6748122B7FB0}"/>
          </ac:spMkLst>
        </pc:spChg>
        <pc:spChg chg="del">
          <ac:chgData name="Octavio Ortiz" userId="1c5a3218-265b-429a-ae2f-95f6871477bf" providerId="ADAL" clId="{1E38D64B-465E-4840-B385-0C330806BD56}" dt="2025-02-04T16:50:15.035" v="4" actId="478"/>
          <ac:spMkLst>
            <pc:docMk/>
            <pc:sldMk cId="1242439093" sldId="275"/>
            <ac:spMk id="18" creationId="{0D301761-0BD3-D45F-50F4-73DDB60EDB24}"/>
          </ac:spMkLst>
        </pc:spChg>
        <pc:spChg chg="del">
          <ac:chgData name="Octavio Ortiz" userId="1c5a3218-265b-429a-ae2f-95f6871477bf" providerId="ADAL" clId="{1E38D64B-465E-4840-B385-0C330806BD56}" dt="2025-02-04T16:50:01.134" v="2" actId="478"/>
          <ac:spMkLst>
            <pc:docMk/>
            <pc:sldMk cId="1242439093" sldId="275"/>
            <ac:spMk id="20" creationId="{82EDB946-098F-9674-C11F-9F9130B50F62}"/>
          </ac:spMkLst>
        </pc:spChg>
        <pc:spChg chg="del">
          <ac:chgData name="Octavio Ortiz" userId="1c5a3218-265b-429a-ae2f-95f6871477bf" providerId="ADAL" clId="{1E38D64B-465E-4840-B385-0C330806BD56}" dt="2025-02-04T16:50:07.523" v="3" actId="478"/>
          <ac:spMkLst>
            <pc:docMk/>
            <pc:sldMk cId="1242439093" sldId="275"/>
            <ac:spMk id="21" creationId="{6D32025B-FD21-257C-FE4C-DEB62657187E}"/>
          </ac:spMkLst>
        </pc:spChg>
        <pc:spChg chg="del">
          <ac:chgData name="Octavio Ortiz" userId="1c5a3218-265b-429a-ae2f-95f6871477bf" providerId="ADAL" clId="{1E38D64B-465E-4840-B385-0C330806BD56}" dt="2025-02-04T16:50:15.035" v="4" actId="478"/>
          <ac:spMkLst>
            <pc:docMk/>
            <pc:sldMk cId="1242439093" sldId="275"/>
            <ac:spMk id="22" creationId="{37E479AD-97C8-FCD1-CC36-CB6BB8A58BC2}"/>
          </ac:spMkLst>
        </pc:spChg>
        <pc:spChg chg="del">
          <ac:chgData name="Octavio Ortiz" userId="1c5a3218-265b-429a-ae2f-95f6871477bf" providerId="ADAL" clId="{1E38D64B-465E-4840-B385-0C330806BD56}" dt="2025-02-04T16:50:15.035" v="4" actId="478"/>
          <ac:spMkLst>
            <pc:docMk/>
            <pc:sldMk cId="1242439093" sldId="275"/>
            <ac:spMk id="23" creationId="{4CBE1E45-F338-97C3-065E-FBB6AEDEDFC8}"/>
          </ac:spMkLst>
        </pc:spChg>
        <pc:picChg chg="del">
          <ac:chgData name="Octavio Ortiz" userId="1c5a3218-265b-429a-ae2f-95f6871477bf" providerId="ADAL" clId="{1E38D64B-465E-4840-B385-0C330806BD56}" dt="2025-02-04T16:50:18.467" v="5" actId="478"/>
          <ac:picMkLst>
            <pc:docMk/>
            <pc:sldMk cId="1242439093" sldId="275"/>
            <ac:picMk id="6" creationId="{017A95DE-7A8D-1C25-E534-0840D8FE4822}"/>
          </ac:picMkLst>
        </pc:picChg>
        <pc:picChg chg="add mod ord">
          <ac:chgData name="Octavio Ortiz" userId="1c5a3218-265b-429a-ae2f-95f6871477bf" providerId="ADAL" clId="{1E38D64B-465E-4840-B385-0C330806BD56}" dt="2025-02-04T16:55:48.740" v="31" actId="1076"/>
          <ac:picMkLst>
            <pc:docMk/>
            <pc:sldMk cId="1242439093" sldId="275"/>
            <ac:picMk id="8" creationId="{21C421D6-5906-C188-6FCB-5B1007541DAD}"/>
          </ac:picMkLst>
        </pc:picChg>
        <pc:picChg chg="add mod ord">
          <ac:chgData name="Octavio Ortiz" userId="1c5a3218-265b-429a-ae2f-95f6871477bf" providerId="ADAL" clId="{1E38D64B-465E-4840-B385-0C330806BD56}" dt="2025-02-04T16:55:50.388" v="32" actId="1076"/>
          <ac:picMkLst>
            <pc:docMk/>
            <pc:sldMk cId="1242439093" sldId="275"/>
            <ac:picMk id="19" creationId="{DC969EB6-2AB5-37A2-424B-61453AE7F7FB}"/>
          </ac:picMkLst>
        </pc:picChg>
        <pc:picChg chg="del">
          <ac:chgData name="Octavio Ortiz" userId="1c5a3218-265b-429a-ae2f-95f6871477bf" providerId="ADAL" clId="{1E38D64B-465E-4840-B385-0C330806BD56}" dt="2025-02-04T16:49:52.264" v="1" actId="478"/>
          <ac:picMkLst>
            <pc:docMk/>
            <pc:sldMk cId="1242439093" sldId="275"/>
            <ac:picMk id="1026" creationId="{7C61F8FC-EEBF-BA84-90A1-1B4520BBD3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181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EF6E-2E27-41AA-9967-E2D5D68D8A9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5EB6-687F-4760-BEF8-81AA54E47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octavio.ortiz\OneDrive%20-%20Imperial%20Valley%20College\Documents\Arduino\FourLEDs\FourLEDs.in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octavio.ortiz\OneDrive%20-%20Imperial%20Valley%20College\Documents\Arduino\FourLEDs\FourLEDs.ino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octavio.ortiz\OneDrive%20-%20Imperial%20Valley%20College\Documents\Arduino\Photoresistor\Photoresistor.ino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3.bin"/><Relationship Id="rId4" Type="http://schemas.openxmlformats.org/officeDocument/2006/relationships/hyperlink" Target="file:///C:\Users\octavio.ortiz\OneDrive%20-%20Imperial%20Valley%20College\Documents\Arduino\PhotoLED\PhotoLED.in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9EE7-41F0-DE1B-215B-63761DF1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8800" dirty="0">
                <a:solidFill>
                  <a:srgbClr val="FFFFFF"/>
                </a:solidFill>
              </a:rPr>
              <a:t>Engineering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3EF3B-82CC-B781-9B0C-48E3FDE14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62" y="4441056"/>
            <a:ext cx="9094361" cy="1458258"/>
          </a:xfrm>
        </p:spPr>
        <p:txBody>
          <a:bodyPr anchor="ctr">
            <a:noAutofit/>
          </a:bodyPr>
          <a:lstStyle/>
          <a:p>
            <a:pPr algn="l"/>
            <a:r>
              <a:rPr lang="en-US" sz="3200" dirty="0"/>
              <a:t>Octavio Ortiz</a:t>
            </a:r>
          </a:p>
          <a:p>
            <a:pPr algn="l"/>
            <a:r>
              <a:rPr lang="en-US" sz="3200" dirty="0"/>
              <a:t>Engineering &amp; Computer Science</a:t>
            </a:r>
          </a:p>
          <a:p>
            <a:pPr algn="l"/>
            <a:r>
              <a:rPr lang="en-US" sz="3200" dirty="0"/>
              <a:t>February 2</a:t>
            </a:r>
            <a:r>
              <a:rPr lang="en-US" sz="3200" baseline="30000" dirty="0"/>
              <a:t>nd</a:t>
            </a:r>
            <a:r>
              <a:rPr lang="en-US" sz="3200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23183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F10-FD90-AC02-F069-7E4577CE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800" dirty="0"/>
              <a:t>LED ON/OFF –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B2E1AB-22C7-A88F-B493-9EDE16F17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54" y="1785751"/>
            <a:ext cx="6561657" cy="3512114"/>
          </a:xfr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0DD9CC-3A2B-214C-BA0D-EB35AA779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2"/>
          <a:stretch/>
        </p:blipFill>
        <p:spPr>
          <a:xfrm>
            <a:off x="6981765" y="2354984"/>
            <a:ext cx="2860630" cy="4114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C64579-88B8-DB94-99C3-083F84FD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43" y="3490032"/>
            <a:ext cx="5029200" cy="4077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0E979E-F6FD-3AA0-FB7B-FF848CDCA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43" y="4425639"/>
            <a:ext cx="5029200" cy="18586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457B51-7443-D646-D863-CBBDEAF02B8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61481" y="2235156"/>
            <a:ext cx="6320284" cy="3255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BBBF62-1B5E-01CF-CCAE-3490A528D4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66195" y="3339284"/>
            <a:ext cx="6096548" cy="354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BA42D5-58EA-3D99-F52F-1988F5F34BF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5217" y="4824919"/>
            <a:ext cx="6077526" cy="530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A04394E-C0A8-2118-025F-089B34622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539" y="5378766"/>
            <a:ext cx="2713022" cy="866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65A22E-1B82-4290-801B-9BE3256BE740}"/>
              </a:ext>
            </a:extLst>
          </p:cNvPr>
          <p:cNvSpPr/>
          <p:nvPr/>
        </p:nvSpPr>
        <p:spPr>
          <a:xfrm rot="16200000">
            <a:off x="1639123" y="6335219"/>
            <a:ext cx="365760" cy="1371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CAC783C-7C07-C38E-93AE-9184FCBF2820}"/>
              </a:ext>
            </a:extLst>
          </p:cNvPr>
          <p:cNvSpPr/>
          <p:nvPr/>
        </p:nvSpPr>
        <p:spPr>
          <a:xfrm rot="16200000">
            <a:off x="2083352" y="6335219"/>
            <a:ext cx="365760" cy="1371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CBBBFB-9933-9308-C7D3-A0D0045CF332}"/>
              </a:ext>
            </a:extLst>
          </p:cNvPr>
          <p:cNvSpPr/>
          <p:nvPr/>
        </p:nvSpPr>
        <p:spPr>
          <a:xfrm>
            <a:off x="1174617" y="6525665"/>
            <a:ext cx="1770433" cy="2713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&amp; Upload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8C98A4E-7571-7E31-4AAE-759FEFC1617D}"/>
              </a:ext>
            </a:extLst>
          </p:cNvPr>
          <p:cNvSpPr/>
          <p:nvPr/>
        </p:nvSpPr>
        <p:spPr>
          <a:xfrm>
            <a:off x="200057" y="2684834"/>
            <a:ext cx="6562639" cy="1210777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5352ACD-EF26-FECB-F965-0AC27867AFD2}"/>
              </a:ext>
            </a:extLst>
          </p:cNvPr>
          <p:cNvSpPr/>
          <p:nvPr/>
        </p:nvSpPr>
        <p:spPr>
          <a:xfrm>
            <a:off x="200052" y="4110906"/>
            <a:ext cx="6562639" cy="1210777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07916A-3E5F-6D02-02C6-D51F1EBD9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AC22-E795-166B-D403-57A21BDC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800" dirty="0"/>
              <a:t>LEDs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BBA9A6-E031-6F56-ECE2-A7004D596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271" y="1537893"/>
            <a:ext cx="8923457" cy="4572000"/>
          </a:xfrm>
        </p:spPr>
      </p:pic>
      <p:graphicFrame>
        <p:nvGraphicFramePr>
          <p:cNvPr id="9" name="Object 8">
            <a:hlinkClick r:id="rId3" action="ppaction://hlinkfile"/>
            <a:extLst>
              <a:ext uri="{FF2B5EF4-FFF2-40B4-BE49-F238E27FC236}">
                <a16:creationId xmlns:a16="http://schemas.microsoft.com/office/drawing/2014/main" id="{028E4E4E-A694-89FA-73E6-F90E9C56A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03378"/>
              </p:ext>
            </p:extLst>
          </p:nvPr>
        </p:nvGraphicFramePr>
        <p:xfrm>
          <a:off x="10640672" y="5781977"/>
          <a:ext cx="143597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9" name="Object 8">
                        <a:hlinkClick r:id="rId3" action="ppaction://hlinkfile"/>
                        <a:extLst>
                          <a:ext uri="{FF2B5EF4-FFF2-40B4-BE49-F238E27FC236}">
                            <a16:creationId xmlns:a16="http://schemas.microsoft.com/office/drawing/2014/main" id="{028E4E4E-A694-89FA-73E6-F90E9C56A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40672" y="5781977"/>
                        <a:ext cx="1435974" cy="914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41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07916A-3E5F-6D02-02C6-D51F1EBD9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AC22-E795-166B-D403-57A21BDC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800" dirty="0"/>
              <a:t>LEDs (Alternative hookup)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2F8998-9FAD-39F2-FF76-3BFC1667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021" y="1537893"/>
            <a:ext cx="8013957" cy="4572000"/>
          </a:xfrm>
        </p:spPr>
      </p:pic>
      <p:graphicFrame>
        <p:nvGraphicFramePr>
          <p:cNvPr id="9" name="Object 8">
            <a:hlinkClick r:id="rId3" action="ppaction://hlinkfile"/>
            <a:extLst>
              <a:ext uri="{FF2B5EF4-FFF2-40B4-BE49-F238E27FC236}">
                <a16:creationId xmlns:a16="http://schemas.microsoft.com/office/drawing/2014/main" id="{028E4E4E-A694-89FA-73E6-F90E9C56A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910980"/>
              </p:ext>
            </p:extLst>
          </p:nvPr>
        </p:nvGraphicFramePr>
        <p:xfrm>
          <a:off x="10640672" y="5781977"/>
          <a:ext cx="143597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9" name="Object 8">
                        <a:hlinkClick r:id="rId3" action="ppaction://hlinkfile"/>
                        <a:extLst>
                          <a:ext uri="{FF2B5EF4-FFF2-40B4-BE49-F238E27FC236}">
                            <a16:creationId xmlns:a16="http://schemas.microsoft.com/office/drawing/2014/main" id="{028E4E4E-A694-89FA-73E6-F90E9C56A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40672" y="5781977"/>
                        <a:ext cx="1435974" cy="914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60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EF663-2408-137C-B23E-36759E28B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83E6-2AE2-8422-FEEB-524236B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800" dirty="0"/>
              <a:t>Photoresistor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4E4A9F-E932-40C1-79EB-756721B8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695" y="1537893"/>
            <a:ext cx="6496610" cy="4572000"/>
          </a:xfrm>
        </p:spPr>
      </p:pic>
      <p:graphicFrame>
        <p:nvGraphicFramePr>
          <p:cNvPr id="7" name="Object 6">
            <a:hlinkClick r:id="rId3" action="ppaction://hlinkfile"/>
            <a:extLst>
              <a:ext uri="{FF2B5EF4-FFF2-40B4-BE49-F238E27FC236}">
                <a16:creationId xmlns:a16="http://schemas.microsoft.com/office/drawing/2014/main" id="{0B92D210-81BB-E823-E04E-C149F47D0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160557"/>
              </p:ext>
            </p:extLst>
          </p:nvPr>
        </p:nvGraphicFramePr>
        <p:xfrm>
          <a:off x="9780143" y="5626698"/>
          <a:ext cx="22367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076449" imgH="514350" progId="Package">
                  <p:embed/>
                </p:oleObj>
              </mc:Choice>
              <mc:Fallback>
                <p:oleObj name="Packager Shell Object" showAsIcon="1" r:id="rId4" imgW="1076449" imgH="514350" progId="Package">
                  <p:embed/>
                  <p:pic>
                    <p:nvPicPr>
                      <p:cNvPr id="7" name="Object 6">
                        <a:hlinkClick r:id="rId3" action="ppaction://hlinkfile"/>
                        <a:extLst>
                          <a:ext uri="{FF2B5EF4-FFF2-40B4-BE49-F238E27FC236}">
                            <a16:creationId xmlns:a16="http://schemas.microsoft.com/office/drawing/2014/main" id="{0B92D210-81BB-E823-E04E-C149F47D09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0143" y="5626698"/>
                        <a:ext cx="2236788" cy="1069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88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35A4C-484E-254D-2964-5FD93B4AC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0173-7164-25E1-0D09-323FCEDA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800" dirty="0"/>
              <a:t>Sensor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EDA92-B788-F051-049C-273D257EF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1" y="1868900"/>
            <a:ext cx="9462228" cy="4351338"/>
          </a:xfr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B11526F-42DF-E93B-1DE8-5A8B4C96703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520273" y="5169359"/>
            <a:ext cx="1525074" cy="1176333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FB8DF0-2DBC-42F1-5692-18E5EEA737C8}"/>
              </a:ext>
            </a:extLst>
          </p:cNvPr>
          <p:cNvSpPr/>
          <p:nvPr/>
        </p:nvSpPr>
        <p:spPr>
          <a:xfrm>
            <a:off x="10130947" y="3340559"/>
            <a:ext cx="1828800" cy="18288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hlinkClick r:id="rId4" action="ppaction://hlinkfile"/>
            <a:extLst>
              <a:ext uri="{FF2B5EF4-FFF2-40B4-BE49-F238E27FC236}">
                <a16:creationId xmlns:a16="http://schemas.microsoft.com/office/drawing/2014/main" id="{3864FCCE-DAC6-6497-4C14-BABF589DE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009242"/>
              </p:ext>
            </p:extLst>
          </p:nvPr>
        </p:nvGraphicFramePr>
        <p:xfrm>
          <a:off x="10733088" y="6000750"/>
          <a:ext cx="13462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866919" imgH="514350" progId="Package">
                  <p:embed/>
                </p:oleObj>
              </mc:Choice>
              <mc:Fallback>
                <p:oleObj name="Packager Shell Object" showAsIcon="1" r:id="rId5" imgW="866919" imgH="514350" progId="Package">
                  <p:embed/>
                  <p:pic>
                    <p:nvPicPr>
                      <p:cNvPr id="10" name="Object 9">
                        <a:hlinkClick r:id="rId4" action="ppaction://hlinkfile"/>
                        <a:extLst>
                          <a:ext uri="{FF2B5EF4-FFF2-40B4-BE49-F238E27FC236}">
                            <a16:creationId xmlns:a16="http://schemas.microsoft.com/office/drawing/2014/main" id="{3864FCCE-DAC6-6497-4C14-BABF589DEB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3088" y="6000750"/>
                        <a:ext cx="1346200" cy="798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01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C28725-BC07-8F2B-A522-6583A257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Pre-Engineering A.S. - IVC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9D96ED-59A0-095D-BC2B-64201262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3713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For students seeking degree in:</a:t>
            </a:r>
          </a:p>
          <a:p>
            <a:pPr lvl="1"/>
            <a:r>
              <a:rPr lang="en-US" sz="3600" dirty="0"/>
              <a:t>Aerospace Engineering</a:t>
            </a:r>
          </a:p>
          <a:p>
            <a:pPr lvl="1"/>
            <a:r>
              <a:rPr lang="en-US" sz="3600" dirty="0"/>
              <a:t>Civil Engineering</a:t>
            </a:r>
          </a:p>
          <a:p>
            <a:pPr lvl="1"/>
            <a:r>
              <a:rPr lang="en-US" sz="3600" dirty="0"/>
              <a:t>Computer Engineering</a:t>
            </a:r>
          </a:p>
          <a:p>
            <a:pPr lvl="1"/>
            <a:r>
              <a:rPr lang="en-US" sz="3600" dirty="0"/>
              <a:t>Electrical Engineering</a:t>
            </a:r>
          </a:p>
          <a:p>
            <a:pPr lvl="1"/>
            <a:r>
              <a:rPr lang="en-US" sz="3600" dirty="0"/>
              <a:t>Mechanical Engineering</a:t>
            </a:r>
          </a:p>
          <a:p>
            <a:pPr lvl="1"/>
            <a:r>
              <a:rPr lang="en-US" sz="3600" dirty="0"/>
              <a:t>Structural Engineering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4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4CA21-0F69-F98E-D640-4AE8C22C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Electrical Circuits &amp;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C3AA7-BC50-0464-BE2B-AD3884EC8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6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11D3-7E5F-00CB-F28F-E7A05097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03" y="375488"/>
            <a:ext cx="5058393" cy="13255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Arduino Mega 2560</a:t>
            </a:r>
          </a:p>
        </p:txBody>
      </p:sp>
      <p:pic>
        <p:nvPicPr>
          <p:cNvPr id="1026" name="Picture 2" descr="Arduino Mega Pinout - JavaTpoint">
            <a:extLst>
              <a:ext uri="{FF2B5EF4-FFF2-40B4-BE49-F238E27FC236}">
                <a16:creationId xmlns:a16="http://schemas.microsoft.com/office/drawing/2014/main" id="{7B36A3EE-2580-967B-C81D-F6A5DAAD8B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86" y="1430281"/>
            <a:ext cx="5251418" cy="53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80FCDB-687A-D762-D747-C4FD47177B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7822" y="1453312"/>
            <a:ext cx="3270353" cy="50292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C0A1E2-138F-8F03-CB97-BA9C16E480E7}"/>
              </a:ext>
            </a:extLst>
          </p:cNvPr>
          <p:cNvSpPr txBox="1">
            <a:spLocks/>
          </p:cNvSpPr>
          <p:nvPr/>
        </p:nvSpPr>
        <p:spPr>
          <a:xfrm>
            <a:off x="6233803" y="375488"/>
            <a:ext cx="5058393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Breadboard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9A1BAC-0F4E-FC3D-A25B-D781CCF1E4DC}"/>
              </a:ext>
            </a:extLst>
          </p:cNvPr>
          <p:cNvSpPr/>
          <p:nvPr/>
        </p:nvSpPr>
        <p:spPr>
          <a:xfrm>
            <a:off x="7412477" y="1701050"/>
            <a:ext cx="223736" cy="4670567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65D395-699B-0F5D-E0D7-509D3756769A}"/>
              </a:ext>
            </a:extLst>
          </p:cNvPr>
          <p:cNvSpPr/>
          <p:nvPr/>
        </p:nvSpPr>
        <p:spPr>
          <a:xfrm>
            <a:off x="10138771" y="1701050"/>
            <a:ext cx="223736" cy="4670567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CD6EE7-8269-FFD9-892B-4E44104E259F}"/>
              </a:ext>
            </a:extLst>
          </p:cNvPr>
          <p:cNvSpPr/>
          <p:nvPr/>
        </p:nvSpPr>
        <p:spPr>
          <a:xfrm>
            <a:off x="7702112" y="1872906"/>
            <a:ext cx="1060886" cy="160175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2E47CD-9D75-B2EB-C23D-1E2420CE270B}"/>
              </a:ext>
            </a:extLst>
          </p:cNvPr>
          <p:cNvSpPr/>
          <p:nvPr/>
        </p:nvSpPr>
        <p:spPr>
          <a:xfrm>
            <a:off x="8789012" y="3533093"/>
            <a:ext cx="1060886" cy="160175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E0823-653C-2AB9-6D5D-824B5F8469A9}"/>
              </a:ext>
            </a:extLst>
          </p:cNvPr>
          <p:cNvSpPr/>
          <p:nvPr/>
        </p:nvSpPr>
        <p:spPr>
          <a:xfrm>
            <a:off x="7682169" y="5478626"/>
            <a:ext cx="1060886" cy="160175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54F7DE-756B-6071-2626-67A73165C405}"/>
              </a:ext>
            </a:extLst>
          </p:cNvPr>
          <p:cNvSpPr/>
          <p:nvPr/>
        </p:nvSpPr>
        <p:spPr>
          <a:xfrm>
            <a:off x="1196502" y="2723745"/>
            <a:ext cx="768485" cy="8093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64E8C4-CB9E-A1DC-B68F-BB80E2E83EA6}"/>
              </a:ext>
            </a:extLst>
          </p:cNvPr>
          <p:cNvSpPr/>
          <p:nvPr/>
        </p:nvSpPr>
        <p:spPr>
          <a:xfrm>
            <a:off x="454881" y="3624860"/>
            <a:ext cx="1374612" cy="1802859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46CCCD-0DB4-BFFB-576E-4ED8FBAF142D}"/>
              </a:ext>
            </a:extLst>
          </p:cNvPr>
          <p:cNvSpPr/>
          <p:nvPr/>
        </p:nvSpPr>
        <p:spPr>
          <a:xfrm>
            <a:off x="4083302" y="2577830"/>
            <a:ext cx="1208545" cy="1556426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C36E20-B640-C413-5D7A-5952504C4D5A}"/>
              </a:ext>
            </a:extLst>
          </p:cNvPr>
          <p:cNvSpPr/>
          <p:nvPr/>
        </p:nvSpPr>
        <p:spPr>
          <a:xfrm>
            <a:off x="4225364" y="1789244"/>
            <a:ext cx="924420" cy="7003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be ON/OFF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D54ED-F09B-ADE8-86E0-BAC7C022D233}"/>
              </a:ext>
            </a:extLst>
          </p:cNvPr>
          <p:cNvSpPr/>
          <p:nvPr/>
        </p:nvSpPr>
        <p:spPr>
          <a:xfrm>
            <a:off x="575417" y="5709167"/>
            <a:ext cx="1133539" cy="7889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range 0-255</a:t>
            </a: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D28A10F0-C962-0F89-B017-E9DC38AFA97F}"/>
              </a:ext>
            </a:extLst>
          </p:cNvPr>
          <p:cNvSpPr/>
          <p:nvPr/>
        </p:nvSpPr>
        <p:spPr>
          <a:xfrm rot="5400000">
            <a:off x="5004108" y="2422734"/>
            <a:ext cx="772850" cy="206261"/>
          </a:xfrm>
          <a:prstGeom prst="utur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159876FA-90FB-4E20-DBE9-0F9FB91E9A7E}"/>
              </a:ext>
            </a:extLst>
          </p:cNvPr>
          <p:cNvSpPr/>
          <p:nvPr/>
        </p:nvSpPr>
        <p:spPr>
          <a:xfrm rot="5400000" flipH="1" flipV="1">
            <a:off x="-170370" y="5464198"/>
            <a:ext cx="1066393" cy="212463"/>
          </a:xfrm>
          <a:prstGeom prst="utur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7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CB483-27C5-C1A8-F94B-254D9786C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102C-2F29-0A42-C59B-E2D0C78C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03" y="375488"/>
            <a:ext cx="5058393" cy="13255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Resistors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EDF40F-B1BB-D5BF-634E-6A9A5EA9C32C}"/>
              </a:ext>
            </a:extLst>
          </p:cNvPr>
          <p:cNvSpPr txBox="1">
            <a:spLocks/>
          </p:cNvSpPr>
          <p:nvPr/>
        </p:nvSpPr>
        <p:spPr>
          <a:xfrm>
            <a:off x="6233803" y="375488"/>
            <a:ext cx="5058393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Breadboard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C421D6-5906-C188-6FCB-5B1007541D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402" y="1701050"/>
            <a:ext cx="5111594" cy="3657600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C969EB6-2AB5-37A2-424B-61453AE7F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2850" y="1701050"/>
            <a:ext cx="4829346" cy="3657600"/>
          </a:xfrm>
        </p:spPr>
      </p:pic>
    </p:spTree>
    <p:extLst>
      <p:ext uri="{BB962C8B-B14F-4D97-AF65-F5344CB8AC3E}">
        <p14:creationId xmlns:p14="http://schemas.microsoft.com/office/powerpoint/2010/main" val="124243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F10-FD90-AC02-F069-7E4577CE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5400" dirty="0"/>
              <a:t>Electric 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F413E-B6E9-4D96-22D7-DC013A45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51" y="1784681"/>
            <a:ext cx="7239940" cy="48708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CBCD29-BBEC-DFAA-6F99-FD67A365A590}"/>
              </a:ext>
            </a:extLst>
          </p:cNvPr>
          <p:cNvSpPr/>
          <p:nvPr/>
        </p:nvSpPr>
        <p:spPr>
          <a:xfrm>
            <a:off x="9534402" y="4140247"/>
            <a:ext cx="1712388" cy="81755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00025" indent="-200025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b="1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Cathode</a:t>
            </a:r>
          </a:p>
          <a:p>
            <a:pPr marL="200025" indent="-200025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b="1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Negative Terminal</a:t>
            </a:r>
          </a:p>
          <a:p>
            <a:pPr marL="200025" indent="-200025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b="1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Short leg</a:t>
            </a:r>
            <a:endParaRPr lang="en-US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656C53-8E44-2C08-8892-B31B2AA273F2}"/>
              </a:ext>
            </a:extLst>
          </p:cNvPr>
          <p:cNvSpPr/>
          <p:nvPr/>
        </p:nvSpPr>
        <p:spPr>
          <a:xfrm>
            <a:off x="7205784" y="5169359"/>
            <a:ext cx="1578293" cy="77755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00025" indent="-200025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Anode</a:t>
            </a:r>
          </a:p>
          <a:p>
            <a:pPr marL="200025" indent="-200025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Positive Terminal</a:t>
            </a:r>
          </a:p>
          <a:p>
            <a:pPr marL="200025" indent="-200025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Long leg</a:t>
            </a:r>
            <a:endParaRPr lang="en-US" sz="24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3BBD44-1D80-A5BE-A684-16B1F207733A}"/>
              </a:ext>
            </a:extLst>
          </p:cNvPr>
          <p:cNvSpPr/>
          <p:nvPr/>
        </p:nvSpPr>
        <p:spPr>
          <a:xfrm>
            <a:off x="2607013" y="5672668"/>
            <a:ext cx="969569" cy="547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0080">
              <a:spcAft>
                <a:spcPts val="600"/>
              </a:spcAft>
            </a:pPr>
            <a:r>
              <a:rPr lang="en-US" sz="1600" b="1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Ground0V</a:t>
            </a:r>
            <a:endParaRPr lang="en-US" sz="2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5A9EC-D289-DD17-8154-4C5930D13A39}"/>
              </a:ext>
            </a:extLst>
          </p:cNvPr>
          <p:cNvSpPr/>
          <p:nvPr/>
        </p:nvSpPr>
        <p:spPr>
          <a:xfrm>
            <a:off x="2716776" y="3244909"/>
            <a:ext cx="859806" cy="36999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0080">
              <a:spcAft>
                <a:spcPts val="600"/>
              </a:spcAft>
            </a:pPr>
            <a:r>
              <a:rPr lang="en-US" sz="160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5V</a:t>
            </a:r>
            <a:endParaRPr lang="en-US" sz="2400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ED4CE0-4408-2496-EEC3-5DA716ED7538}"/>
              </a:ext>
            </a:extLst>
          </p:cNvPr>
          <p:cNvSpPr/>
          <p:nvPr/>
        </p:nvSpPr>
        <p:spPr>
          <a:xfrm>
            <a:off x="1156851" y="3782613"/>
            <a:ext cx="3253840" cy="177552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640080"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E1B271-7C1B-6D4F-AE9B-476107F2A80B}"/>
              </a:ext>
            </a:extLst>
          </p:cNvPr>
          <p:cNvSpPr/>
          <p:nvPr/>
        </p:nvSpPr>
        <p:spPr>
          <a:xfrm>
            <a:off x="4708717" y="2175656"/>
            <a:ext cx="859806" cy="36999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0080">
              <a:spcAft>
                <a:spcPts val="600"/>
              </a:spcAft>
            </a:pPr>
            <a:r>
              <a:rPr lang="en-US" sz="160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330 </a:t>
            </a:r>
            <a:r>
              <a:rPr lang="el-GR" sz="1600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Ω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59138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F10-FD90-AC02-F069-7E4577CE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1"/>
            <a:ext cx="9888496" cy="1261765"/>
          </a:xfrm>
        </p:spPr>
        <p:txBody>
          <a:bodyPr anchor="t">
            <a:noAutofit/>
          </a:bodyPr>
          <a:lstStyle/>
          <a:p>
            <a:r>
              <a:rPr lang="en-US" sz="4800" dirty="0"/>
              <a:t>LED ON – Constant Power </a:t>
            </a:r>
            <a:br>
              <a:rPr lang="en-US" sz="4800" dirty="0"/>
            </a:br>
            <a:r>
              <a:rPr lang="en-US" sz="4800" dirty="0"/>
              <a:t>(no coding)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441E84C-AD07-42F2-5E1B-D46FC6E13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306" y="1899526"/>
            <a:ext cx="7993387" cy="4629375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DBFA69-3DD8-C9BC-FE56-4F78AF073149}"/>
              </a:ext>
            </a:extLst>
          </p:cNvPr>
          <p:cNvSpPr/>
          <p:nvPr/>
        </p:nvSpPr>
        <p:spPr>
          <a:xfrm>
            <a:off x="1531851" y="4058080"/>
            <a:ext cx="1371600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5V Pin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Always 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+5 Volts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1CE01B-3F0C-EB06-5965-37FDDCDD808A}"/>
              </a:ext>
            </a:extLst>
          </p:cNvPr>
          <p:cNvSpPr/>
          <p:nvPr/>
        </p:nvSpPr>
        <p:spPr>
          <a:xfrm>
            <a:off x="3947358" y="4101473"/>
            <a:ext cx="1417320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GND Pin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Always OFF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0 Volts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1EA5E4-0F42-E96B-3B6C-1DC5E2FC5070}"/>
              </a:ext>
            </a:extLst>
          </p:cNvPr>
          <p:cNvGrpSpPr/>
          <p:nvPr/>
        </p:nvGrpSpPr>
        <p:grpSpPr>
          <a:xfrm>
            <a:off x="3050277" y="3383280"/>
            <a:ext cx="6318597" cy="2986583"/>
            <a:chOff x="3050277" y="3383280"/>
            <a:chExt cx="6318597" cy="2986583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401B587-3E5B-11E4-6858-AAA24F3B6280}"/>
                </a:ext>
              </a:extLst>
            </p:cNvPr>
            <p:cNvSpPr/>
            <p:nvPr/>
          </p:nvSpPr>
          <p:spPr>
            <a:xfrm>
              <a:off x="3050277" y="4113850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05A03307-7D62-C06E-5C56-290EB7FB5B21}"/>
                </a:ext>
              </a:extLst>
            </p:cNvPr>
            <p:cNvSpPr/>
            <p:nvPr/>
          </p:nvSpPr>
          <p:spPr>
            <a:xfrm>
              <a:off x="3050277" y="4662774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FA85262-A670-5C99-E4C1-3D6535EC6839}"/>
                </a:ext>
              </a:extLst>
            </p:cNvPr>
            <p:cNvSpPr/>
            <p:nvPr/>
          </p:nvSpPr>
          <p:spPr>
            <a:xfrm>
              <a:off x="3050277" y="5211698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605EBD11-DD0A-DB67-01E1-800A2EF3C19A}"/>
                </a:ext>
              </a:extLst>
            </p:cNvPr>
            <p:cNvSpPr/>
            <p:nvPr/>
          </p:nvSpPr>
          <p:spPr>
            <a:xfrm rot="16200000">
              <a:off x="4296854" y="5632076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CC206DAE-C325-C158-149F-874B13995C0D}"/>
                </a:ext>
              </a:extLst>
            </p:cNvPr>
            <p:cNvSpPr/>
            <p:nvPr/>
          </p:nvSpPr>
          <p:spPr>
            <a:xfrm rot="16200000">
              <a:off x="4967579" y="5632075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66810648-E71D-318F-723E-74DFBABF26ED}"/>
                </a:ext>
              </a:extLst>
            </p:cNvPr>
            <p:cNvSpPr/>
            <p:nvPr/>
          </p:nvSpPr>
          <p:spPr>
            <a:xfrm rot="16200000">
              <a:off x="5674591" y="5632074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1A02C1CB-A11C-621E-150E-8917E9ED391C}"/>
                </a:ext>
              </a:extLst>
            </p:cNvPr>
            <p:cNvSpPr/>
            <p:nvPr/>
          </p:nvSpPr>
          <p:spPr>
            <a:xfrm rot="16200000">
              <a:off x="6380450" y="5632074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AD59274-2895-FB93-A147-45A0539069F5}"/>
                </a:ext>
              </a:extLst>
            </p:cNvPr>
            <p:cNvSpPr/>
            <p:nvPr/>
          </p:nvSpPr>
          <p:spPr>
            <a:xfrm rot="16200000">
              <a:off x="7086309" y="5632074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22EF881-4FE9-6447-8D82-FB555CA3C813}"/>
                </a:ext>
              </a:extLst>
            </p:cNvPr>
            <p:cNvSpPr/>
            <p:nvPr/>
          </p:nvSpPr>
          <p:spPr>
            <a:xfrm rot="10800000">
              <a:off x="7406351" y="4929088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226DFBC-3F5E-1E55-DB30-1A2D693F5F02}"/>
                </a:ext>
              </a:extLst>
            </p:cNvPr>
            <p:cNvSpPr/>
            <p:nvPr/>
          </p:nvSpPr>
          <p:spPr>
            <a:xfrm rot="10800000">
              <a:off x="7406351" y="4378120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A7D848F8-5505-DC24-7C6A-B1906F042CD8}"/>
                </a:ext>
              </a:extLst>
            </p:cNvPr>
            <p:cNvSpPr/>
            <p:nvPr/>
          </p:nvSpPr>
          <p:spPr>
            <a:xfrm rot="10800000">
              <a:off x="7406350" y="3827153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29D27225-797E-935F-7B44-093E44BFB131}"/>
                </a:ext>
              </a:extLst>
            </p:cNvPr>
            <p:cNvSpPr/>
            <p:nvPr/>
          </p:nvSpPr>
          <p:spPr>
            <a:xfrm rot="16200000">
              <a:off x="7589230" y="3291840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715B079C-6D6D-E1D1-1505-509A17DBC667}"/>
                </a:ext>
              </a:extLst>
            </p:cNvPr>
            <p:cNvSpPr/>
            <p:nvPr/>
          </p:nvSpPr>
          <p:spPr>
            <a:xfrm rot="16200000">
              <a:off x="8295089" y="3291840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5CB81AF-35C1-593F-1F03-B8EBF3CA5329}"/>
                </a:ext>
              </a:extLst>
            </p:cNvPr>
            <p:cNvSpPr/>
            <p:nvPr/>
          </p:nvSpPr>
          <p:spPr>
            <a:xfrm rot="16200000">
              <a:off x="9000948" y="3291840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1004846-3963-3E54-DC29-267941D9057A}"/>
                </a:ext>
              </a:extLst>
            </p:cNvPr>
            <p:cNvSpPr/>
            <p:nvPr/>
          </p:nvSpPr>
          <p:spPr>
            <a:xfrm>
              <a:off x="9277434" y="3966357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902891F1-7CCC-442B-CA90-F4F829631764}"/>
                </a:ext>
              </a:extLst>
            </p:cNvPr>
            <p:cNvSpPr/>
            <p:nvPr/>
          </p:nvSpPr>
          <p:spPr>
            <a:xfrm>
              <a:off x="9277434" y="4515281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D8D55371-4E4B-64DC-026D-176AD6934298}"/>
                </a:ext>
              </a:extLst>
            </p:cNvPr>
            <p:cNvSpPr/>
            <p:nvPr/>
          </p:nvSpPr>
          <p:spPr>
            <a:xfrm rot="5400000" flipH="1">
              <a:off x="8020769" y="4867032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66A77F38-B44C-B141-DDDF-7AB3DA881BF6}"/>
                </a:ext>
              </a:extLst>
            </p:cNvPr>
            <p:cNvSpPr/>
            <p:nvPr/>
          </p:nvSpPr>
          <p:spPr>
            <a:xfrm rot="5400000" flipH="1">
              <a:off x="8726628" y="4867032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90BE5610-2FBD-C14E-C2F9-D900C2BA1464}"/>
                </a:ext>
              </a:extLst>
            </p:cNvPr>
            <p:cNvSpPr/>
            <p:nvPr/>
          </p:nvSpPr>
          <p:spPr>
            <a:xfrm rot="5400000" flipH="1">
              <a:off x="4434014" y="6186983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0EF04448-41EE-ACA5-E141-7D93D9FDD984}"/>
                </a:ext>
              </a:extLst>
            </p:cNvPr>
            <p:cNvSpPr/>
            <p:nvPr/>
          </p:nvSpPr>
          <p:spPr>
            <a:xfrm rot="5400000" flipH="1">
              <a:off x="5104739" y="6186982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BD392BFC-C5C0-D4E4-9BA1-60F3AA3D111E}"/>
                </a:ext>
              </a:extLst>
            </p:cNvPr>
            <p:cNvSpPr/>
            <p:nvPr/>
          </p:nvSpPr>
          <p:spPr>
            <a:xfrm rot="5400000" flipH="1">
              <a:off x="5811751" y="6186981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A1A62AB8-A0AF-2C02-D2B8-78D6B1E02610}"/>
                </a:ext>
              </a:extLst>
            </p:cNvPr>
            <p:cNvSpPr/>
            <p:nvPr/>
          </p:nvSpPr>
          <p:spPr>
            <a:xfrm rot="5400000" flipH="1">
              <a:off x="6517610" y="6186981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23D7D704-7318-8F56-16BF-7B88F3B896D3}"/>
                </a:ext>
              </a:extLst>
            </p:cNvPr>
            <p:cNvSpPr/>
            <p:nvPr/>
          </p:nvSpPr>
          <p:spPr>
            <a:xfrm rot="5400000" flipH="1">
              <a:off x="7223469" y="6186981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5394922B-382F-5D24-EAAE-48178FD975DD}"/>
                </a:ext>
              </a:extLst>
            </p:cNvPr>
            <p:cNvSpPr/>
            <p:nvPr/>
          </p:nvSpPr>
          <p:spPr>
            <a:xfrm rot="10800000">
              <a:off x="3562266" y="5764709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82D9C7-FBDF-023B-ADE8-48A83CAC1F27}"/>
                </a:ext>
              </a:extLst>
            </p:cNvPr>
            <p:cNvSpPr/>
            <p:nvPr/>
          </p:nvSpPr>
          <p:spPr>
            <a:xfrm rot="10800000">
              <a:off x="3562266" y="5213741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763B4752-A2A5-5ED2-A4F4-62FBC992B2D7}"/>
                </a:ext>
              </a:extLst>
            </p:cNvPr>
            <p:cNvSpPr/>
            <p:nvPr/>
          </p:nvSpPr>
          <p:spPr>
            <a:xfrm rot="10800000">
              <a:off x="3562265" y="4662774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8382A0F6-055C-3178-0B5E-C52680D9EB58}"/>
                </a:ext>
              </a:extLst>
            </p:cNvPr>
            <p:cNvSpPr/>
            <p:nvPr/>
          </p:nvSpPr>
          <p:spPr>
            <a:xfrm rot="10800000">
              <a:off x="3562265" y="4113850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A430C052-F4A5-8925-1B66-02CA920D869F}"/>
                </a:ext>
              </a:extLst>
            </p:cNvPr>
            <p:cNvSpPr/>
            <p:nvPr/>
          </p:nvSpPr>
          <p:spPr>
            <a:xfrm>
              <a:off x="7935691" y="5266030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6D24F64A-465F-3A61-6ED9-FCFE2B003609}"/>
                </a:ext>
              </a:extLst>
            </p:cNvPr>
            <p:cNvSpPr/>
            <p:nvPr/>
          </p:nvSpPr>
          <p:spPr>
            <a:xfrm>
              <a:off x="7935691" y="5814954"/>
              <a:ext cx="91440" cy="2743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08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F10-FD90-AC02-F069-7E4577CE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800" dirty="0"/>
              <a:t>LED ON/OFF – Circuit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FAC8CD-7378-D254-CEA0-34D2B9C84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224" y="1810830"/>
            <a:ext cx="10429551" cy="4239775"/>
          </a:xfrm>
        </p:spPr>
      </p:pic>
    </p:spTree>
    <p:extLst>
      <p:ext uri="{BB962C8B-B14F-4D97-AF65-F5344CB8AC3E}">
        <p14:creationId xmlns:p14="http://schemas.microsoft.com/office/powerpoint/2010/main" val="11839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F10-FD90-AC02-F069-7E4577CE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800" dirty="0"/>
              <a:t>Arduino 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AB8C1C-34B7-E6C6-01E8-7367F2590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570604" y="637762"/>
            <a:ext cx="4865537" cy="5831103"/>
          </a:xfrm>
        </p:spPr>
      </p:pic>
      <p:pic>
        <p:nvPicPr>
          <p:cNvPr id="2050" name="Picture 2" descr="file type arduino&quot; Icon - Download for free – Iconduck">
            <a:extLst>
              <a:ext uri="{FF2B5EF4-FFF2-40B4-BE49-F238E27FC236}">
                <a16:creationId xmlns:a16="http://schemas.microsoft.com/office/drawing/2014/main" id="{1DEE9730-51A4-D28C-81BC-C2649090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9" y="2308515"/>
            <a:ext cx="3911723" cy="39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73E494-A7CA-98F9-4740-292AB0D84FAA}"/>
              </a:ext>
            </a:extLst>
          </p:cNvPr>
          <p:cNvSpPr/>
          <p:nvPr/>
        </p:nvSpPr>
        <p:spPr>
          <a:xfrm>
            <a:off x="6254885" y="4387174"/>
            <a:ext cx="739302" cy="2626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2018</TotalTime>
  <Words>119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Tw Cen MT</vt:lpstr>
      <vt:lpstr>Wingdings</vt:lpstr>
      <vt:lpstr>Circuit</vt:lpstr>
      <vt:lpstr>Packager Shell Object</vt:lpstr>
      <vt:lpstr>Engineering</vt:lpstr>
      <vt:lpstr>Pre-Engineering A.S. - IVC</vt:lpstr>
      <vt:lpstr>Electrical Circuits &amp; Programming</vt:lpstr>
      <vt:lpstr>Arduino Mega 2560</vt:lpstr>
      <vt:lpstr>Resistors</vt:lpstr>
      <vt:lpstr>Electric Circuit</vt:lpstr>
      <vt:lpstr>LED ON – Constant Power  (no coding)</vt:lpstr>
      <vt:lpstr>LED ON/OFF – Circuit</vt:lpstr>
      <vt:lpstr>Arduino IDE</vt:lpstr>
      <vt:lpstr>LED ON/OFF – Code</vt:lpstr>
      <vt:lpstr>LEDs</vt:lpstr>
      <vt:lpstr>LEDs (Alternative hookup)</vt:lpstr>
      <vt:lpstr>Photoresistor</vt:lpstr>
      <vt:lpstr>Sensor</vt:lpstr>
    </vt:vector>
  </TitlesOfParts>
  <Company>Imperial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100 – Intro to Engineering Design</dc:title>
  <dc:creator>Octavio Ortiz</dc:creator>
  <cp:lastModifiedBy>Octavio Ortiz</cp:lastModifiedBy>
  <cp:revision>3</cp:revision>
  <dcterms:created xsi:type="dcterms:W3CDTF">2024-02-01T20:21:06Z</dcterms:created>
  <dcterms:modified xsi:type="dcterms:W3CDTF">2025-02-04T16:56:23Z</dcterms:modified>
</cp:coreProperties>
</file>