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57" r:id="rId7"/>
    <p:sldId id="258" r:id="rId8"/>
    <p:sldId id="259" r:id="rId9"/>
    <p:sldId id="260" r:id="rId10"/>
    <p:sldId id="261" r:id="rId11"/>
    <p:sldId id="262" r:id="rId12"/>
    <p:sldId id="263" r:id="rId13"/>
    <p:sldId id="267" r:id="rId14"/>
    <p:sldId id="265"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1BFA2-0E8A-4158-A39C-68017C539FE2}" v="1" dt="2022-05-01T03:51:52.736"/>
    <p1510:client id="{CCDC67DE-0DD5-4242-B0CE-F05190F06365}" v="1" dt="2022-04-29T11:50:02.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esh" userId="f0f95b06-bc35-4a6c-b5da-9608cb597900" providerId="ADAL" clId="{1A8EA851-E5B8-41EE-ABBF-ED74E22CDC2D}"/>
    <pc:docChg chg="undo custSel modSld">
      <pc:chgData name="Rishikesh" userId="f0f95b06-bc35-4a6c-b5da-9608cb597900" providerId="ADAL" clId="{1A8EA851-E5B8-41EE-ABBF-ED74E22CDC2D}" dt="2022-03-09T12:27:22.969" v="150"/>
      <pc:docMkLst>
        <pc:docMk/>
      </pc:docMkLst>
      <pc:sldChg chg="addSp modSp">
        <pc:chgData name="Rishikesh" userId="f0f95b06-bc35-4a6c-b5da-9608cb597900" providerId="ADAL" clId="{1A8EA851-E5B8-41EE-ABBF-ED74E22CDC2D}" dt="2022-03-09T11:30:23.755" v="149" actId="1076"/>
        <pc:sldMkLst>
          <pc:docMk/>
          <pc:sldMk cId="2977795642" sldId="256"/>
        </pc:sldMkLst>
        <pc:spChg chg="mod">
          <ac:chgData name="Rishikesh" userId="f0f95b06-bc35-4a6c-b5da-9608cb597900" providerId="ADAL" clId="{1A8EA851-E5B8-41EE-ABBF-ED74E22CDC2D}" dt="2022-03-09T11:30:23.755" v="149" actId="1076"/>
          <ac:spMkLst>
            <pc:docMk/>
            <pc:sldMk cId="2977795642" sldId="256"/>
            <ac:spMk id="2" creationId="{00000000-0000-0000-0000-000000000000}"/>
          </ac:spMkLst>
        </pc:spChg>
        <pc:spChg chg="add mod">
          <ac:chgData name="Rishikesh" userId="f0f95b06-bc35-4a6c-b5da-9608cb597900" providerId="ADAL" clId="{1A8EA851-E5B8-41EE-ABBF-ED74E22CDC2D}" dt="2022-03-09T11:28:38.364" v="146" actId="1076"/>
          <ac:spMkLst>
            <pc:docMk/>
            <pc:sldMk cId="2977795642" sldId="256"/>
            <ac:spMk id="3" creationId="{9B770648-EC5A-42F4-A453-DBCEC70713F5}"/>
          </ac:spMkLst>
        </pc:spChg>
      </pc:sldChg>
      <pc:sldChg chg="addSp">
        <pc:chgData name="Rishikesh" userId="f0f95b06-bc35-4a6c-b5da-9608cb597900" providerId="ADAL" clId="{1A8EA851-E5B8-41EE-ABBF-ED74E22CDC2D}" dt="2022-03-09T12:27:22.969" v="150"/>
        <pc:sldMkLst>
          <pc:docMk/>
          <pc:sldMk cId="1035021365" sldId="261"/>
        </pc:sldMkLst>
        <pc:inkChg chg="add">
          <ac:chgData name="Rishikesh" userId="f0f95b06-bc35-4a6c-b5da-9608cb597900" providerId="ADAL" clId="{1A8EA851-E5B8-41EE-ABBF-ED74E22CDC2D}" dt="2022-03-09T12:27:22.969" v="150"/>
          <ac:inkMkLst>
            <pc:docMk/>
            <pc:sldMk cId="1035021365" sldId="261"/>
            <ac:inkMk id="16" creationId="{47B75CBC-4724-400C-8474-D5FDE759BB98}"/>
          </ac:inkMkLst>
        </pc:inkChg>
      </pc:sldChg>
    </pc:docChg>
  </pc:docChgLst>
  <pc:docChgLst>
    <pc:chgData name="URVI NIRAJ GODHA" userId="S::urvi@iitg.ac.in::9d58720d-d095-4b0b-9f11-932d11265aef" providerId="AD" clId="Web-{CCDC67DE-0DD5-4242-B0CE-F05190F06365}"/>
    <pc:docChg chg="sldOrd">
      <pc:chgData name="URVI NIRAJ GODHA" userId="S::urvi@iitg.ac.in::9d58720d-d095-4b0b-9f11-932d11265aef" providerId="AD" clId="Web-{CCDC67DE-0DD5-4242-B0CE-F05190F06365}" dt="2022-04-29T11:50:02.192" v="0"/>
      <pc:docMkLst>
        <pc:docMk/>
      </pc:docMkLst>
      <pc:sldChg chg="ord">
        <pc:chgData name="URVI NIRAJ GODHA" userId="S::urvi@iitg.ac.in::9d58720d-d095-4b0b-9f11-932d11265aef" providerId="AD" clId="Web-{CCDC67DE-0DD5-4242-B0CE-F05190F06365}" dt="2022-04-29T11:50:02.192" v="0"/>
        <pc:sldMkLst>
          <pc:docMk/>
          <pc:sldMk cId="1198157089" sldId="265"/>
        </pc:sldMkLst>
      </pc:sldChg>
    </pc:docChg>
  </pc:docChgLst>
  <pc:docChgLst>
    <pc:chgData name="AMIT  PAREEK" userId="S::amitpareek@iitg.ac.in::1b96a0c4-92a4-46c2-b8e3-bdffef1ec627" providerId="AD" clId="Web-{9951BFA2-0E8A-4158-A39C-68017C539FE2}"/>
    <pc:docChg chg="addSld">
      <pc:chgData name="AMIT  PAREEK" userId="S::amitpareek@iitg.ac.in::1b96a0c4-92a4-46c2-b8e3-bdffef1ec627" providerId="AD" clId="Web-{9951BFA2-0E8A-4158-A39C-68017C539FE2}" dt="2022-05-01T03:51:52.736" v="0"/>
      <pc:docMkLst>
        <pc:docMk/>
      </pc:docMkLst>
      <pc:sldChg chg="new">
        <pc:chgData name="AMIT  PAREEK" userId="S::amitpareek@iitg.ac.in::1b96a0c4-92a4-46c2-b8e3-bdffef1ec627" providerId="AD" clId="Web-{9951BFA2-0E8A-4158-A39C-68017C539FE2}" dt="2022-05-01T03:51:52.736" v="0"/>
        <pc:sldMkLst>
          <pc:docMk/>
          <pc:sldMk cId="1318546460" sldId="269"/>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3-09T12:10:00.028"/>
    </inkml:context>
    <inkml:brush xml:id="br0">
      <inkml:brushProperty name="width" value="0.05292" units="cm"/>
      <inkml:brushProperty name="height" value="0.05292" units="cm"/>
      <inkml:brushProperty name="color" value="#FF0000"/>
    </inkml:brush>
  </inkml:definitions>
  <inkml:trace contextRef="#ctx0" brushRef="#br0">10654 7355 0,'18'0'141,"-1"-17"-126,1-1-15,-1 0 16,1-34-16,-18 16 16,18 1-16,-1 0 15,1-1-15,-18 19 16,0-1-16,18-17 16,-1 0-16,-17 17 15,18-17-15,0 17 16,-18 0-16,17-17 15,1 18 1,-18-1-16,17 0 16,1 1-16,17-19 15,-17 19-15,0-1 16,-1 18 0,1 0 46,17 0-62,-17 0 16,-18 18-1,17-18-15,-17 17 16,18 19-16,0-19 16,-18 1-16,0 0 15,0 17-15,17-18 16,1 36-16,0-17 15,-18-1-15,0-17 16,17 34-16,1-34 16,-18 0-16,0 17 15,18 18-15,-1 0 16,-17-18-16,18-17 16,-18 17-1,18 18-15,-1-35 16,1 17-16,-18-17 15,35 17-15,-35-18 16,18 1-16,-1-18 16,1 35-16,0-17 15,-1-18-15,1 18 16,0-1-16,-1 1 16,1-18-16,-1 0 15,-17 18 16,18-18 1,0-71-17,-1 53 1,1 1-16,-18-36 16,18 0-16,-1 0 15,-17 0-15,18 0 16,-18 18-16,0 0 15,0 17-15,18-17 16,-18-18-16,17 35 16,-17 0-16,0-17 15,0 18 1,18-1-16,-18-17 16,18-1-16,-18 19 15,17-1-15,-17-17 16,18 35-16,-18-18 15,17 18-15,-17-17 16,18 17 0,0-18-1,-1 18 1,1 0 0,17 0-1,-17 0 1,17 0-1,-17 0 1,-1 0-16,1 18 16,0-18-16,-1 17 15,19 1-15,-19 17 16,1-17-16,0-1 16,-1 36-16,1-35 15,-1 0-15,1 17 16,-18-18-16,0 1 15,18 17-15,-18-17 16,17 35 0,-17-35-16,18 34 15,0-34-15,-1 17 16,-17 1-16,18-1 16,0 0-16,-18-17 15,17 35-15,1-36 16,-1 1-16,1 0 15,-18-1-15,18-17 16,-1 18-16,1-18 16,-18 18-16,18-18 15,-1 0-15,-17 17 16,18-17-16,-18 18 16,18-18-16,-1 0 31,1 0-31,0 0 31,-1-18-15,1 1-16,-1 17 15,1-36-15,0 19 16,-1-19-16,1 19 16,-18-1-1,18-17-15,-18 0 16,17-1-16,1 19 15,-18-19-15,0 1 16,0 17-16,0-17 16,0 0-16,0 0 15,18 17-15,-18 0 16,0-17-16,0 17 16,0 1-1,0-1-15,17 18 16,-17-17-16,18 17 15,-18-18 1,17 18-16,1-18 16,0 1-16,-1-1 15,1 18 1,0-18-16,17 1 16,-17 17-16,17-18 15,-17 0-15,17 1 16,0 17-16,-17-18 15,-1 18 1,1 0-16,0 0 16,-1 0-1,1 0-15,17 18 16,-17-1 0,-1 1-16,19 0 15,-19-1-15,1 19 16,0-19-16,-1 1 15,1 0-15,0 17 16,-1-18-16,1 1 16,-18 35-16,17-35 15,1 17-15,0 0 16,-1 0-16,1-17 16,0 17-16,-1-17 15,-17 0-15,18 17 16,0-35-16,-18 35 15,17-35-15,-17 18 16,35 0-16,-35-1 16,18-17-16,0 18 15,17-1-15,-35 1 16,18-18-16,17 0 16,-17 18-16,-1-1 15,1-17-15,0 0 16,17 18-1,-18-18 1,-17 18-16,18-18 16,17 0-1,1 0 1,-19 0 0,1-36-16,0 19 15,-18-36-15,17 18 16,1 17-16,-1-17 15,-17-1-15,0 1 16,0 0-16,18 17 16,-18-17-16,18 0 15,-18-1 1,0 19-16,0-1 16,0 0-16,0-17 15,0 0-15,0 17 16,17 1-16,-17-1 15,0 0-15,18 18 16,0-17 0,-1 17-1,1-18-15,0 18 16,-1-18-16,19 18 31,-19 0-31,1 0 16,-1-17-1,19 17-15,-19 0 16,1 0 0,0 0-16,-1 0 15,1 0-15,0 17 16,-1 1-16,1 17 16,-18-17-16,17 0 15,1 17-15,-18 0 16,0-17-16,18 17 15,-1 0-15,-17 1 16,0-19-16,18 18 16,-18 1-16,18-19 15,-18 19-15,17-36 16,1 17-16,-18 1 16,18-18-1,-1 0 1,1 18-16,-1-1 15,1-17 1,0 0 15,-18 18-15,17-18 0,1 0-1</inkml:trace>
  <inkml:trace contextRef="#ctx0" brushRef="#br0" timeOffset="1375.3">10619 6668 0,'35'17'79,"-17"1"-79,17 70 15,0 18-15,0-18 16,-17-17-16,17 17 15,1-35-15,-1 35 16,-18-35-16,1 53 16,17-36-16,-17-17 15,0 0-15,-18 18 16,0-19-16,0-34 16,17 17-16,-17-17 15,0 17-15,0-17 16,0 0-1,0-1-15,0 36 16,0-18-16,0 18 16,0-17-16,0-1 15,0-17-15,0 17 16,0 0-16,0-17 16,0-1-1,0 1 1,0 0-1</inkml:trace>
  <inkml:trace contextRef="#ctx0" brushRef="#br0" timeOffset="3608.35">10936 7267 0,'18'0'47,"-1"0"-47,1 0 16,17 18-16,-17-18 15,17 17 1,18-17-1,0 0-15,-18 0 16,18 0-16,18 0 16,17 0-16,-17 0 15,-19 0-15,-16 0 16,-1 0-16,-17 0 16,17 0-16,-17 0 15,17 0 1,-17 0-16,-1 0 15,18 0-15,1 0 16,17 0 0,0 0-16,-36 0 15,18 0-15,-17 0 16,17 0-16,1-17 16,-19 17-1,1-18-15,17 18 16,-17-17-1,17 17-15,-17 0 16,-1 0 0,1 0-16,17 0 15,-17 0-15,0 0 16,-1 0-16,1 0 16,-1 0-16,19 0 15,-1 0-15,-17 0 16,17 0-16,-17 0 15,17 0-15,0 0 16,-17 0-16,-1 0 16,19 0-16,-1 0 15,0 0-15,1 0 16,16 0-16,-16 0 16,-1 0-1,18 0-15,-18 0 16,1 0-16,-1 0 15,-18 0-15,1 0 16,17 0-16,1 0 16,-1 0-16,-17 0 15,34 0-15,-16 0 16,-1 0-16,18 0 16,-18 0-16,0 0 15,1 0-15,-19 0 16,19 0-16,-1 0 15,0 0-15,0 0 16,1 0-16,-19 0 16,36 0-16,-35 0 15,17 0-15,-17 0 16,17 0-16,0 0 16,-17 0-16,17 0 15,-17 0-15,17 0 16,1 0-16,-1 0 15,0 0-15,18 0 16,-18 0-16,1 0 16,17 0-16,-36 0 15,18 0 1,-17 0-16,0 0 16,17 0-16,-17 0 15,17 0-15,-17 0 16,17 0-16,0 0 15,-17 0-15,-1 0 16,1 0-16,0 0 16,-1 0 62,1 0-63,0 0-15,-1 0 16,1 0 0,-1 0-16,1 0 15,0 0-15,-1 0 16,1 0-16,0 0 16,-1 0 15,19 0 141,-1 0-157,-18 0 1,1 0-16,0 0 31,-1 0 32,1 0-63,0 0 47</inkml:trace>
  <inkml:trace contextRef="#ctx0" brushRef="#br0" timeOffset="4687.99">14764 7073 0,'35'0'63,"-17"0"-63,-1 0 16,-17 18-16,18-1 15,0-17-15,-1 0 16,1 18-16,-1 0 15,19-1-15,-19 1 16,1 0-16,17-1 16,-17 1-1,0-18-15,-1 0 16,-17 18 234,-17-1-250,-19 1 16,36-1-16,-17 1 15,-1-18-15,0 35 16,18-17 15,-17-18-31</inkml:trace>
  <inkml:trace contextRef="#ctx0" brushRef="#br0" timeOffset="5479">13123 7938 0,'18'0'79,"17"17"-79,1 36 15,-36-18-15,35 1 16,0 17-16,-17 35 15,-1-35-15,1 0 16,-18-36-16,18 36 16,-18-35-16,0-1 15,0 1 1</inkml:trace>
  <inkml:trace contextRef="#ctx0" brushRef="#br0" timeOffset="6455.96">13088 8343 0,'18'0'32,"-1"0"-17,1 0-15,17 18 16,-17-1-16,0-17 16,-1 18-16,-17 0 15,18-18-15,-1 0 16,19 17-1,-19-17 1,-17 18 0,18-18-16,0 18 31,-1-18-15,1 0-1,-18 17-15,18-17 16,17-35 171,-35 0-171,17-1-16,19 1 16,-36 0-16,17 17 15,-17-17-15,18 0 16,-18 17-16,0 0 15</inkml:trace>
  <inkml:trace contextRef="#ctx0" brushRef="#br0" timeOffset="10671.43">12524 8396 0,'0'35'141,"0"124"-126,17-71-15,1 1 16,-18 16-16,18-16 15,-18-19-15,0 36 16,0-53-16,0 0 16,0 17-16,0-34 15,0-19-15,0 19 16,17-19 0,-17 1-16,0 17 15,0 0-15,0 1 16,0-19-16,0 19 15,18-19-15,-18 18 16,17 1-16,-17-1 16,0 18-16,18-18 15,-18 18-15,18-18 16,-18 1-16,0-1 16,0 0-1,17-17 1,1-18-1,-18 18 32</inkml:trace>
  <inkml:trace contextRef="#ctx0" brushRef="#br0" timeOffset="12214.84">11853 9260 0,'18'0'78,"70"0"-78,-35 0 15,18 0-15,17 0 16,-18 0 0,19 0-16,-19 0 15,1 0-15,-1 0 16,-17 0-16,0 0 15,-18 0-15,18-17 16,18 17-16,-18 0 16,17 0-16,1 0 15,17-18-15,0 18 16,-17 0-16,-1 0 16,19 0-16,-19 0 15,-17 0-15,18 0 16,-19 0-16,1 0 15,0 0-15,-17 0 16,34 0-16,-17 0 16,-18 0-16,18 0 15,0 0-15,0 0 16,-18 0-16,1 0 16,-1 0-16,0-17 15,18 17-15,18-18 16,-36 18-16,18 0 15,-18-18-15,0 18 16,1 0-16,-19 0 16,19 0-16,-1 0 15,0 0 1,-17 0 0,-1 0-16,1 0 15,17 0-15,1 0 16,-19 0-16,19 0 15,-1 0-15,18 0 16,-36 0-16,19 0 16,-19 0-16,1 0 15,0 0 17</inkml:trace>
  <inkml:trace contextRef="#ctx0" brushRef="#br0" timeOffset="13558.73">14781 9049 0,'0'-18'94,"18"18"-79,0 0-15,-1 0 16,-17-18 15,18 18 16,0 0-47,-1 0 16,1 18 15,17 0-16,-17-18 1,-1 0-16,1 17 16,0-17-1,-1 0 17,1 0-32,0 0 15,-1 18-15,1-18 16,0 0-16,-1 0 31,-17 18 250,-35 17-265,0 0-16,17-35 16,0 36-16,1-36 15,-1 17-15,0 1 16,-17 17-1,17-17 1</inkml:trace>
  <inkml:trace contextRef="#ctx0" brushRef="#br0" timeOffset="14838.73">12541 8361 0,'-17'53'93,"17"-18"-93,-18 0 16,0-17 0,18 0 93,-17-18-93,17 17-1,0 1 1,-18-1 0,18 1-16,0 0 15,-18-18 48</inkml:trace>
  <inkml:trace contextRef="#ctx0" brushRef="#br0" timeOffset="15719.06">12524 8431 0,'17'0'47,"1"0"-31,0 0-1,-1 0-15,1 18 16,-1 0-16,1-18 16,0 17-16,-1-17 15,1 18 1,0 0 0</inkml:trace>
  <inkml:trace contextRef="#ctx0" brushRef="#br0" timeOffset="17632.03">15363 6950 0,'0'70'390,"0"1"-374,0-36-16,18 18 16,0-18-16,-18-17 15,0 0-15,17 17 16,-17-18-1,0 19 1,18-36 0,-18 17-16,0 1 15,0 0 1,0-1 0,18-17 30,-18 18-30,17-18 15,-17 18-31,18-18 32,0 0 14,17 0-30,0 0-16,0-18 16,-17 0-16,17 18 15,-17-17-15,0 17 32</inkml:trace>
  <inkml:trace contextRef="#ctx0" brushRef="#br0" timeOffset="18560.09">15293 7232 0,'35'0'16,"-17"0"0,-1 0-16,19 0 15,-19 0-15,1 18 16,17-18-16,-17 0 16,0 0-16,-1 0 15,19 0-15,-19 0 31</inkml:trace>
  <inkml:trace contextRef="#ctx0" brushRef="#br0" timeOffset="20599.16">15628 8908 0,'-18'0'46,"1"0"-14,-1 0-1,1 0-15,-1 0-1,0 0 32,1 0-31,-1 0-1,0 0 1,1 17 31,17 1-32,0 0-15,0-1 16,0 1 15,0-1-15,0 1-16,0 0 16,0-1-16,0 1 15,0 0-15,0-1 16,0 1-16,0 0 15,0-1 1,0 19 0,0-19-1,0 1 1,0-1 0,0 1 109,-18-18-32,0 0-77,1 0-16,-1 0 16,0 0-16,1 0 15,-18 0-15,17-18 16</inkml:trace>
  <inkml:trace contextRef="#ctx0" brushRef="#br0" timeOffset="21680.07">15363 9049 0,'18'0'16,"0"0"62,-1 0-63,1 0 1,0 17-16,-1-17 16,1 0-16,0 0 15,-1 0 1,1 0 15,0 0 157</inkml:trace>
  <inkml:trace contextRef="#ctx0" brushRef="#br0" timeOffset="25479.5">13917 7867 0,'0'0'0,"53"0"16,-18 0-16,-17 0 16,17 0-16,-17 0 15,-1 0 1,1 0-1,0 0 1,17 0 0,-17 0-16,17 0 15,0 18-15,1-18 16,-19 17-16,1-17 16,-1 0-16</inkml:trace>
  <inkml:trace contextRef="#ctx0" brushRef="#br0" timeOffset="26991.44">14182 7938 0,'-18'0'110,"0"-18"-95,1 18 204,-1 18-203,0-1-16,1 18 15,-1-17 1,18 0-16,0-1 15,0 1 1,-17-18-16,17 18 94,0-1-94,0 1 15,0 0-15,0-1 16,0 1 0,17-18-1,-17 17-15,0 1 141,0 0-141,0-1 16,-17 1 15,-1-18-16,18 18 17,-18-18-1,1 0-31,17 17 16,-18-17-16,-17 0 15,17 0 1,0 0-16,1 0 78</inkml:trace>
  <inkml:trace contextRef="#ctx0" brushRef="#br0" timeOffset="27871.81">13899 8043 0,'18'0'47,"17"0"-31,1 0-1,-19 0-15,1 0 16,0 0-16,-1 0 15,1 0-15,-1 0 16,19 0-16,-1 0 16,-17 0-16,17 18 15,0-18-15,-17 0 16</inkml:trace>
  <inkml:trace contextRef="#ctx0" brushRef="#br0" timeOffset="28959.45">14129 7849 0,'17'0'156,"36"18"-140,-35-18-16,0 0 16,-1 18-16,1-18 15,0 0-15,-1 0 94,1 0-78,-1 0-1,1 0 1</inkml:trace>
  <inkml:trace contextRef="#ctx0" brushRef="#br0" timeOffset="31487.55">15399 6332 0,'0'0'0,"-18"0"0,0 0 16,1 0-1,-1 0 1,1 18-16,-1 0 16,0-1-1,1 1-15,17 0 16,-18-18-16,18 17 16,0 1-1,0-1 1,0 1-16,0 17 31,0-17-15,0 0-16,18-18 15,-1 17 1,-17 1 0,18 0-16,0-18 15,-1 17-15,18 1 16,1-18-16,-19 18 15,1-18-15,-18 17 16,18-17-16,-1 0 63,1 0-48,-18-17-15,0-1 16</inkml:trace>
  <inkml:trace contextRef="#ctx0" brushRef="#br0" timeOffset="32751.31">15681 6421 0,'-18'0'63,"18"17"-17,0 1-46,0-1 16,0 1-16,0 0 16,0-1-16,0 1 15,0 0 17,18-18 30,-18 17-46,18-17 15,-1 0 0,1 0 47,0-17-62,-1-1 0,1 18 15,-18-18-31,0 1 62,0-1-15,-18 18-47,18-18 16,-17 18-16,17-17 15,-18 17 110</inkml:trace>
  <inkml:trace contextRef="#ctx0" brushRef="#br0" timeOffset="34879.22">16104 6403 0,'-17'0'15,"-1"0"32,0 0-31,1 0-16,-1 18 15,0-18-15,18 17 16,-17-17 0,-1 0-1,1 18 1,17-1 78,0 1-79,17-18-15,1 0 31,-18 18-31,17-18 47,19 17-31,-19-17 0,1 0-16,0 0 15,-1 0 1,1 0-1,0 36 142,-18-19-142,0 1-15,0 0 16,0-1-16,0 1 16,0 0 62,0-1-63,-18 1 1,0-18 0,18 17-1,-17-17 63,-19 0-62,19 0 0,-1 0-16,0 0 15,1 0 79,-1 0-63,18-17-31,-17 17 16</inkml:trace>
  <inkml:trace contextRef="#ctx0" brushRef="#br0" timeOffset="36550.5">16369 6456 0,'0'35'78,"0"-17"-62,0-1-16,0 1 15,18 17-15,-18-17 16,17 0 0,-17-1-16,0 1 0,0 0 78,18-18-63,-1 0 32,-17-18 31,0 0-78,0 1 16,18-1-16,-18 0 31,0 1 16,0-1 0,0 0-31,18 18 124,-1 0-124,-17 18-1,18-18 1,0 0-16,-18 18 16,0-1-16,17-17 15,-17 18-15,18 0 32,0-18 46,-1-18-31,-17 0-32,0 1 32,0-19-31,0 19-1,0-1 1,0 0 15,0 1-31,0-1 16</inkml:trace>
  <inkml:trace contextRef="#ctx0" brushRef="#br0" timeOffset="37703.25">16863 6332 0,'0'18'125,"0"17"-125,0 1 16,0-1-1,0-18-15,0 1 16,0 0-16,0-1 16,0 1-16,0 0 15,17-18 1,-17 17-1,0 1 17,0 0-17,0-1 1,18-17 0,-18 18-1,18-18 1,-1 0 31,19 0-16,-1 0-15,0 0-1,0 0-15,1 0 16,17 0-16,-36 0 15,1 0-15,0 0 16,-18-18-16</inkml:trace>
  <inkml:trace contextRef="#ctx0" brushRef="#br0" timeOffset="38783.93">16810 6544 0,'0'-18'47,"18"18"0,17 0-47,-18-17 15,1 17-15,0-18 16,17 18 0,-17 0-1,-1 0-15,-17-18 16,18 18-16</inkml:trace>
  <inkml:trace contextRef="#ctx0" brushRef="#br0" timeOffset="42271.61">14411 6438 0,'18'0'63,"-1"0"-63,1 0 15,0 0 1,17 0 0,-18 0-1,1 0-15,0 18 16,-1-18 15,-17 17-31,18 19 16,0-19-16,-18 1 15,17 0-15,1 17 16,-18-17 0,0-1-1,0 1 1,0 0-16,-18-18 16,18 17-16,-17-17 15,17 18-15,-36-18 16,19 17-16,17 1 15,-36-18 1,36 18-16,-17-18 16,-1 0-16,1 0 62,34 0 32,1-36-94,17 1 16,-17 18-16,-1 17 15,1-18-15,-18 0 16,18 1-16,-1-1 15,-17 0 1,18 18 0,-18-17 15,18 17-31,-18-18 31,17 18-15,1 0-1,-18-18 1,0 1 31,-18 17-31,1 0-1,17-18 1,-18 18-1,18-18 48,18 54 31,-18-19-79,0 1-15,17-18 16,1 18 0,-1-18-16,1 0 15,-18 17 1,18-17 15,-18 18-15,17-18 46,1 0 32,0 0-63</inkml:trace>
  <inkml:trace contextRef="#ctx0" brushRef="#br0" timeOffset="43000.25">14922 6421 0,'0'-18'63,"18"18"-47,0 0-1,-1 0-15,1 0 16,0 0-16,-1 0 15,1 0 1,0 0 15,-1 0-31</inkml:trace>
  <inkml:trace contextRef="#ctx0" brushRef="#br0" timeOffset="43536.08">14940 6579 0,'18'0'47,"17"0"-32,-17 0-15,-1 0 16,1 0-1,0 0 1,-1 0 0,1 0-16,0 0 78</inkml:trace>
  <inkml:trace contextRef="#ctx0" brushRef="#br0" timeOffset="47960.46">14482 7814 0,'-18'0'93,"0"18"-77,1 17-16,17-17 16,-18 17-16,0 18 15,1-18-15,17 0 16,0-17-16,0 17 15,0-17 1,0 0-16,0-1 16,0 1-1,17-1 1,1-17 15,-18 18-15,18-18-16,-18 18 15,17-1 1,-17 1 15,18-18-15,0 0 78</inkml:trace>
  <inkml:trace contextRef="#ctx0" brushRef="#br0" timeOffset="49943.93">14587 8061 0,'18'0'78,"-18"-18"-62,18 18-16,-1 0 31,1 0-16,0 0 1,-1 18 15,-17 0 1,18-18-32,-18 17 15,0 1 1,0 0-1,0-1 1,-18-17 0,1 18 15,-1-18-31,18 17 16,-18-17-16,18 18 31,18-36 141,17 1-172,0-18 15,-17 35-15,17-36 16,-17 19 0,0-1-16,-1 0 78,1 18-63,-18-17 1,18 17 15,-1-18-15,-17 0 31,-17 36 46,-1-18-93,0 18 16,-17 17-16,17-17 16,18-1 15,-17-17-31,17 18 31,0 0-15,0-1 15,17-17 16,-17 18-31,18-18 15,17 0 16,1 0-47,-1 0 15,-18 0 1,1 0 0,0 0-1</inkml:trace>
  <inkml:trace contextRef="#ctx0" brushRef="#br0" timeOffset="50878.55">14870 7885 0,'17'0'47,"1"0"-47,-1 0 15,1 0-15,17 0 16,-17 17 0,-18 1-1,18-18-15,-18 18 16,17-18-16,1 17 31,-18 1-15,0-1-16,0 1 15,18-18-15,-18 18 16,0-1 0,0 1-16,0 0 31,0-1-31,0 1 15,0 0 1,0-1-16,-18-17 16,18 18-16,-18-1 15,18 1-15,0 0 32,-17-1-17,17 1 32</inkml:trace>
  <inkml:trace contextRef="#ctx0" brushRef="#br0" timeOffset="54558.74">15505 8590 0</inkml:trace>
  <inkml:trace contextRef="#ctx0" brushRef="#br0" timeOffset="56023.18">15610 8802 0,'-17'88'78,"-18"-35"-78,-1 17 16,36-34-16,-17-1 16,-1-17-16,0 35 15,1-18-15,-1 0 16,0 0-16,18-17 16,0 0-16,0-1 15,-17 1 1,17 17-1,0-17 1,-18 0 0,0-1-1,18 1-15,-17-1 32,17 1-1,-18 0 0,18-1-31</inkml:trace>
  <inkml:trace contextRef="#ctx0" brushRef="#br0" timeOffset="57952.23">15822 9119 0,'0'18'47,"0"0"-32,0 17-15,0 0 16,0-17-16,0-1 15,0 1-15,0 0 16,0-1 0,0 1-1,18-18 17,-1 0 46,1 0-31,0 0-16,-18-18-16,0 1 1,0-1-16,17 0 16,-17 1-16,18-1 15,0 1 1,-1 17 234,1 0-250,-1 0 16,-17 17-16,18-17 15,-18 18 16,18-18 1,-1 0-1,-17 17-15,18-17-16,0 0 125,17 0-110,-17 0 1,-1 0-16,1 0 15,-1 0 17,-17-17-32,0-1 31,0 1-31,0-1 16,-17 18-1,17-18-15,0 1 16,-18-1-16,1 0 15,17 1 17,-18 17-17</inkml:trace>
  <inkml:trace contextRef="#ctx0" brushRef="#br0" timeOffset="60791.21">16704 6668 0,'18'0'0,"-1"0"16,1 0-1,0 0 17,-1 0 15,1 0-16,-18 17 16,18-17-47,-18 18 15,0-1 1,0 1-16,0 0 16,0-1-16,0 1 31,0 0-31,-18-18 15,0 0 17,18 17-17,-17-17 1,17 18 0,-18-18-1,0 0 110,1 0-94,-1 0 1,0 0-1,18-18 0,0 1 16,-17-1-47,17 0 31,0 1-15,0-1 15,0 0-31,0 1 47</inkml:trace>
  <inkml:trace contextRef="#ctx0" brushRef="#br0" timeOffset="64671.57">12030 9278 0,'-18'0'0,"-35"0"15,36 0-15,-19 0 16,-17 0-16,18 0 15,0 0-15,0 0 16,-18 0-16,35 0 16,0 0-16,1 0 15,-19-18-15,1 18 16,17 0-16,-34 0 16,34 0-16,0 0 15,1 0-15,-1 0 16,0 0-1</inkml:trace>
  <inkml:trace contextRef="#ctx0" brushRef="#br0" timeOffset="66303.2">11501 9137 0,'-36'18'125,"36"-1"-109,0 1-16,-17-18 16,-1 0-1,18 18 1,-18-18-1,18 17 376,0 18-375,0-17-1,36-18 220,87 18-220,-52-18-15,-18 17 16,-18 1-16,-17 0 16,-1-18-16</inkml:trace>
  <inkml:trace contextRef="#ctx0" brushRef="#br0" timeOffset="82047.5">15646 6844 0,'17'0'125,"1"18"-125,0-18 31,-1 0-15,-17 17-16,18-17 16,17 0-16,-17 0 15,-1 0 1,1 0-16,0 0 15,-1 0 1,1 0 0,0 0-16,-1 0 15,1 0 1,0 0 0,-1 0-16,18 0 15,-35 18 1,18-18-16,0 0 15,-1 0 32,1 0-31,0 0-16,17 0 16,-17 0-16,-1 0 15,18 17-15,1 1 16,-1-18-1,0 18-15,-17-18 16,35 0-16,-35 17 16,-1-17-16,-17 18 15,18-18-15,-1 0 16,19 0 0,-19 0-1,1 0-15,17 0 16,-35 18-16,36-18 15,-19 0-15,1 0 16,-1 0-16,1 0 16,0 0-16,-1 0 15,19 0 1,-19 0 0,1 0-1,0 0 1,-1 0-1,1 0 1,0 0-16,-1 0 16,1 0-1,-1 0-15,1 0 16,0 0-16,-1 0 16,1-18-16,17 18 15,1 0 1,-19-18-1,18 18 1,-17 0 0,0 0-16,-1 0 15,1 0 1,0 0 15,-18-17-15,17 17-1,1 0 17,-18-18-1,18 18-31,-1 0 16,1-18-1</inkml:trace>
  <inkml:trace contextRef="#ctx0" brushRef="#br0" timeOffset="84078.81">14164 8431 0,'88'0'31,"-35"0"-31,-18 0 16,18 0-16,-17 0 15,-1 0-15,-17 0 16,34 0-16,-16 0 16,-19 0-16,1 0 15,17 0-15,-17 0 16,0 0-16,-1 0 15,1 0-15,-1 0 16,1 0-16,0 0 16,-1 0-1,1 0-15,0 0 16,-1 0-16,1 0 16,0 0-16,-1 0 15,1 0-15,-1 0 16,1 0-1,-18-17-15,18 17 16,-1 0 0,1 0-16,0 0 15,-1 0 1,1 0 62</inkml:trace>
  <inkml:trace contextRef="#ctx0" brushRef="#br0" timeOffset="95751.27">13335 9243 0,'0'-18'187,"0"-52"-171,0 17-16,0 35 16,0-17-16,0 17 15,0-17-15,0 0 16,0 17-16,0 0 16,0 1-1,0-1-15,-18 0 16,18 1-1,0-1 17,-17 18-32,17-18 15,0 1-15,0-1 16,0 1 0,0-1-1,0 0 16,0 1 16,0-1 0,0 0-16,0 1-15,0-1-16,0 0 16,0 1-1,-18 17 423,0 0-423,18 17-15,-17-17 16,17 18 62,-18-18-78,18 35 16,-17-17-1,17 0 1,-18-1-16,18 1 109,-18 0-77,18-1 30</inkml:trace>
  <inkml:trace contextRef="#ctx0" brushRef="#br0" timeOffset="96782.99">13300 8678 0,'17'0'109,"1"0"-93,0 0-1,-18 18-15,17-18 16,1 0 0,-18 18 15,18-18-16,-1 0-15,-17 17 16,18-17 0,-18 18-16,17-18 15,1 18 32</inkml:trace>
  <inkml:trace contextRef="#ctx0" brushRef="#br0" timeOffset="98559.29">12030 9296 0,'0'-36'109,"17"1"-109,1 0 16,-18 0-16,0 17 16,0 0-16,0-35 15,0 36-15,0-1 16,0 0-16,0-34 15,0 34-15,0 0 16,0 1 0,0-1-1,0 0 1,0 1 0,0-1-1,0 0 1,0 1-1,-18 17 1,18-18 0,0 1 46,0-1-31,-17 18-15,17-18-16,-18 1 16,18-1-16,0-17 15,0 17 1,-18 18 250,1 18-251,-1-1-15,1 1 16,-1 0-16,0-1 15,1-17-15,17 18 16,-18-18 0,18 18-16,0-1 15</inkml:trace>
  <inkml:trace contextRef="#ctx0" brushRef="#br0" timeOffset="99719.42">11994 8678 0,'18'0'78,"-18"18"-62,18-18 0,-1 0-1,-17 18 1,18-18-16,0 0 16,-1 0 15,-17 17-16,18-17 173,0 0-157,-1 0-15,1 0 31,-1 0-47,19 0 15,-19 0-15,19 0 16,-19 0 0</inkml:trace>
  <inkml:trace contextRef="#ctx0" brushRef="#br0" timeOffset="102983.14">13123 9437 0,'0'35'156,"0"-17"-141,0-1-15,0 1 16,0 0 15,18-18 1,0 17-17,-1-17 1,1 0-1,-18 18-15,18-18 16,-18 18 0,17-18-1,1 0 48,-1 0-48,1 0-15,0 0 16,-18-18 47,0 0-48,-18 18-15,18-17 16,0-1 46,0 0-62,0 1 16,0-1 78,-18 18-79,36 0 95,0 0-110,-18 18 15,17-18 1,1 0 0,-18 17-1,0 1-15,35 0 16,-17-18-1,-18 17-15,18-17 32,-1 0-1,1 0 0,-18-17 47,0-19-62,0 19 0,0-1-1,0 0 1,0 1-1,0-1 64,-18 18-64,1 0 1,17-17 15,-18 17-15</inkml:trace>
  <inkml:trace contextRef="#ctx0" brushRef="#br0" timeOffset="104696.1">13564 9560 0,'0'18'125,"18"-18"-125,0 0 31,-18 18-15,17-18 31,-17 17-16,18-17-16,-1 0 17,1 0 15,0 0-16,-1 0-16,-17-17-15,18 17 16,-18-18-16,0 0 16,0 1 31,-18 17-16,18-18-16,-17 18 1,-1-18 0,0 1-1,1 17 17,17 17 233,-18-17-249,18 18-1</inkml:trace>
  <inkml:trace contextRef="#ctx0" brushRef="#br0" timeOffset="105783.46">11836 9472 0,'35'0'94,"0"18"-94,-17-18 16,0 0-16,-1 0 15,1 0 1,-1 0 0,1 0-1</inkml:trace>
  <inkml:trace contextRef="#ctx0" brushRef="#br0" timeOffset="107711.61">12118 9384 0,'0'18'109,"-18"-1"-109,18 1 16,-17-1-16,17 1 16,-18-18-16,18 18 15,0-1 1,0 1-1,0 0 1,0-1 0,0 1 15,0 0 31,18-18-15,-1 0-31,1 0 0,0 0-1,-1 0 1,1 0-1,-1 0 17,-17-18-17,0 0 1,0 1 15,0-1-15,0 0-1,0 1 17,18 17 155,-18 17-171,18 1-1,-1 0 1,1-18 47,0-18 108,-18 0-171,17 18 16,-17-17-16,0-1 16,18 0-16,-18 1 31,0-1 31,0 1-15,-18 17 110,1 0-126,-1 0-16</inkml:trace>
  <inkml:trace contextRef="#ctx0" brushRef="#br0" timeOffset="109712.13">12382 9560 0,'0'18'203,"0"0"-188,0-1 17,0 1 77,18-18-46,-18 17-32,18-17 16,-1 0-32,1 0 1,0 0-16,-1 0 31,-17-17 47,0-1-62,0 1 15,0-1 0,0 0 48,0 1-33,-17 17-30,-1 0 93,0 0 48,1 0 46,-1 0-16</inkml:trace>
  <inkml:trace contextRef="#ctx0" brushRef="#br0" timeOffset="115423.73">3316 7408 0,'18'0'16,"35"18"-16,-18 0 15,-17-18-15,-1 17 16,36 1-16,-18 0 16,1-18-16,-19 17 15,19 1 1,-1-1-16,-17 1 16,17-18-16,-18 0 15,1 18-15,17-18 16,-17 17-16,0 1 15,17-18-15,-17 0 16,-1 18-16,1-18 16,-1 0-16,-17 17 172,-17 1-172,-18 0 15,-1 17-15,1 18 16,-18-18-16,0 18 15,18-18 1,0-17-16,17 17 16,-17-17-16,17 17 15,0-35-15,1 0 32,17 18-17</inkml:trace>
  <inkml:trace contextRef="#ctx0" brushRef="#br0" timeOffset="116951.45">3828 11889 0,'17'17'78,"19"1"-78,-1 0 16,18 17-16,0-18 15,-18 19-15,0-19 16,-17 1-16,35 0 16,-36-18-16,1 17 15,17 1-15,1 0 16,-19-1-16,19 1 15,-1-1-15,-18 1 16,19 17-16,-19-17 16,1 0-16,0-1 15,-1-17-15,-17 18 16,18-18-16,-18 18 16,18-18-16,-1 17 15,1 1 1,-1-18-16,1 35 15,17-35-15,-35 18 16,18-18-16,-18 17 16,18-17-16,-18 18 31,-18 0 78,0-18-109,-17 17 16,17-17-16,-17 53 16,-35-35-16,17 35 15,0-18-15,-35 18 16,17 0-16,36-35 15,17 17-15,-17-35 16,35 17 0</inkml:trace>
  <inkml:trace contextRef="#ctx0" brushRef="#br0" timeOffset="121538.39">12100 10019 0,'0'18'156,"0"-1"-156,-17 1 16,17-1 0,0 1-1,0 0-15,0-1 16,17-17 93,1 0-109,17 0 16,-17 0-1,17 0 1,-17-35 0,-1 35-1,-17-18 17,0 1 61,0-1-93,0 1 16,-17 17 0,17-18-16,-18 18 15,0 0 16,18-18-15,-17 18 0,-1 0-1,1 0 48,-1 0-16,0 18-16,1 0-15,17-1-16,0 1 15,0-1 16,0 1-15,0 0 78,17-18-94,1 0 15,-18 17 1,18-17 0,-1 0-1,1 0-15,-18-17 47,0-1 0,17 18-31,-17-18 62,0 1-78,0-1 15,0 1 1,-17 17 31,-1-18-31,1 18 15,-1 0-16,0 0 17,1 0 61,17 18-93,0-1 32,0 1 15,17-18-47,1 0 15,4850-547 251,-4885 494-79,-1 53-155,0 0-17,-52 35 110</inkml:trace>
  <inkml:trace contextRef="#ctx0" brushRef="#br0" timeOffset="125295.89">12100 6632 0,'0'88'16,"18"18"-16,0 18 15,-1 17-15,1 0 16,-1 35-16,1-17 16,0-35-16,-18-19 15,17-34-15,-17 0 16,18-1-16,-18 1 16,0-18-1,0 35-15,0 0 16,0-18-16,0 19 15,0 16-15,0-34 16,0 0-16,0-1 16,0-35-16,0 18 15,0-35-15,0 53 16,0-19-16,0 1 16,0 18-16,0 0 15,0 34-15,0-16 16,0 34-16,0-35 15,0 0-15,0-35 16,-18 0-16,1 0 16,-1-35-16,18 35 15,-18 0-15,1-18 16,-1 35-16,18-17 16,-17 18-16,-1 17 15,0-17-15,18-1 16,0-17-16,0 18 15,0-54-15,0 36 16,0 0-16,-17-35 16,17 17-1,0 18-15,0-18 16,0 36-16,0-18 16,0-18-16,0 18 15,0 17-15,0-17 16,0 18-16,0 17 15,0-17-15,0-1 16,0 18-16,0-17 16,0 0-16,0 34 15,0-34-15,0 35 16,0-36-16,0 36 16,-18 0-16,18 35 15,-18 0-15,1 36 16,-19-36-16,19 18 15,-1-18-15,1-18 16,17-52-16,0-18 16,0-1-16,0-34 15,0 17-15,0 1 16,0-1-16,0 0 16,0 0-16,0 1 15,0-1-15,0 0 16,0 18-16,-18-17 15,18 16 1,0-16-16,-18-1 16,18 0-16,0-17 15,0 17-15,18-35 63</inkml:trace>
  <inkml:trace contextRef="#ctx0" brushRef="#br0" timeOffset="126527.87">10830 11942 0,'36'0'47,"16"-36"-31,-16 19-16,34-36 15,18-18-15,-35-17 16,89-36-16,-37 1 16,36-36-16,1-17 15,-37 17-15,37 0 16,-54 36-16,35-36 15,-35 36-15,-17 34 16,17-16-16,-35 16 16,-18 37-16,1-1 15,-1-18-15,-17 36 16,17-18-16,-35 35 16,35-52-16,-17 34 15,-18 1-15,17-18 16,1 0-16,0 18 15,-1-18 1,19 35-16,-19-17 16,1 0-16,17 17 15,-17-17-15,17 0 16,-17-1-16,17 1 16,18-35-16,0 17 15,-18 17-15,18-34 16,-35 35-16,35-18 15,-18 17-15,-18 1 16,36 0-16,-17 17 16,-19 1-16,19-1 15,-19-17-15,1 35 16,-1-18-16,1 18 16,-18-18-1,18 18-15</inkml:trace>
  <inkml:trace contextRef="#ctx0" brushRef="#br0" timeOffset="127295.21">13141 8696 0,'0'0'16,"71"0"-1,-19 18-15,1-18 16,-17 17-16,17-17 16,-36 18-16,18-18 15,1 0-15,-1 0 16,-17 0-1,-1 0-15,1 0 16,0 0 0,-1 0 15,1 18-31,-1-18 16,-17 17 77,-35 1-93,18 35 16,-19-18-16,1 18 16,0 0-16,-1 0 15,19-18-15,-18 0 16,17 1-16,18-19 15,-18-17 1,18 18 0</inkml:trace>
  <inkml:trace contextRef="#ctx0" brushRef="#br0" timeOffset="128231.32">12012 6473 0,'0'18'47,"0"70"-32,0-35-15,0 0 16,0 18-16,0-36 16,0-17-16,-18-1 15,18 19-15,0-19 16,0 1 15,18-18 79,0-18-95,-18-17 1,17 0-1,1-1-15,-18-17 0,18 18 16,-18 0 0,0 0-16,17-1 15,-17 1-15</inkml:trace>
  <inkml:trace contextRef="#ctx0" brushRef="#br0" timeOffset="128575.97">12118 6491 0,'18'0'0,"17"0"15,-35 18 1,35-1-16,-17 1 16,-1 0-1,1-1-15,0 36 16,17-17-16,-17-1 15,17 0-15,0 0 16,-17-17-16,-18 0 16,17-18-16</inkml:trace>
  <inkml:trace contextRef="#ctx0" brushRef="#br0" timeOffset="130744.19">14499 9913 0,'0'18'63,"53"-1"-63,-18 19 15,-17-36-15,17 88 16,-17-18-16,0-17 16,-18 18-16,0-18 15,0 17-15,0-17 16,0-17-16,0-1 16,0-18-16,0 1 15,0 0 1</inkml:trace>
  <inkml:trace contextRef="#ctx0" brushRef="#br0" timeOffset="132335.21">14605 10019 0,'0'0'0,"35"0"16,18 0-16,0 0 15,0 0-15,-18 0 16,-17 0-16,0 0 15,-1 0-15,-17-18 16,35 18 15,1 0-31,17 0 16,0 0-16,0 0 16,-18 0-1,0 18-15,-17-18 16,35 18-16,0-18 15,-18 0-15,0 0 16,0 0-16,18 0 16,-17 0-16,-19 0 15,19 0-15,-1 0 16,-18 0 15,1 0 0,17 0-15,-17 0 0,-18 17-16,18-17 15,-18 35 63,0 18-78,0 0 16,0 0-16,0-18 16,0 18-16,0 0 15,0 0-15,0-35 16,0 17 0,0-17-16,0-1 15,-36 19 126,-34-36-126,17 0-15,-18 0 16,1 0-16,-1 0 16,-35 0-16,53 0 15,-17 0-15,17 0 16,-18 0-16,18 0 16,1 0-16,-19 0 15,18 0-15,-17 0 16,34 0-1,1 0-15,17 0 0</inkml:trace>
  <inkml:trace contextRef="#ctx0" brushRef="#br0" timeOffset="133671.37">15152 10266 0</inkml:trace>
  <inkml:trace contextRef="#ctx0" brushRef="#br0" timeOffset="143622.41">1305 11430 0,'18'0'109,"35"-18"-109,0 1 16,17-1-16,1-35 16,35 0-16,0 0 15,-1 18-15,19-18 16,-1 0-16,1 0 15,-18 18-15,-18-18 16,0 0-16,0 36 16,0-36-16,-35 17 15,18 1-15,17 0 16,0 17-16,-17-35 16,17 18-16,-35 0 15,35 17-15,-35-17 16,35 0-16,-35 17 15,18-17-15,17-18 16,0 17-16,-17 1 16,17 0-16,-35 17 15,17 1-15,19-19 16,-54 19-16,35-19 16,-17 19-1,0-1-15,18 0 16,-18-17-16,-18 18 15,18 17-15,0-18 16,0-17-16,-18 35 16,0 0-16,0-36 15,1 19-15,-1 17 16,-17 0-16,17-18 16,0 0-16,1 1 15,-1-1-15,18 0 16,17 1-16,-34-18 15,16-1-15,-16 19 16,17-1-16,0 0 16,-18 1-16,0-1 15,0 0-15,18-17 16,0 35-16,-17-35 16,34 0-16,-17 35 15,18-36-15,-19 1 16,1 17-16,0 1 15,35-18-15,-17 17 16,-18 0-16,35 1 16,-35-19-1,18 19-15,-18-1 16,-1 0-16,-16 1 16,-1-1-16,18 1 15,-18-1-15,18 0 16,0 1-16,0-19 15,-18 19-15,18-1 16,-18-17-16,1 17 16,-1 0-16,0 1 15,18-1-15,-18-17 16,1 35-16,-19-18 16,19 1-16,-19 17 15,19-36-15,-1 19 16,-18-1-16,19 0 15,34 1-15,-17-1 16,-17-17-16,-1 17 16,18-17-16,0 35 15,-18-18-15,0-17 16,0 35-16,1-35 16,17 17-16,-18 0 15,18-17-15,-18 35 16,18-35-1,0 17-15,0 1 16,-18-19-16,18 19 16,0-1-16,18-17 15,-19 17-15,-16 1 16,17-19-16,0 36 16,17-35-16,-35 17 15,36-17-15,-18 17 16,35 1-16,-35-18 15,35-1-15,-53 36 16,18-35-16,-35 17 16,35 18-16,-35-35 15,17 35-15,0-18 16,-17 1-16,-1-1 16,19 18-16,-19-17 15,19 17-15,-19-18 16,1 0-16,0 18 15,17-17-15,-18-1 16,1 18 0,0 0-1,-1-18 1,1 18 0,0-17-1</inkml:trace>
  <inkml:trace contextRef="#ctx0" brushRef="#br0" timeOffset="146152.07">2258 14517 0,'70'0'78,"1"-35"-63,-18 17 1,0 0-16,35-17 16,18 17-16,17-52 15,-17 35-15,18-36 16,-19 18-16,1 18 15,-35-18-15,35-18 16,-18 36-16,18-18 16,-36 0-16,18 18 15,-17 17-15,17-17 16,-17 0-16,-1 17 16,1-17-16,17 17 15,-17-17-15,34 17 16,-34-17-16,35 0 15,-18-1-15,0 19 16,0-1-16,1-17 16,-1 17-16,-35 1 15,0-19-15,35 19 16,-35-1-16,0-35 16,35 18-16,-35 17 15,0-17 1,0 17-16,17 18 0,-35-35 15,18 17 1,0 18-16,-18-17 16,1-19-16,17 36 15,-18-17-15,0-1 16,0 1-16,18-1 16,18-17-16,-18-1 15,0 19-15,-18-1 16,36-17-16,-36 17 15,18 0-15,0 1 16,0-18-16,0 17 16,0 0-16,-1-17 15,1 17-15,18 1 16,-18-19-16,-18 1 16,18 35-16,-18-17 15,18-1-15,-35 18 16,17-18-16,18 18 15,-35-17-15,35-1 16,-1 18-16,1-18 16,-17-17-16,17 17 15,0 1-15,-1-1 16,1 0-16,-17 1 16,17-1-1,-36 1-15,18 17 16,-17-18-16,17 18 15,1-18-15,-19 18 16,19-17-16,-1-1 16,0 0-16,0 18 15,-17 0-15,35-17 16,-18-1-16,-17 18 16,17 0-16,-17 0 15,17-18-15,0 1 16,-17 17-1,0 0 1,-1-18-16,36 1 16,-35 17-16,17-18 15,0 0-15,18 1 16,18-1-16,-18 0 16,-18 1-16,0-1 15,1 18-15,-19-18 16,19 18-1,-19 0-15,1-17 16,-1 17 0,1-18-16,17 18 0,1 0 15,-19-17-15,1 17 16,17-18 0,-17 18-1,-1-18 1,19 1-1,-19 17-15,19 0 16,-1-18-16,-17 0 16,17 18-16,-17 0 15,-1 0 1,1 0 0,-18-17-1</inkml:trace>
  <inkml:trace contextRef="#ctx0" brushRef="#br0" timeOffset="147495.25">5644 12806 0,'18'0'63,"17"17"-63,1 1 15,17 0 1,17-1-16,-35 1 16,1-18-16,-1 18 15,18-1-15,-18-17 16,0 0-16,1 18 16,-19-18-16,19 0 15,-54 18 110,0-1-109,-17 19-16,-18-19 15,35 18 1,-34 1-16,16-19 16,1 19-16,0-19 15,35 1-15,-18 0 16,18-1 31,-18-17-32,18 18 142</inkml:trace>
  <inkml:trace contextRef="#ctx0" brushRef="#br0" timeOffset="149215.11">4374 9666 0,'53'0'31,"-35"18"-31,17-1 16,1 1-16,-1 0 15,-18-18-15,1 17 16,0 1 0,17-18-1,18 18-15,17-1 16,-17 1 0,-17-18-16,17 17 0,-18 1 15,0-18 1,0 0-16,-17 18 15,0-18-15,-1 0 47,-17 17 47,18-17-94,0 0 16,-18 18 202,-53 17-218,35 1 16,-35 17-16,18-1 16,0-16-16,17-1 15,-35 18-15,35-18 16,-17 0-16,17 1 16,1-19-16,17 1 15,0 0 48</inkml:trace>
  <inkml:trace contextRef="#ctx0" brushRef="#br0" timeOffset="155927.28">9525 7867 0,'18'0'16,"17"0"-1,0 18 1,-17-18 0,-1 17-16,1-17 15,17 18-15,1-18 16,-1 18-1,0-1-15,18 1 16,0-1-16,-18 1 16,1 0-16,-1-18 15,-17 0-15,-1 17 16,18-17-16,-17 0 16,0 18-16,17-18 15,-17 0-15,17 18 16,0-18-16,-17 17 15,17-17-15,-17 18 16,35-18-16,-18 18 16,-17-1-16,17-17 15,0 0-15,-17 0 16,-1 18-16,19-18 16,-19 17-16,19-17 15,17 18-15,-18 0 16,18-1-16,0-17 15,-18 18 1,-17-18-16,17 18 16,-18-18-16,1 0 15,17 17-15,1-17 16,-1 18-16,-17-18 16,-1 0-16,1 0 15,-1 0-15,1 0 16,35 0-16,-35 0 15,17 0-15,-17 18 16,35-18-16,-36 17 16,18-17-16,-17 18 15,35-18-15,-18 0 16,1 0-16,-1 0 16,0 0-16,0 0 15,1 0-15,-1 0 16,-17 0-16,-1 17 15,1-17-15,17 0 16,0 0 0,-17 0-16,17 0 15,-17 18 1,0-18 0,-1 0-16,1 0 15,0 0 1,-1 0-16,1 0 15,-1 0-15,1 0 16,0 0-16,-1 0 16,-17 18-16,18-18 15,0 0-15,-1 0 16,1 0 0,0 0-1,-1 0 1,1 0-16,-1 0 62,19 0-30,-19 0-17</inkml:trace>
  <inkml:trace contextRef="#ctx0" brushRef="#br0" timeOffset="158031.82">9384 11871 0,'70'-88'94,"1"17"-94,-18 18 16,17-17-16,1-18 15,17-1-15,0 19 16,-17-1-16,17-17 16,36-18-16,-19 0 15,-34 53 1,0-35-16,-1 35 16,-17 0-16,0 1 15,-18 16-15,18-34 16,-18 34-16,-17 19 15,17-36-15,-17 18 16,17-1-16,-17 1 16,17 0-16,-17-36 15,35 36-15,-36 0 16,19-1-16,-36-17 16,35 18-16,-17 18 15,-1-36-15,1 35 16,-1-17-16,1-1 15,17-17-15,-35 36 16,18-1-16,0-17 16,-1 17-16,1-17 15,0 17-15,17 1 16,-17-19-16,-1 19 16,1-18-16,-1 17 15,1 0-15,0 1 16,-1-1-1,1-17-15,0 17 16,17 0-16,-35-17 16,18 18-16,-1-19 15,1 19-15,-1-1 16,-17 0-16,18 1 16,-18-1-16,35 18 15,-35-35-15,18 35 16,0-18-16,-18 1 15,17-1-15,1 0 16,0 1 0,-18-1-16,17 18 15,-17-18-15,18 1 16,-18-1-16,18 0 16,-1 1-16,-17-1 15,18 18-15,-18-18 16,35 18-16,-35-17 15,35-1-15,-17 1 16,-18-1 0,18 0-16,-1 1 15,1 17-15,-18-36 16,18 36-16,-18-17 16,17-1-1,1 0-15,-1 1 16,-17-1-1,18 1 1,0 17-16,-18-18 16,17 0-16,-17 1 15,18 17-15,-18-18 16,18 0 0,-1 1-1,1-1 16,-18 0-15,18 18 0,-18-17-1,17 17 1,1-18 0,-1 0-1,-17 1 1,18 17-16,-18-18 15,18 1 1,-18-1-16,17 18 16,-17-18 171</inkml:trace>
  <inkml:trace contextRef="#ctx0" brushRef="#br0" timeOffset="160079.51">12365 8255 0,'-35'0'171,"-1"18"-171,19-18 16,-1 17-16,0-17 16,1 18-1,-1-18 1,18 18 46,-18-18-46,18 17-16,-17-17 16,-1 18-1,18-1-15,-17-17 16,17 18-16,0 0 16,-18-18-1,18 17-15,0 1 16,0 0 15,0-1 0,0 1-15,0 0-16,0-1 16,0 1 15,18-18 16,-1 0-32,1 17-15,17-17 16,-17 0 0,-1 18-1,1-18-15,0 0 16,-1 0-1,1 0 64,0 0-79,-1 0 31,-17-18 94,0 1-110,18 17-15,-18-18 16,0 1-16,0-1 16,0 0-1,0 1 1,0-1 0,0 0 15,0 1 16,-18-1 125,1 18-157,-1-18-15,0 18 31,18-17-15,-17 17 0,-1 0 77,0 0-77,1 0-16,17 17 16,-18-17-16,0 36 15,1-36 1,17 17-16,0 1 16,-18-18-16,18 18 15,0-1-15,-17-17 16</inkml:trace>
  <inkml:trace contextRef="#ctx0" brushRef="#br0" timeOffset="160527.66">12259 8537 0</inkml:trace>
  <inkml:trace contextRef="#ctx0" brushRef="#br0" timeOffset="160815.31">12259 8502 0</inkml:trace>
  <inkml:trace contextRef="#ctx0" brushRef="#br0" timeOffset="163720.09">15134 10107 0</inkml:trace>
  <inkml:trace contextRef="#ctx0" brushRef="#br0" timeOffset="164703.26">15452 10142 0</inkml:trace>
  <inkml:trace contextRef="#ctx0" brushRef="#br0" timeOffset="165423.37">15452 10425 0</inkml:trace>
  <inkml:trace contextRef="#ctx0" brushRef="#br0" timeOffset="176686.48">16492 6227 0,'-17'17'157,"-1"1"-142,0-1-15,1 1 16,17 0-16,-18-1 15,18 1 1,0 0 0,0-1-1,0 1 1,0 0 0,-17-18-1,17 17-15,0 1 16,0-1-1,0 1 1,0 0 15,0 17-15,0-17-16,0 17 16,0-17-16,17-1 15,-17 1-15,0 0 16,0-1-16,0 1 15,0-1 1,0 1 0,0 0-1,18-18 95,-18 17-95,0 1 1,17-18-16,-17 18 31,18-18-31,0 0 31,-1 0-15,-17 17 0,18-17-16,35 18 15,-35-18 1,-1 18-16,1-18 16,-1 17-16,19-17 15,-1 18 1,-17-18-16,-1 0 15,1 17-15,0-17 16,-1 18-16,1-18 16,0 0-1,-1 0 1,1 0 46,17 0-46,-17 0-16,-1 0 16,1 0-1,-18-18 173,-18-17-173,18 18-15,-17-19 16,-1 19-16,0-1 16,18-17-16,-17 17 31,17 0 0,0 1 16,0-1-31,0 1-1,0-1 1,0 0 0,0 1-1,-18 17-15,18-18 16,0 0 15,0 1-15,0-1-16,-17 0 15,17-17 1,-18 17 0,18 1-16,0-1 15,-18 1 1,18-1-1,-17 0 17,-1 18-17,18-17-15,-18 17 32,1 0 14,17-18-46,-18 18 47,0 0-31,18-18 0,-17 18-1,-1 0 1,0 0-1,18-17 1,-17 17-16,-1 0 16,1-18-1,-1 18 1,0 0 0,1 0-1,-1 0 1,18-18-1,-18 18-15,1 0 16</inkml:trace>
  <inkml:trace contextRef="#ctx0" brushRef="#br0" timeOffset="177520.04">17198 6421 0,'18'0'78,"-1"0"-78,18 0 16,1 0-16,-19 0 15,19 0-15,17 0 16,-18 0-16,18 0 16,0 0-16,-18 0 15,0 0-15,-17 0 16,17 17-16,-17-17 16,-1 0-16,1 0 15</inkml:trace>
  <inkml:trace contextRef="#ctx0" brushRef="#br0" timeOffset="178775.97">17286 6297 0,'-18'0'94,"1"35"-78,-1-35-16,18 18 15,-17 0-15,-1-1 16,0-17 31,18 18 15,-17 0 1,-1-18-63,18 17 47,18-17 109,17 0-141,-17 18 1,17-18-16,-18 17 16,1-17-16,0 0 15,17 0-15,-17 18 16,-1-18 0,1 0-1,0 0-15,-1 0 31,-17 18-31,18-18 79</inkml:trace>
  <inkml:trace contextRef="#ctx0" brushRef="#br0" timeOffset="194614.94">5062 6685 0,'18'53'16,"-18"-18"-1,18-17-15,-18 17 16,0 18-16,0-18 16,0 1-16,17-1 15,-17-17-15,0 17 16,0-17 0,0-1-1,0 1 1</inkml:trace>
  <inkml:trace contextRef="#ctx0" brushRef="#br0" timeOffset="195703.2">5098 6720 0,'35'-17'32,"-35"-1"-17,18 18-15,-1 0 31,1 0-15,-1 0-16,1 0 16,-18-17-16,18 17 15,-1 0-15,1 0 32,0 0 46,-18 17-63,0 1 1,0-1 0,0 1-16,0 0 15,0-1 1,0 1-16,0 0 31,-18-18-31,18 17 16,-35-17-16,35 18 15,-18 0-15,0-1 32,1-17-17,17 18 16,-18-18-15</inkml:trace>
  <inkml:trace contextRef="#ctx0" brushRef="#br0" timeOffset="196423.23">5450 6509 0,'0'70'62,"0"-17"-46,0 0-16,0-18 16,0-17-16,0 17 15,18 1-15,-18-19 16,0 1 15</inkml:trace>
  <inkml:trace contextRef="#ctx0" brushRef="#br0" timeOffset="197871.07">5786 6703 0,'0'0'0,"-36"-18"0,19 18 16,-1 0-16,0-17 16,-17 17-1,17 0 1,-17 0 31,18 0-32,-19 0 1,19 0-16,-1 0 31,18 17-15,0 1 0,0-1-1,18-17 1,-18 18-16,17-18 31,-17 18-15,18-18-16,-18 17 15,18-17 1,-1 0 0,1 0-1,-18 18-15,17-18 16,1 0-1,0 0-15,-1 0 16,1 0 0,-18-18-16,0 1 15,18 17-15,-18-18 16,17 0 62,1 18-62,-18-17-16,0-1 31,18 18 63,17 35-79,-35-17 1,0 17-16,17-17 16,1 0-16,-18-1 31,18-17-16,-1 0 64</inkml:trace>
  <inkml:trace contextRef="#ctx0" brushRef="#br0" timeOffset="199095.62">5891 6650 0,'18'0'31,"0"0"-15,-1 0 0,1 0-1,17 35 1,-35-17-16,18-1 15,-1 1 1,-17 0-16,18-1 16,-18 1-16,0 0 15,0-1 1,18 1-16,-18 0 16,-18-18 140,18-36-141,0 1 1,0 17 0,0 1-16,0-1 15,0 0 1,18 18 0,-18-17-16,17 17 15,-17-18 1,18 18-16,0-17 15,-1 17-15,-17-18 16,18 18-16,0 0 16,-1 0 15,1 0 0,0 0-15,-1 18-16,-17-1 15,18-17 1,-18 35 0,0-17 15,0 0-15,0-1 93,0 1-93</inkml:trace>
  <inkml:trace contextRef="#ctx0" brushRef="#br0" timeOffset="200759.39">6491 6738 0,'18'0'62,"-1"0"-46,1 0 0,0 0-1,-18-18-15,17 18 16,-17-17-16,18-1 15,0 18-15,-1-17 16,1-1-16,-18 0 16,18 18-16,-18-17 15,17 17 1,-17-18-16,-17 18 94,-19 0-79,19 0 1,-1 0 0,0 0 30,1 0-30,17 18 47,-18-18-63,18 17 15,-18-17 1,18 36-16,-17-19 15,-1 1 1,18-1 0,0 1-1,0 0 1,0-1-16,0 1 16,0 0-1,0-1 1,18-17 15,-18 18-15,17-18-1,1 0 17,17 18-17,-17-18 1,0 0-1,-1 0 1,1 0-16,0 0 16,-1 0-1,1 0-15,-1 0 16,1 0 0,0 0-16,-1 0 62</inkml:trace>
  <inkml:trace contextRef="#ctx0" brushRef="#br0" timeOffset="-209800.86">7232 6615 0,'18'0'16,"17"0"0,-35 17-1,53 19-15,-53 16 16,0-34-16,17 17 16,-17-17-1,18-18-15,-18 18 16,18-18 62,-18 17-62,17 1-16,1-18 31,-18-18 78,0-17-109,0 17 16,0 1-16,18-1 15,-18 0-15,17 1 16,1 17-16,-18-18 16,0 1-1,0-1 32,0 0-31,18-17-1,-18 17-15,0 1 16,0-1 0,35 18 77,-18 35-77,1 1 0,17-1-16,-35-17 15,0-1-15,18-17 16,-18 18-16,0-1 31,18-17-15,-1 18-1,-17-36 142,18 1-157,-18-1 15,0 1-15,18 17 16,-1-18-16,-17 0 31,18 18-31,-18-17 31,17-1 1,-17 0-17,0 1-15,0-1 16,0 0 0,18 18-16,-18-17 46,18 17-46</inkml:trace>
  <inkml:trace contextRef="#ctx0" brushRef="#br0" timeOffset="-208105.35">8167 6526 0,'0'0'0,"0"-17"16,-18 17-16,1 0 47,-1 0-32,0 0-15,1 0 16,-1 0-16,0 0 16,1 0-1,-1 0 1,18 17 0,-53 1-1,53 0 1,-17-18-16,-1 17 15,0-17 1,18 18 0,0 0-1,-17-18 1,17 17-16,0 1 16,0 0-1,0-1 1,0 1-1,0-1 1,17-17 0,1 18-16,-18 0 31,18-18-31,-1 0 47,1 0-32,-1 0 1,1 0 0,0 0-16,-1 0 15,-17-18 1,0 0 15,18 18-31,0-35 16,17 18 15,-17 17-15,-1-18-16,-17 0 31,18 1-31,-18-1 16,0 0 15,17 1-16,-17-1 1,18 18 0,0 0 171,-1 35-171,1 18-16,-18-35 15,18 17 1,-18-17-16,0 17 16,17-17-16,-17-1 15,0 1 1,18-18 0</inkml:trace>
  <inkml:trace contextRef="#ctx0" brushRef="#br0" timeOffset="-206928.37">8431 6491 0,'18'0'78,"0"0"-78,17 53 16,-17-18-16,-1-17 16,1 17-16,-18 1 15,17-19-15,-17 1 16,0-1 0,18-17-1,0 0 173,-18-17-141,35-18-47,-35 17 15,18-17-15,-1 35 16,-17-18-16,36 0 15,-36 1-15,17 17 16,-17-18-16,18 18 31,0 0 47,-18-18-78</inkml:trace>
  <inkml:trace contextRef="#ctx0" brushRef="#br0" timeOffset="-205305.99">8890 6703 0,'35'0'16,"-17"0"-1,17 0 1,-17-18-1,-1 18 1,1 0 0,0 0-16,-18-17 15,17 17 1,-17-18 0,18 0-16,0 1 15,-18-1 1,0 0-1,0 1 95,-18 17-63,0 0-16,1 0 47,-1 0-31,0 0-31,1 17 46,-1-17-46,18 18-16,-17-18 47,-1 0-47,18 18 15,-18-18 1,18 17 78,-17-17-79,17 18-15,-18 0 16,0-1-1,18 1 17,0-1-1,0 1 0,0 0 0,18-18-31,-18 17 16,18 1 0,-18 0 15,17-18-15,1 0-1,0 0 1,-1 0-1,1 0 1,-1 0-16,1 0 16,0 0-16,-1 0 15,1 0 1,0 0 0</inkml:trace>
  <inkml:trace contextRef="#ctx0" brushRef="#br0" timeOffset="-203473.52">2417 7126 0,'0'88'47,"0"-17"-32,0 17-15,0 36 16,0-54-16,0 18 16,0 0-16,0 1 15,0-1-15,0-18 16,0 36-16,0-35 16,0-1-16,0 36 15,0-18-15,0 1 16,0 34-16,0-52 15,0 34-15,0 1 16,0 0-16,0-18 16,0 1-16,0-19 15,0 1-15,-18-18 16,18 17 0,0 1-16,0-18 15,-18 35-15,18 18 16,0-36-16,0 18 15,0 18-15,0 0 16,-17 17-16,17-52 16,0 17-16,0 0 15,0-35-15,0 18 16,0-18-16,0 0 16,-18 17-16,18 1 15,-18 17-15,1-17 16,17 34-16,-18-34 15,18-18-15,-18 0 16,1 17-16,17-17 16,0 0-16,0-18 15,0 1-15,0 17 16,0 17-16,0 1 16,0-1-16,0 1 15,0-18-15,0 17 16,0 1-16,0-18 15,0 17-15,0 1 16,0-1-16,-18 19 16,0-19-16,1 36 15,17-53 1,0 35-16,0-35 16,0 18-16,0-18 15,0 0-15,0-18 16,0 0-16,0-17 15,0 35-15,0-36 47</inkml:trace>
  <inkml:trace contextRef="#ctx0" brushRef="#br0" timeOffset="-201705.38">3016 7285 0,'0'70'110,"0"19"-110,0-19 15,0 36-15,0 0 16,0 17-16,0-34 15,0 34-15,0-52 16,-17 52-16,17 0 16,0-34-16,0 34 15,0 36 1,0-53-16,0 35 16,0-53-16,-18 18 15,0-36-15,1 1 16,17-18-16,-18 17 15,0-17-15,18 0 16,-17-17-16,-1 34 16,1 1-16,17 34 15,-18-34-15,18 35 16,0-36-16,0 1 16,0 17-16,0-17 15,-18 35-15,18-53 16,0 17-16,0-17 15,0 18-15,0-1 16,0-17-16,0 18 16,0-1-16,0-17 15,0 0-15,-17 0 16,-1 35-16,0-35 16,1 18-16,17-19 15,-18 1-15,18 0 16,0-17-16,0 16 15,0 19 1,0-18-16,0 0 16,0 0-16,0-18 15,0 18-15,0-35 16,-18-1-16,18 1 16,0 0 15,0-1-31,0 1 15,0 35-15,0-18 16,0-17-16,0-1 16,0 19-16,0-19 15,0 1-15,0-1 16,0 1 15,0 0-15,0 17-1,0-17-15,0-1 16,0 19-16,0-1 16,0-18-16,0 1 15,0 17-15,-17-35 16,17 18-16,0 17 16,-18-35-1,18 18 63,0 17-78,0-17 16,0 0-16,0-1 16,0 1-1,0-1 1,0 1 62</inkml:trace>
  <inkml:trace contextRef="#ctx0" brushRef="#br0" timeOffset="-200496.72">3828 7232 0,'17'88'47,"-17"0"-31,0 53-16,0 1 15,0-1-15,-35 0 16,0 18-16,35-1 16,-36-17-1,19 0-15,-1 18 16,1 0-16,-1 17 15,0-34-15,18 16 16,-17-17-16,17-17 16,0-1-16,0-17 15,-18 0-15,18-35 16,-18-1-16,18 1 16,-17-18-16,-1 17 15,0 1-15,1 17 16,-1 0-16,0 36 15,-17-19-15,18 54 16,-19-35-16,1 52 16,0-53-16,-1 19 15,19-1-15,-1-35 16,1-36-16,-1 18 16,18-17-16,0-1 15,0 1-15,0-1 16,0 19-16,0-1 15,0-18-15,0 1 16,0 17-16,0-17 16,0-54-16,0 19 15,0-1-15,0-17 32</inkml:trace>
  <inkml:trace contextRef="#ctx0" brushRef="#br0" timeOffset="-199265.14">4392 7391 0,'0'35'62,"0"106"-46,-35 35-16,0-17 16,17 35-16,-17 18 15,-1-36-15,19-35 16,-1-17-16,0 17 15,1 18-15,17-18 16,-18 18-16,18 17 16,-35 0-16,17-17 15,1 35-15,-1-35 16,-17 0-16,-1-18 16,19-18-16,-19 18 15,19-35-15,-1-18 16,18 18-16,-17 35 15,17-52-15,0 16 16,0-16-16,0 16 16,0 1-16,0-35 15,0-18 1,0 0-16,0-18 16,0 18-16,0-18 15,0 0-15,0-17 16,0 0-16,0 17 15,0 0 1,0-17 15,0-1-31,0 19 16,0-19 0,0 1-1,0 17 1,0-17-1,0 0-15,0-1 16,0 18-16,0-17 16,0 0-1</inkml:trace>
  <inkml:trace contextRef="#ctx0" brushRef="#br0" timeOffset="-194056.87">10037 7708 0,'0'106'93,"35"-53"-93,-18-18 16,-17 53-16,18-35 16,17 0-16,-17 0 15,-18-18-15,0 18 16,18-17-16,-1 17 15,1-1-15,-18-16 16,18-1-16,-1 18 16,1 0-16,-18-18 15,0 18-15,17 0 16,-17 0-16,0 0 16,18 0-16,-18 0 15,0-18-15,0 18 16,0 0-16,0-18 15,18 0-15,-18 18 16,0 0-16,0 0 16,0 0-16,0 18 15,0-19 1,17 1-16,-17-17 16,18 17-16,-18-1 15,0-16-15,0 17 16,0 0-16,0-1 15,0 19-15,0 0 16,0 17-16,0-35 16,0 17-16,0-17 15,0-18-15,0 18 16,0-17-16,-18 17 16,18 0-16,-17-18 15,-1 35-15,18-17 16,-18 0-16,1 53 15,17-53-15,-18 0 16,1 0-16,-1 0 16,0 0-16,1 17 15,-1-17-15,18 0 16,-18 0-16,18-18 16,-35 18-16,17 0 15,1 0-15,-1 17 16,-17-17-16,17 0 15,-17 0 1,0 0-16,17 18 16,-17-36-16,-1 18 15,36-18-15,-17 0 16,-1-17-16,18 0 16,0-1-16,-17-17 15,17 18 1,35 0 124</inkml:trace>
  <inkml:trace contextRef="#ctx0" brushRef="#br0" timeOffset="-192281.39">10231 7655 0,'35'18'32,"0"0"-32,0 34 15,1 1-15,-1 18 16,0 17-16,-17-35 15,17 35-15,0-17 16,-17-18-16,0 35 16,-1-18-16,1 1 15,-18 17-15,0-35 16,0 0-16,0 18 16,0 17-1,0-18-15,0 54 16,0-54-16,0 1 15,0 0-15,0-1 16,0-35-16,0 18 16,0 0-16,0 18 15,0-36-15,0 18 16,0 0-16,0 17 16,0-17-16,0 18 15,0-18-15,0 17 16,-18 19-16,18-1 15,0 0-15,0 0 16,0 18-16,0 35 16,0-53-16,0 18 15,0-35-15,0 17 16,0-18-16,0-34 16,0 17-16,0-36 15,0 1-15,0 17 16,0 0-16,-17-17 15,17 0-15,-18 17 16,18-17-16,-18-1 16,1 19-16,-1-1 15,18 0 1,-17 0-16,-1 18 16,18-35-16,0 0 15,-18 17-15,18-18 16,-17-17-16,17 36 15,0-19-15,-18 1 16,18 0-16,-18-18 16,18 17-16,0 1 15,-17-18-15,17 18 16,-18-18-16,0 35 16,-17 0-16,17 0 15,1-17-15,-18 17 16,17 1-16,18-19 15,-18 1-15,18 0 16,-17-1-16,-1 18 16</inkml:trace>
  <inkml:trace contextRef="#ctx0" brushRef="#br0" timeOffset="-191057.12">10724 8678 0,'18'0'15,"0"0"1,-1 0 0,1 0-16,0 18 15,17 0 1,0 35 0,-35-18-16,18 0 15,-1 18-15,-17-35 16,0 17-16,18 0 15,-18 0-15,18 18 16,-18-17-16,0 17 16,0 0-16,0-18 15,0 18-15,0 0 16,0-18-16,0 35 16,-18-34-16,18 34 15,-18-17-15,1 18 16,17-1-16,0-17 15,-18 35-15,1-17 16,-1 0-16,18 17 16,0-18-16,-18-17 15,18-18-15,-17 1 16,17-1-16,0 0 16,-18 1-16,18-19 15,0 19-15,0-1 16,0 0-1,-18-17-15,18 17 16,-17-17-16,17-1 16,-18 19-16,0-1 15,18 0 1,-17-17-16,-1-1 16,18 19-16,0-19 15,-17-17-15,17 18 16,0 0-16,-18-1 15,18 1 1,0-1-16,0 1 16</inkml:trace>
  <inkml:trace contextRef="#ctx0" brushRef="#br0" timeOffset="-190256.62">11307 9331 0,'35'0'16,"-18"0"-1,-17 35-15,18 1 16,0 16-16,-1 37 15,-17-54-15,0 18 16,0-36-16,0 36 16,0-17-16,0-1 15,0 0-15,0 36 16,0-18-16,0 0 16,0 0-16,-17-1 15,-1 1-15,18 0 16,-18 0-16,1-18 15,-1 1-15,18-1 16,0 0-16,-17 1 16,-1-1-16,0 0 15,18 0-15,-17 1 16,17-1-16,-18 0 16,18-17-16,0 0 15,0-1 1</inkml:trace>
  <inkml:trace contextRef="#ctx0" brushRef="#br0" timeOffset="-189601.1">11712 9878 0,'18'0'15,"0"0"1,-1 17-16,-17 19 15,0-19-15,18 19 16,-18-19-16,17 19 16,-17-19-16,18 18 15,-18 1-15,0 17 16,0-18-16,0 0 16,0-17-16,0-1 15,0 1-15</inkml:trace>
  <inkml:trace contextRef="#ctx0" brushRef="#br0" timeOffset="-189145.72">12083 10125 0</inkml:trace>
  <inkml:trace contextRef="#ctx0" brushRef="#br0" timeOffset="-176193.3">12435 15434 0,'18'0'31,"17"-71"532,1 54-548,-19-1-15,19 1 16,-36-1 0,17 18 46,-17 18-62,18-1 16,-18 1-16,0 17 15,17-17-15,-17-1 16,0 1 0,-17-18 15,-1 18-15,1-18-16,-1 0 15,0 0-15,1 0 16,-1 0-1,0 0 17,1 0-17,17-18 32,0 0 0,0 1-47,17 17 125,-17-36 78,36 19-203,34-18 16,-35 17-16,-17 18 15,0 0-15,-1 0 32,-17 18 15,0-1-47,-17 1 15,17-1 1,-18 1-1,0 0 1,1-18-16,-1 0 31,1 0 376,-19 0-392,19 0 1,-1 0-16</inkml:trace>
  <inkml:trace contextRef="#ctx0" brushRef="#br0" timeOffset="-175121.34">12629 15046 0,'18'0'47,"0"18"-32,17-1-15,0 1 16,18 0-16,-18-1 15,18 18-15,-17-17 16,-19 17-16,19-17 16,-19 0-16,-17-1 15,18 1-15,-18 0 16,0-1 0,18-17-16,-18 35 15,0-17-15,0 0 16,0-1-1,0 1 1,0 0-16,0-1 16,0 1-16,0 0 15,0-1-15,0 1 16,-18 0-16,0 17 16,1-18-1,-1 1-15,0 0 16,-17-1-1,0 1 1,17-18 0,0 18-16,-17-18 15,0 17-15,17-17 16,1 0-16,17 18 16,-18-18-16</inkml:trace>
  <inkml:trace contextRef="#ctx0" brushRef="#br0" timeOffset="-174121.36">12823 14940 0,'18'0'31,"17"0"-31,1 18 0,-1-18 16,-17 17-16,-1 1 15,36 0 1,-18-1-16,-17 1 16,17-18-16,-17 35 15,0-35-15,-1 36 16,1-36-16,-18 35 15,18-18-15,-1 1 16,1 17-16,-1-17 16,-17 17-16,18-17 15,0 0 1,-18-1-16,0 1 16,17 17-1,-17 0 1,0-17-16,0 17 15,0 18-15,0 0 16,0-18-16,0-17 16,0 0-16,0 17 15,0-17-15,-17-1 16,-1 1-16,18 0 16,0 17-16,-18-35 15,1 17-15,17 19 16,-18-19-1,1 1-15,17 17 16,-18-35-16,18 18 16,-18 0-16,-17-1 15,17 1-15,-17-18 16,0 17-16,17-17 16,-17 18-16,0-18 15,17 18-15,0-18 16,18 17-16,-17-17 15</inkml:trace>
  <inkml:trace contextRef="#ctx0" brushRef="#br0" timeOffset="-173081.25">13053 14728 0,'35'0'0,"-17"18"0,-1 0 15,19-18 1,17 35-16,-36-17 16,18 17-16,1-17 15,-19 17-15,19-18 16,-19 19-16,1-19 15,17 19-15,-17-1 16,17 0-16,-17 18 16,17-18-16,-17 1 15,-1-1-15,1-17 16,0 35-16,-18-18 16,17-18-1,-17 36-15,0-17 16,0-19-16,18 19 15,-18-1-15,17 0 16,-17 0-16,0 1 16,0-19-16,0 19 15,0 17-15,0-1 16,0-16-16,0 17 16,0 0-16,0-1 15,0 1-15,0 0 16,-17 0-16,17 0 15,-35 0 1,17-18-16,18 1 16,-18-36-16,1 35 15,-1-17 1,18-1-16,-18 1 16,1-18-16,-19 35 15,19-35 1,17 18 15,-18-18 16</inkml:trace>
  <inkml:trace contextRef="#ctx0" brushRef="#br0" timeOffset="-171993.5">13476 14640 0,'18'0'31,"35"53"-31,17-18 16,-17 36-16,-18-53 16,36 70-16,-36-53 15,18 0-15,-53 1 16,35 34-16,-17-17 16,-18-18-16,18 18 15,17-17-15,-35-1 16,18 18-16,-1-18 15,-17 0-15,18 1 16,-18-1-16,0 0 16,0-17-16,0 17 15,0-17-15,0 17 16,0 18-16,0-18 16,0 1-16,0 34 15,0-17-15,0 0 16,0 0-16,0 0 15,0 0-15,0-36 16,0 19 0,0-1-16,0 18 15,0 0-15,0 0 16,0 0-16,-18-1 16,1 19-16,17 0 15,-18-36-15,18 0 16,-18 0-16,1 1 15,17-1-15,-18-17 16,0-1-16,18 1 16,-35 0-16,35-1 15,-35 1-15,17-1 16,-17 1 0,35 0-1,-18-18 1,18 17-16,-17-17 15,17 18-15,-18-18 16,0 0 0</inkml:trace>
  <inkml:trace contextRef="#ctx0" brushRef="#br0" timeOffset="-170672.51">14446 14005 0,'0'18'46,"-17"17"-46,-1-17 16,0 17-16,18 0 16,-35-17-16,35 35 15,-35-18-15,0 36 16,35-36-16,-36 18 16,19-18-16,-1 1 15,0-1-15,18-18 16,0 19-16,-17-1 15,-1-17 1,18 17-16,-18 18 16,18 0-16,-17-18 15,-19 18-15,19 0 16,17 0-16,-18 0 16,18-18-16,-17 0 15,17 1-15,0-1 16,-18 18-16,18 0 15,0 0-15,0-1 16,0 1-16,0-17 16,0 17-16,0-18 15,0 0-15,0 0 16,0 1-16,0-1 16,0-17-16,0 35 15,0-18-15,0 18 16,0-18-16,0 18 15,0-18-15,0 18 16,0-18-16,0 1 16,0 17-16,0-18 15,0 18-15,0-18 16,0 18 0,0 35-16,0-35 0,35 0 15,-17 18 1,17 17-16,0-18 15,-35 36-15,36 18 16,-1-19-16,0-16 16,36 52-16,-18-71 15,17 36-15,1-18 16,-1 1-16,-17-37 16,0-16-16,-35-1 15,-1 0-15,1-35 16,0 0-1,-1 18 1,1-18 0,17 18-1,-17-18 1,-53-36 62</inkml:trace>
  <inkml:trace contextRef="#ctx0" brushRef="#br0" timeOffset="-168641.41">14482 14005 0,'17'18'47,"1"35"-31,35 35-16,-18-35 15,-17 18-15,-1-1 16,1-17-16,0 18 16,-1-1-16,-17 1 15,0-18-15,0-18 16,0 18-16,18 0 15,-18 0-15,17-18 16,-17 0-16,0 0 16,0 18-16,0-17 15,18-1 1,-18-17-16,18 17 16,-18 0-16,0 0 15,0 1-15,17-19 16,-17 19-16,0 16 15,0-16-15,0-1 16,18 18-16,-18-18 16,0 1-16,0 16 15,0 1-15,0 0 16,0-17-16,0 16 16,0 1-16,0-17 15,0-1-15,0-17 16,0-1-16,0 18 15,0 1-15,0-19 16,0 19-16,0-19 16,0 36-16,0-18 15,0 18-15,0-17 16,0 17-16,0-18 16,0 0-16,0-17 15,0 17-15,0-17 16,0-1-16,0 19 15,0-19 1,0 1-16,0 0 16,0 17-16,0-18 15,0 19-15,0-19 16,0 19-16,0-1 16,0-17-16,0-1 15,0 19-15,0-19 16,0 1-16,0-1 15,0 1-15,-18 0 16,18 17-16,0-17 16,0-1-1,0 1-15,0 0 16,0-1-16,-17 1 16,17-1-1,0 19-15,0-19 16,0 19-1,0-1-15,-18-17 16,18-1-16,0 18 16,0 1-16,-18-19 15,18 19-15,0-1 16,0-17-16,0-1 16,-17 1-1,17-1 1,-18 1-1,18 0-15,0-1 16,0 19 0,-17-19-1,17 1-15,0 0 16</inkml:trace>
  <inkml:trace contextRef="#ctx0" brushRef="#br0" timeOffset="-167440.99">12788 15381 0,'18'0'15,"-1"0"-15,1 18 16,0-18-16,-1 0 16,1 0-16,17 0 15,-17 0 1,-18 17-1,18-17 17,-1 0-17,1 0 1,0 0-16,17 0 16,18 0-16,0 0 15,-18 0-15,18 0 16,-18 0-16,-17 0 15,-1 0 17,1 0 46</inkml:trace>
  <inkml:trace contextRef="#ctx0" brushRef="#br0" timeOffset="-166369.43">12753 15399 0,'0'0'0,"70"0"31,-52 0-15,0 0-16,-1 0 15,19 0 1,-19 0 0,19 0-16,-1 0 15,-17 0-15,17 17 16,0-17-16,-35 18 15,18-18-15,17 0 16,-17 0-16,-1 0 16,1 0-16,17 0 15,-17 0-15,17 0 16,-17 0-16,17 0 16,0 0-16,-17 0 15,35 18-15,-18-18 16,0 0-16,18 17 15,-35-17-15,17 0 16,0 0-16,1 0 16,-19 0-16,1 0 15,17 0 1,-17 0-16,17 0 16,-17 0-16,17 0 15,0 0-15,1 0 16,-1 18-16,18-18 15,-35 0-15,-1 0 16,1 0 0</inkml:trace>
  <inkml:trace contextRef="#ctx0" brushRef="#br0" timeOffset="-165697.44">14005 15328 0,'18'0'16,"0"0"-1,-1 0-15,1 0 16,-1 18-16,19-1 16,-19 19-1,1-36-15,17 35 16,1 0-1,-19-35-15,1 18 16,0 0-16,-1-18 16,-34 17 62,-1-17-63,-17 36 1,-18-36-16,0 17 16,0 18-16,18-17 15,-1-18-15,1 0 16,17 0 0,18 18-16</inkml:trace>
  <inkml:trace contextRef="#ctx0" brushRef="#br0" timeOffset="-164761.45">13000 15293 0,'-18'0'47,"-17"35"-47,17-17 16,-17-1-16,17 19 15,-17-19-15,17 1 16,18 0-16,-35-18 15,35 17 1,-17-17-16,105 53 141,-18-35-126,-17 0-15,18 17 16,-36-18-16,18 19 16,-35-19-16,17 1 15</inkml:trace>
  <inkml:trace contextRef="#ctx0" brushRef="#br0" timeOffset="-163793.4">13441 16369 0,'-18'0'78,"-17"0"-78,17 0 16,1 0-16,-1 0 16,0 0-16,1 0 15,-1 0 1,0 35 0,1-17-1,-1-1-15,1 19 16,-1-19-16,18 19 15,0-19-15,0 1 16,0 0 0,0-1-16,0 18 15,0-17-15,0 0 16,18 17-16,-18-17 16,0-1-16,17 1 15,-17 0-15,0-1 16,0 1-1,0 0 1,0-1 0,0 1-16,-17-18 15,17 17 17,-18-17-32,0 0 0,1 0 15,-1 0 1,-17 0-16,17 0 15,0 0-15,1 0 16,-18 0 0,-1-35-1,19 35-15,17-17 16,-18-1-16,18 0 16,0 1-1,18 17 16</inkml:trace>
  <inkml:trace contextRef="#ctx0" brushRef="#br0" timeOffset="-163144.65">13106 16686 0,'17'0'63,"36"0"-48,-35 0-15,0 0 16,-1 0-16,1 0 16,-1 0-1,-17-17 1</inkml:trace>
  <inkml:trace contextRef="#ctx0" brushRef="#br0" timeOffset="-145049.28">12577 15346 0</inkml:trace>
  <inkml:trace contextRef="#ctx0" brushRef="#br0" timeOffset="-144201.34">12594 15363 0,'18'0'265</inkml:trace>
  <inkml:trace contextRef="#ctx0" brushRef="#br0" timeOffset="-131698.25">12541 15275 0,'36'0'172,"16"-17"-172,-34-1 16,0 0-16,17 18 15,-17-35-15,17 17 16,-17 1-16,-1-1 15,18 1 1,-17-19-16,17 19 16,-17-1-16,0 0 15,35-17-15,0 0 16,-18-1-16,0 19 16,18-1-16,-35-17 15,-1 17-15,36 1 16,-35-19-16,17 36 15,-17-17-15,17-1 16,-17 0 0,-1 1-16,19 17 15,-1-35-15,18 17 16,17-17-16,-17 17 16,-35 0-16,-1 1 15,1 17-15,0-18 16,-1 0-16,1 18 15,0-17 1,-1 17-16,1-18 16,17 1-16,1-1 15,16 0-15,1-17 16,18 0-16,-18 35 16,0-36-1,-18 19-15,0 17 16,-17 0-16,0-18 15,-1 18-15,19-17 16,-19 17-16,1 0 16,-1-18-16,1 0 15,0 18-15,-1 0 16,1 0 0,0-17 30,17 17-30</inkml:trace>
  <inkml:trace contextRef="#ctx0" brushRef="#br0" timeOffset="-130185.86">12735 15381 0,'0'0'0,"36"18"16,16 35-16,19 17 16,17 1-16,36 17 15,-1 0 1,-17 0-16,-18 18 15,-17-18-15,17 1 16,-53-19-16,36 1 16,-36-1-16,18-17 15,35 35-15,-17 18 16,17-18-16,-35-17 16,17 17-16,-34-53 15,-19 1-15,36-1 16,-35 0-16,17-17 15,-35 0-15,18-1 16,-18 1-16,35-18 16,-35 17-16,35 19 15,1-19-15,-1 1 16,-17 17-16,17-17 16,0 0-16,-17 17 15,17-35-15,-17 17 16,-1 1-16,-17 0 78,36-18 31,52 0-93,-18 0-16,36 0 16,0 0-16,17 0 15,19 0-15,-1 17 16,17 1-16,1 0 15,0-18-15,17 17 16,-35-17-16,-52 0 16,-19 0-16,-35 0 15,36 18-15,-53-18 16,-1 0-16,1 0 16,0 0-16,17 0 15,-18 0-15,1 0 16,17 0-1,1 0-15,-19 0 0,1 0 16,17 0 0,-17 0-16,0 0 15,-1 0 1</inkml:trace>
  <inkml:trace contextRef="#ctx0" brushRef="#br0" timeOffset="-129056.65">14429 14340 0,'105'-35'31,"-52"35"-31,0-17 16,18 17-16,-1 0 15,1 0-15,-18 0 16,53 0-16,-36 17 16,-17 1-16,53-1 15,-18 1-15,-35-18 16,18 0-16,35 18 16,-36-18-16,1 0 15,-1 0-15,18 0 16,-35 0-1,18 0-15,-18 0 16,-18 0-16,0 0 16,1 0-16,-1 0 15,35 0-15,-34 0 16,17 0-16,-18 0 16,0 0-16,0 0 15,-17 0-15,0 0 16,-1 0-16,-17 17 15,18-17-15</inkml:trace>
  <inkml:trace contextRef="#ctx0" brushRef="#br0" timeOffset="-128274.31">15452 14182 0,'53'0'32,"-36"17"-32,19 1 0,-1 0 15,-18-1 1,36 19-16,-17-19 16,-1 18-16,0-17 15,0 17-15,1-17 16,-19 0-16,1-18 15,-53 53 110,-1-36-125,-16 18 16,-1 1-16,17-1 16,1-17-16,0 17 15,17-17-15,1 17 16,-1-35-16,18 17 31</inkml:trace>
  <inkml:trace contextRef="#ctx0" brushRef="#br0" timeOffset="-126857.23">15628 17039 0,'35'18'31,"-17"-1"-15,17 1-16,36 17 15,-18 18-15,0-35 16,17 35-16,-35-36 16,-17 19-16,17-36 15,-17 35-15,0-35 16,-18 18 109,0-1-109,-36 1-16,1 0 15,0 17-15,0-18 16,17-17-16,0 18 15,18 0 48,-17-18-32,-1 17-15,0 1-16,1-18 15,17 18-15</inkml:trace>
  <inkml:trace contextRef="#ctx0" brushRef="#br0" timeOffset="-122024.58">7391 12894 0,'0'0'0,"53"0"0,0 0 16,-1 0-16,1 0 16,18 0-16,35 0 15,-18 0-15,18 0 16,-36 18-16,-17-18 16,0 17-16,-18-17 15,1 0-15,-19 18 16,1-18-16</inkml:trace>
  <inkml:trace contextRef="#ctx0" brushRef="#br0" timeOffset="-121056.75">8043 12947 0,'-35'18'109,"35"-1"-109,-18 1 16,1 0-16,-1 17 16,18-18-1,0 19-15,0-19 16,0 19-16,-17-19 16,17 1-16,0 0 15,0-1-15,0 18 16,0-17-16,0 0 15,0-1-15,0 19 16,0-1 0,17-17-1,-17 17-15,18-18 16,-18 1-16,0 17 16,0-17-16,0 0 15,17 17-15,-17-17 16,0-1-16,0 1 15,0-1 1,0 1 0,-17 0-1,17-1 1,-18-17 0,1 0-16,-1 0 15,18 18 1,-18-18-16,-35 0 15,18 0-15,0 0 16,17 0-16,0 0 16</inkml:trace>
  <inkml:trace contextRef="#ctx0" brushRef="#br0" timeOffset="-120273.4">7691 13388 0,'0'-18'47,"35"18"-47,-18 0 16,19 0-16,-1 0 15,-17 0 1,17 0-16,0 0 16,1 0-16,-1 0 15,18 0-15,-36 0 16,36 0-16,-35 0 16,0 0-16,-1 0 15,1 0 63</inkml:trace>
  <inkml:trace contextRef="#ctx0" brushRef="#br0" timeOffset="-106760.25">10901 7126 0,'0'-35'47,"0"17"-31,0 1-16,17-1 15,-17 0-15,18 1 16,-18-1-16,0 0 15,18 1-15,-18-19 16,17 36 0,-17-17-16,0-1 31,18 1-15,-18-1 15,18 18-16,17 0 110,18 0-109,-36 0-16,19 0 16,-19 18-16,1-1 15,0-17 32,-18 18-47,17-18 16,1 0-1,-18 17-15,18 1 32,-18 0-32,0 35 15,17-36-15,1 1 16,-18 17-16,18-17 16,-18 17-16,17 0 15,1 18-15,-18-17 16,17-1-16,1-18 15,-18 19-15,18-19 16,-18 1-16,0 0 16,0-1 15,0 19 0,17-19-15,-17 1-16,0 0 15,0-1-15,0 1 16,18-18-16,-18 17 16,0 1-16,18 0 15,-18-1 1,17-17 0,1 18-1,0 0 1,-1-18-16,1 0 15,-1 0 1,1 0-16,0 0 16,-1 0-16,19 17 15,-19-17 17,-17-53 46,-17 18-63,17 17-15,0 1 16,0-1-16,0 1 16,0-1-1,0 0 1,0 1-16,0-1 15,0 0-15,0 1 16,0-1-16,0 0 16,0-17-1,0 17-15,0-17 16,0 18-16,0-19 16,17 19-16,-17-1 15,0-17 1,18 35-16,0-18 15,-18 0-15,0 1 16,0-1 0,17 1-1,-17-1 1,0 0 0,18 18 15,-18-17-16,18-1 1,-1 18 0,1-18-1,-18 1-15,17 17 16,1-18-16,0 18 16,-18-18-16,17 18 15,1 0 16,17 0-15,-17 0 0,17 0-1,-17 0 1,-1 0 0,1 18-1,0-18-15,-18 18 16,17-1-16,1-17 15,-18 18-15,18-18 16,-18 18-16,17-18 16,-17 35-16,18-35 15,0 35-15,-18-17 16,17-1 0,-17 1-16,0 0 15,18-18-15,-18 17 16,17 1-16,-17 0 15,0-1-15,0 1 16,18 0-16,-18-1 16,18 1-16,-18 17 15,17-35-15,-17 18 16,0-1-16,0 1 16,18 0-16,-18 17 15,18-17 1,-1-1-16,-17 1 31,18-18-31,-18 18 16,18-1-1,-18 1-15,17-18 16,1 17-16,-1 1 16,1 0-1,0-18-15,-1 17 16,1 1-16,17 0 15,-17-18-15,0 17 16,17 1-16,-17 0 16,-1-18-16,1 0 15,-1 0-15,-17 17 16,18-17-16,0 0 62,-18-17-15,0-1-47,17-17 16,-17 17 0,0-17-16,0 17 15,0-35-15,-17 18 16,17-18-16,-18 35 15,18-17-15,0 17 16,0 1 0,0-1-16,0 0 15,18 1 1,-1-1 0,-17 1-16,18-19 15,0 19-15,-18-19 16,17 19-16,1-19 15,-18 19-15,18 17 16,-18-35-16,17 35 16,-17-18-16,18 18 15,-18-18-15,17 1 16,1-1 0,-18 0-1,18 18 1,-18-17-1,17 17-15,1-18 16,0 0 0,-1 18-16,1-17 15,0-1 17,-1 18-17,1-17 1,0-1 15,-1 18-31,1 0 16,-1 0-1,1 0-15,17 0 16,-17 0 0,0 0-16,-18 18 15,17-18-15,1 0 16,0 17-16,-1-17 15,1 0-15,-1 18 16,-17-1-16,18-17 16,0 18-16,-1 17 15,19 1 1,-19-19 0,-17 1-16,0 0 15,18-18-15,0 17 16,-18 1-1,0-1-15,17 1 0,1 17 32,-1-17-32,-17 0 15,18-1-15,-18 1 16,18 17-16,-1-17 16,-17-1-1,0 1-15,18 0 16,0 17-1,-18-17-15,17-1 16,1 1-16,0 17 16,-18-17-1,17 0 1,-17-1-16,18 1 16,-1-18-16,1 17 15,-18 1 1,18-18-16,-1 0 15,-17 18-15,18-18 16,0 0-16,-1 17 16,1-17-16,-18 18 15,18-18-15,-1 18 16,1-18-16,0 0 31,-1 0-31,1 17 16,17-17-16,-17 0 15,17 0 1,-17 0 0,17-35-16,-17 17 15,17-17-15,-35 17 16,17 18-16,1-17 16,0-1-1,-18 1 1,17 17-16,-17-18 31,0 0-15,0 1-16,0-1 15,0-35 1,0 18-16,0 17 16,0 0-16,0-17 15,0 0 1,0 0-1,0 17-15,0-17 16,0 17 0,0 0-16,0 1 0,0-1 15,0 1 1,0-1-16,0 0 16,0 1-16,0-1 15,0 0 1,18 18 15,-18-17-31,18 17 16,-1 0-1,1-18 1,0 18 0,-1 0-16,1 0 15,0 0 16,-1 0-15,1 0 0,-1 18-16,1-18 15,0 17 1,-1-17-16,-17 18 16,18 0-16,-18-1 15,35 1-15,-35 0 16,18-1-16,-18 1 15,0-1 1,18 1-16,-1 0 16,-17-1-16,18 1 15,-18 0 1,17-1 0,-17 1-16,18-18 15,-18 18-15,0-1 16,18 1-1,-18-1-15,0 1 16,17-18-16,-17 18 16,18-18-16,0 17 15,-18 1 1,17-18 0,-17 18-16,36-18 15,-36 17-15,17-17 16,1 18-16,-1 0 15,1-18 1,-18 17-16,18-17 16,-1 0-1,-17 18 1,36-18-16,-19 0 16,1 0-1,0 18 1,-1-18-1,1 0 17,-1 0-1,1 0-15,0-18-1,-18 0 1,0 1 15,0-1 0,-36 0-31</inkml:trace>
  <inkml:trace contextRef="#ctx0" brushRef="#br0" timeOffset="-100128.95">5662 9543 0</inkml:trace>
  <inkml:trace contextRef="#ctx0" brushRef="#br0" timeOffset="-94337.5">4092 12012 0,'0'0'0,"36"0"0,16 0 16,19 0-1,-18 18-15,35-1 16,-35 19-16,0-19 15,0 19-15,0-19 16,-18 1-16,-17-1 16,17 1-16,-17 17 15,-1-35-15,36 36 16,-18-19-16,1 19 16,-1-19-16,0 1 15,-17-1-15,17-17 16,-35 18-16,18 0 15,-36-1 110,-35 1-125,18 0 16,-18-1-16,0 19 16,0-19-1,0 1-15,-35 17 16,18-17-16,17 17 16,0 0-16,0-17 15,0-18-15,18 18 16,17-1-16,-17-17 15,-1 18-15,19 0 16,-1-18-16,-17 0 16,17 0-16,1 17 15,-19 1-15,19-18 16</inkml:trace>
  <inkml:trace contextRef="#ctx0" brushRef="#br0" timeOffset="-93136.61">3986 12171 0,'18'0'16,"17"0"-16,1 0 15,-19 0-15,19 0 16,-19 0-16,18 0 16,1 0-16,-19 0 15,19 17-15,-19-17 16,19 18-16,-1 0 15,0-18-15,0 17 16,-17 19-16,35-36 16,-18 35-16,-17-17 15,-1-18 1,19 17-16,-19 1 16,19-1-16,-1 1 15,-17-18-15,-1 18 16,1-1-16,-1-17 15,-34 18 142,-71 17-142,52-17-15,-17 17 16,1-35-16,-19 36 16,18-19-16,0 1 15,0 17 1,18-17-16,-18-1 15,18 1-15,0 17 16,17-35-16</inkml:trace>
  <inkml:trace contextRef="#ctx0" brushRef="#br0" timeOffset="-91681.19">5768 10142 0,'18'0'78,"-1"0"-78,18 0 16,1 0-16,17 0 16,-18 0-16,18 0 15,-36 0-15,36 0 16,-17 0-16,17 0 16,-18 0-16,-17-17 31,17 17-31,-18 0 15,19-18-15,-19 18 16,19 0-16,-1 0 16,-17-18-16,17 18 15,-18 0-15,19 0 16,-19 0 0,19-17-16,-19 17 15,19 0-15,-1 0 16,-17 0-16,-1 0 15,1 0 1,-1 0 0,-17-18-1</inkml:trace>
  <inkml:trace contextRef="#ctx0" brushRef="#br0" timeOffset="-90816.68">6544 10001 0,'18'0'62,"17"0"-46,0 18-16,-17 0 15,0-1-15,17-17 16,-35 18-16,17-18 16,1 0-16,-18 17 15,18-17 1,-1 0-1,-17 18 1,-35 17 172,-35 1-188,52-19 15,-35-17 1,18 18-16,17 0 15,0-18 1,1 0-16</inkml:trace>
  <inkml:trace contextRef="#ctx0" brushRef="#br0" timeOffset="-89273.5">6421 10530 0,'35'0'15,"-18"0"1,1 0 0,17 0-1,-17 0 1,0 0 0,-1 0-1,-17 18 32,0 0-47,0-1 16,0 36-16,0-17 15,0-19-15,0 1 16,0 17-16,0-17 16,-17-1-1,17 1-15,-36 0 16,19-1-1,17 1-15,-18-18 16,18 18-16,-35-18 16,0 17-1,17-17 1,0 0-16,1 0 0,-1 0 31,0 18-31,1-18 16,-1 0 15,0 0-15,1 0 15,17-18-15,-18 18-16,18-17 15,0-1 1,0 0-16,0 1 15,0-19 1,0 19 0,0-1-16,0 0 15,0 1-15,0-1 16,0 1 0,0-1-16,0 0 15,0 1 1,0-1 15,0 0 0,0 1 1,18 17-32,-18-18 15,17 18 1,1 0-16,0-18 15,-1 1 1,1 17 0,0 0-16,-1 0 15,19 0-15,-36-18 16,17 18-16,1 0 31,-1 0 16,1 0-31,0 0-16</inkml:trace>
  <inkml:trace contextRef="#ctx0" brushRef="#br0" timeOffset="-86793.47">5980 10037 0,'17'0'47,"36"0"-31,-35 0-16,-1 17 15,1-17-15,0 0 16,-1 18-16,1-18 16,0 17-1,-18 1-15,17-18 16,1 0-16</inkml:trace>
  <inkml:trace contextRef="#ctx0" brushRef="#br0" timeOffset="-85687.69">6403 10760 0,'-18'0'125</inkml:trace>
  <inkml:trace contextRef="#ctx0" brushRef="#br0" timeOffset="-84977.54">6244 10742 0,'53'0'31,"-18"0"-15,-17 0-16,0 0 16,-1 0-16,1 0 15,0 0-15,-1-18 32,1 18-17,-1 0 1,-17-17-16,18 17 15</inkml:trace>
  <inkml:trace contextRef="#ctx0" brushRef="#br0" timeOffset="-84440.45">6703 10707 0,'17'0'31,"-17"-18"0,18 18-31,0 0 63,-1 0-48,1 0 1,17 0-16,-35-17 15</inkml:trace>
  <inkml:trace contextRef="#ctx0" brushRef="#br0" timeOffset="-84025.22">6703 10901 0,'0'0'0,"17"0"16,1 0-16,0 0 15,17 0 1,-17 0-1,-1 0 1,1 0 0,0 0-16,-18-18 15,17 18-15</inkml:trace>
  <inkml:trace contextRef="#ctx0" brushRef="#br0" timeOffset="-82657.54">7073 10548 0,'-17'18'110,"-1"-1"-110,18 19 15,-18-36 1,18 17 0,0 1-1,0 0-15,0-1 16,0 1 15,0-1 47,18-17-78,0 0 16,-18 18 0,17-18-1,-17 18 1,18-18 15,-1 0 32,1 0-48,0 0 1,-18-18 62,0 0-78,0 1 16,0-1-1,0 1 16,0-1 1,0 0 15,0-17-32,0 17 16,-18 18-15,0 0 140</inkml:trace>
  <inkml:trace contextRef="#ctx0" brushRef="#br0" timeOffset="-80449.2">6791 9172 0,'35'0'94,"-17"0"-94,0 0 16,-18 18-16,17-18 15,1 0 1,-18 35 0,35-17-1,-17-1-15,35 19 16,-36-19-16,1 36 15,35-35-15,-36 17 16,19 0-16,-36-17 16,17 17-16,1-35 15,-18 18-15,18-18 16,-18 18 0,0-1-1,17 1-15,-17 0 16,18-1-16,-18 1 15,0 17-15,0 0 16,0 1-16,0-19 16,0 19-16,0-1 15,0-18-15,0 1 16,0 0-16,0-1 16,0 1-16,0 0 15,0-1-15,0 1 16,0 0-16,0 17 15,-18-17 1,18-1-16,0 1 16,-17-18-16,17 17 15</inkml:trace>
  <inkml:trace contextRef="#ctx0" brushRef="#br0" timeOffset="-78537.14">7444 9102 0,'0'17'78,"0"36"-78,0-35 15,0 0-15,0 17 16,0-18-16,0 1 16,0 0-16,0 17 15,17-17 1,-17-1-16,0 1 16,18-18-1,0 0 32,-1 0-47,1 0 31,-1 0-15,19 0 0,-19 0-1,1 0-15,0 0 16,-1-35-16,1 35 15,-18-36-15,18 1 16,-18 17 0,0 1-1,0-1 1,0 1 31,-18 17-32,18-18 1,-18 18-16,1-18 16,-1 1-16,0-1 15,1 18 1,17-18-16,-18 18 78,0 0-15,1 0 77,-1 0-124,18 18 46,0 0-15,0-1-47,0 1 31,18-18 32,-18 18-32,17-18 16,-17 17-47,0 1 16,18-18 31,-18 17-32,18-17 1,-1 0-16,1 0 15,0 0 1,-1 0 15</inkml:trace>
  <inkml:trace contextRef="#ctx0" brushRef="#br0" timeOffset="-72456.66">12382 11818 0,'18'0'63,"0"0"-48,-1 0 1,1 0-16,0 0 15,-1 0-15,1 0 16,0 0 15,-1 0 1,1 0-17,0 0-15,-1 0 16</inkml:trace>
  <inkml:trace contextRef="#ctx0" brushRef="#br0" timeOffset="-70985.41">12488 11871 0,'-70'0'94,"34"0"-94,1 0 16,18 18-16,-1-18 15,0 17 1,1-17-16,17 18 15,0 0 1,0-1 0,0 1 31,17-18-32,-17 17 16,0 1-15,18 0 0,-18-1-16,0 1 15,0 0-15,0-1 16,0 1 0,0 0-16,18-18 15,-18 17 1,0 1 31,0-1 78,-18 1-125,0-18 15,1 0-15,-1 0 16,0 0-16,18 18 16,-17-18-16,-1 0 31,0 0 0</inkml:trace>
  <inkml:trace contextRef="#ctx0" brushRef="#br0" timeOffset="-70160.9">12047 12047 0,'53'0'32,"-17"0"-17,-19 0-15,1 0 16,17 0-16,-17 0 15,-1 0 1,1 0-16,0 0 16,17 0-16,-17 0 15,17-17 1,-18 17 0,1 0-1,0 0-15</inkml:trace>
  <inkml:trace contextRef="#ctx0" brushRef="#br0" timeOffset="-55864.57">406 6509 0</inkml:trace>
  <inkml:trace contextRef="#ctx0" brushRef="#br0" timeOffset="-52377.7">212 6685 0</inkml:trace>
  <inkml:trace contextRef="#ctx0" brushRef="#br0" timeOffset="-49049.24">229 7673 0,'18'0'79,"35"-18"-79,0 1 15,0-54-15,17 1 16,1-19-16,-36 1 15,53-53 1,-35 18-16,0-1 16,0 1-16,0-18 15,-18 17-15,18 18 16,18 0-16,-18 36 16,-18-18-16,18-1 15,0 36-15,-36 18 16,19-18-16,-19 36 15,1-19-15,0 1 16,17 17-16,-18 1 16,-17-18-16,18 35 15,-18-18-15,18 18 16,-18 123 250,0 1-251,0-1-15,0-34 16,0 52-16,0 35 15,0-35-15,17-53 16,-17 18-16,18-35 16,-18 52-16,18-52 15,-18 17-15,0 0 16,0-17-16,17-1 16,-17-17-16,0-35 15,18 17-15,-18-17 16,0 17 249,-18 124-249,-17 17-16,0 1 16,-1-1-16,-34 53 15,52-17-15,1 0 16,17-1-16,-18-34 16,0-36-16,1 17 15,-1-16-15,0-19 16,-17 1-16,18 17 15,-19-18 1,-17 18-16,0 36 16,-35-54-16,35 53 15,-17 1-15,17 17 16,-18-18-16,18 1 16,18-1-16,0-52 15,35-36-15,0-35 16,0 0-16,0-18 15,0-18-15,0 1 16,0 0-16</inkml:trace>
  <inkml:trace contextRef="#ctx0" brushRef="#br0" timeOffset="-47209.3">265 7726 0,'17'0'94,"-17"17"-63,0 72-31,0 17 16,-17 35-16,-1-18 15,18 18-15,0 0 16,0-17-16,0-36 16,18 35-1,17-17-15,-17-53 16,-1 18-16,18 17 15,-35-35-15,0 0 16,0 0-16,0-18 16,0 0-16,0 1 15,0-1-15,0-18 16,0 1-16,0 0 16,0-1-1,0 1-15,0 0 16,0-1 109,0 36-110,36 18-15,-36 52 16,17 18-16,1 18 16,-18 53-16,0-1 15,0-34 1,0-1-16,0 18 16,0-53-16,0-17 15,18-18-15,-1-1 16,-17-34-16,18 17 15,0-35-15,-18-18 16,0 18-16,17-17 16,1 17-16,-18-18 15,0 18-15,0-18 16,0-17-16,0-1 16,0 19-16,0-19 15,0 1-15,0-1 16,0 19-16,0-19 15,0 1-15,0 0 16,0-1-16,0 1 16,0 17-1,0-17-15,0-1 16,0 1-16,0 17 16,0-17-1,0 0 1</inkml:trace>
  <inkml:trace contextRef="#ctx0" brushRef="#br0" timeOffset="-42761.67">670 7532 0,'36'0'31,"-1"17"-16,18-17 1,-36 18-16,19 17 16,-1-17-16,-17 0 15,-1 17 1,-17 0 0,0 0-16,0 1 15,0-1-15,-17 0 16,-19 18-16,36-17 15,-35-1-15,17 0 16,18 0-16,-17-17 16,-1 17-16,18 1 15,0-1-15,-18 0 16,1 18-16,17 0 16,0 0-16,0-18 15,0 53-15,35 18 16,18-18-16,0-35 15,-18 18-15,18-18 16,-53-18-16,35 0 16,-35-17-16,18 0 15,0 17-15,-1-18 32,-17 1-17,18 0-15,0-18 16,-18 17-1,17 19 1,1-1-16,0 18 16,-18 0-16,0 0 15,0 0-15,0 17 16,-18-17-16,-17 0 16,-1 18-16,1-54 15,17 1-15,1 17 16,-1-35 15</inkml:trace>
  <inkml:trace contextRef="#ctx0" brushRef="#br0" timeOffset="-41840.79">1164 7161 0,'18'18'32,"70"35"-17,-35 17 1,-18-17-16,-35-35 0,0 35 15,0 0 1,-53 53-16,-53 35 16,18-53-16,-18 18 15,36-18-15,-1-17 16,36-1-16,35-52 16,0 35-16,71 17 15,52 36-15,18 18 16,0-19-16,18 19 15,-88-36-15,-36-35 16,-35 0-16,-18-35 16,1 17-16,-36 18 15,17-36-15,19 19 16,-1-36-16,18 17 16,-18-17-16,18 36 15,0-1-15,53 35 16,0 1-16,-17 0 15,-1 17-15,0 35 16,-17 1-16,-18-19 16,0-16-16,0-1 15,0 18-15,0-53 16,0-36-16,0 1 16,0 0-1,0-1 1,-18 1 15,-17 17-31,0 0 16,-1-17-16,19 17 15,-1-35 1,36 0 15</inkml:trace>
  <inkml:trace contextRef="#ctx0" brushRef="#br0" timeOffset="-40538.27">1517 6738 0,'71'18'63,"-36"-1"-63,-18-17 15,1 18-15,0-18 47,-18 18-31,0-1-16,0 19 15,-18 16-15,18-16 16,-18 17-16,18 0 16,0-18-16,0 0 15,0 18-15,36 0 16,-19 17-16,36-17 15,-17 18-15,-19-18 16,1 17-16,-18-17 16,0 18-16,0-18 15,0 35-15,-18-53 16,1-17-16,17 0 16,0-1-16,0 1 15,35 17-15,18 0 16,35 18-16,-18 0 15,-52-35-15,0 0 16,-18-1-16,0 1 16,0-1-16,-18 1 15,-17 17-15,17-17 16,1 0-16,-1-1 16,18 1-16,0 0 15,0 17 1,18 18-16,17 0 15,-18 17-15,19-17 16,-19 0-16,-17 18 16,0-18-16,-35 35 15,0 0-15,0-18 16,-1 1-16,1 17 16,17-52-16,18-19 15,0 18-15,0-17 16,18 0-16,-18 17 15,18 0-15,-1-17 16,1 35-16,-18-18 16,0 0-16,0 18 15,-35 0-15,17-18 16,18 18-16,0-17 16,0-19-16,0 19 15,0-1-15,0 18 16,0 0-16,0-18 15,0 36-15,0-19 16,0 19-16,-18 0 16,-17-19-16,17 37 15,18-54 1,-17-17-16,17-1 16</inkml:trace>
  <inkml:trace contextRef="#ctx0" brushRef="#br0" timeOffset="-39057.49">1958 6421 0,'0'0'0,"35"0"15,-35 17 1,35-17-16,1 35 0,-19-35 16,1 18-16,-18 0 15,18 17 1,-1-17-16,-17 17 16,0 0-1,0 1-15,0-19 16,0 36-16,0-18 15,0 18-15,0-17 16,-17-1-16,17-18 16,0 1-16,0 17 15,17 1-15,-17-19 16,0 19-16,0-1 16,0 35-16,0-17 15,0 18-15,-17-18 16,17 17-16,0 1 15,0-18-15,17 35 16,19-35-16,16 35 16,-16-35-16,-19 35 15,19-52-15,-19-1 16,-17 0-16,0 0 16,0 1-16,-17 34 15,-1-35-15,0 1 16,-17-1-16,35 0 15,0 1-15,0-1 16,0-18-16,0 19 16,18 17-1,-1-18-15,1-17 16,0 17-16,-18 18 16,0 0-16,-36 0 15,-17 17-15,-35 54 16,0-36-16,53-18 15,-18 1-15,35-53 16,18-1-16,0 19 16,0-19-16,0 1 15,18-1-15,0 1 16,-18 0-16,17 35 16,-17-18-16,-17 18 15,-19 17-15,-34 36 16,17-18-16,0 1 15,18-37-15,17-16 16,18-1-16,0-17 16,0 17-16,0 0 15,18 1-15,17 16 16,0-16-16,-35 17 16,18 0-16,-18 35 15,0 0-15,0-17 16,0-1-16,0-17 15,-18 35 1,18-53-16,-17-17 16,17 35-16,0-35 15,0 17-15,0-17 16,0 17-16,0 0 16,-18-17-16,18 17 15,0 0-15,-18-17 16,1 0-16,-1 17 15,18-18-15,-18 1 16,-17 0 0,17 17-16,-17 0 15,35-17-15,-17 0 16,-1-1 0,18 1-1</inkml:trace>
  <inkml:trace contextRef="#ctx0" brushRef="#br0" timeOffset="-38049.89">2469 6791 0,'36'0'47,"17"0"-47,17 0 16,54 0-16,17 18 15,-18-18-15,18 0 16,-52 0-16,-37 0 16,1 0-16,-35 0 15,0 0-15</inkml:trace>
  <inkml:trace contextRef="#ctx0" brushRef="#br0" timeOffset="-37033.17">3140 6685 0,'0'0'0,"106"35"16,-54-17-1,-16 0-15,-1-1 16,0-17-16,-17 18 16,0 0-16,-1-18 15,1 0 1,-36 35 156,-35-17-157,18 17-15,-18-35 16,18 17-16,17 1 16,1-18-16,-1 0 46</inkml:trace>
  <inkml:trace contextRef="#ctx0" brushRef="#br0" timeOffset="-28720.65">2540 6509 0,'0'0'0,"18"0"0,-1 0 15</inkml:trace>
  <inkml:trace contextRef="#ctx0" brushRef="#br0" timeOffset="-4943.67">17851 4286 0,'0'-53'94,"52"-52"-94,1 69 16,-53 1-16,53 0 15,-17-1-15,-19-17 16,36 53-16,-18-35 16,-17 35-16,17 0 15,-17 0 16,17 18-15,1-18-16,-1 53 16,0 0-16,-17-36 15,17 1-15,-35 0 16,18-18 0,-1 0 30,71-71-46,-52 0 16,34-17-16,18 18 16,-17-1-16,-18 18 15,35 18-15,-35 0 16,0-1-16,-18 36 16,-17 0-1,17 0 1,-35 18-1,35 53-15,1-18 16,-19-1-16,36 19 16,-35-36-16,0-17 15,-1 0-15,1-71 47,0-18-31,-1-52-1,1 17-15,17 18 16,36-71-16,-18 106 16,-18-18-16,0 54 15,18-36-15,35 35 16,-70 18-16,-1 0 16,1 0-16,17 0 15,-17 18-15,17-1 16,-17 1-16,17 53 15,-17-36-15,17 18 16,-35-18-16,18 18 16,-1 0-16,1 17 15,-18-17-15,18 0 16,-1 18-16,1-1 16,0-17-16,-1 36 15,1-19-15,17-17 16,-17-35-16,-1-1 15,1-17-15,-18 18 16,18 0-16,17-1 16,-35 1-16,18-18 15,-1 18-15,1-1 16,-18 1 0,18-18-16,-18 17 0,0 1 15,0 0 1,0-1-16,0 1 15,17 17-15,1 1 16,-1 16-16,36-16 16,18-1-16,0 0 15,34-17-15,-34-18 16,-18 0-16,-36 0 16,1 0-16,0-35 31,-18-18-31,0 17 15,0 1-15,0-18 16,0 0-16,53-35 16,-18 35-16,0 0 15,0-35-15,36 35 16,-36 0-16,18 53 16,-18-17-16,-17-1 15,0 18 1,-1 0-16,36 71 15,18-19-15,-18 37 16,0-19 0,0-17-16,0 18 0,-18-36 15,-18 0 1,19 1-16,-19-36 31,1 0-31,17-18 16,1 0-1,-1-35-15,0 0 16,36-35-16,-36 53 16,0 17-16,-17-35 15,35 36-15,-36-1 16,19 0-16,-1 18 16,0 0-16,18 36 15,18 17-15,-18 17 16,35 18-16,-18 1 15,19-19-15,-54-35 16,-17-17-16,34 17 16,-34-35-1,0 0-15,-1 0 16,1 0-16,0-53 16,-1 1-16,19 16 15,-1-17-15,0 0 16,36 18-1,-18 18-15,-18-1 16,18 0-16,-18 18 16,0 0-16,18 0 15,-17 0-15,-1 53 16,0-35-16,-17-1 16,17 19-16,-17-36 15,-18 17-15,17 1 16,1-18-16,0 0 15,17 18-15,-18-18 16,1 0-16,35-18 16,-18 0-16,18-17 15,0 0-15,18-36 16,-1 18-16,-17 0 16,-18 36-16,-17-1 15,0 18-15,-1 0 16,19 18-16,17-1 15,-18 36-15,35-35 16,-17 35-16,-17-35 16,-19-18-16,1 0 93</inkml:trace>
  <inkml:trace contextRef="#ctx0" brushRef="#br0" timeOffset="-4361.7">24747 3863 0,'18'0'62,"17"0"-62,36 0 16,17 0-16,-17 0 15,34 0-15,-16 0 16,-19-18-16,-17 18 16,-35 0-16,17-17 15,-17 17-15</inkml:trace>
  <inkml:trace contextRef="#ctx0" brushRef="#br0" timeOffset="-3545.42">25224 3616 0,'17'0'63,"1"0"-63,0 0 15,-1 18-15,1-1 16,-1 1-16,36 0 16,-35-1-1,0 1-15,17-1 16,-17 1-1,-1-18 1,1 0 15,-18 18 94,-18 52-109,-35-17-16,36 0 16,-19-18-16,19 1 15,-1-1-15,18-17 16,-18-1-16,18 1 15</inkml:trace>
  <inkml:trace contextRef="#ctx0" brushRef="#br0" timeOffset="-2289.94">24553 2910 0,'36'0'47,"52"0"-31,-35 0-16,35 0 16,18 0-16,-53 0 15,0-17-15,-1 17 16,1-18-16,-17 18 15,-19 0-15,19 0 16,17 0-16,-18 0 16,0 0-16,18 0 15,-35 0-15,35 0 16,-36 0-16,36 0 16,-35 0-16</inkml:trace>
  <inkml:trace contextRef="#ctx0" brushRef="#br0" timeOffset="-1433.45">25206 2840 0,'-53'88'63,"35"-35"-47,18 0-16,0 0 15,0-36-15,0 36 16,0-17-16,0-1 15,0 0-15,0-17 16,0-1-16,0 1 16,0 0-1,0 17 17,18-17-32,-18-1 15,0 19-15,0-19 16,0 1-16,0-1 15,0 1-15,0 0 16,0-1-16,-18-17 16,18 18-1,-17-18 1,-1 0-16,0 18 16,-17-18-16,0 0 15,17 17-15,1-17 16,-19 0-16,19 0 15,-1 0-15,0-17 16,1 17 0,17-18 15</inkml:trace>
  <inkml:trace contextRef="#ctx0" brushRef="#br0" timeOffset="-737.45">24959 3210 0,'35'0'62,"18"0"-62,-35 0 16,17 0-16,-17 0 16,17 0-16,0 0 15,-17 0 1,0 0-16,-1 0 15,1 0-15,0 0 16,34 0-16,-34 0 16,0 0-16,-1 0 31</inkml:trace>
  <inkml:trace contextRef="#ctx0" brushRef="#br0" timeOffset="6983.67">26441 2593 0,'17'0'63,"1"-18"-48,0 1-15,-18-1 16,0-35-16,17 35 16,1 1-16,-18-36 15,18 0-15,-1-18 16,1 18-16,-18 36 16,0-1-1,17-17-15,1 17 16,-18 1-1,0-1-15,18 0 16,-1 18-16,-17-35 16,18 35-16,-18-18 15,18 18 1,-1 0 15,1 0-15,0 0-16,-1 18 15,18-18-15,-17 35 16,17 18-16,-17-17 16,17 16-16,-17-16 15,17 34-15,-17-52 16,-18 17-16,18 1 16,-1-1-16,-17-18 15,18 1-15,-18 0 16,0-1-16,35 1 15,-17 17-15,-1-17 32,-17 0-32,18-1 0,0 1 31,-1-1-15,1 1-1,0-18-15,-1 18 16,1-18-1,-1 0-15,1 0 16,0 0-16,-1 0 16,1 0-16,0-18 15,17 0 1,-17 1-16,-18-36 16,17 18-16,18-18 15,-35 17-15,0 1 16,36-35-16,-19 52 15,-17-17-15,18 17 16,-18-17-16,18 35 16,-18-36-16,17 19 15,19-1 1,-36 1 0,35-1-16,0 0 15,-17 1-15,17-1 16,-17 18-1,17-18 1,-17 18-16,-1-17 16,19 17-16,-19 0 15,18 0 1,-17 0 0,0 0-16,17 0 15,-35 17-15,18 1 16,17-18-16,-17 53 15,-1-18-15,1 0 16,35 18-16,-18 18 16,-17-36-16,17 1 15,-17-1-15,17 0 16,-17-17-16,-1 35 16,18-36-16,-35 1 15,36 0-15,-19-1 16,1-17-1,0 18 1,-1-18 0,1 0-1,0 0-15,-1 0 16,18 0-16,-17 0 16,17-35-1,-17 35-15,17-36 16,-17 36-16,17-35 15,-17 17-15,-1-17 16,1 17-16,0-17 16,-18 0-16,17 17 15,-17-17-15,18 17 16,0-17-16,-18 17 16,17 1-1,1 17-15,0-18 16,-1 18-1,-17-18-15,35 1 16,-17 17-16,17-18 16,-17 18-1,0 0-15,17-17 16,-17 17 0,-1 0-1,1 0 1,17 35-16,-17-35 15,-1 35-15,19-17 16,-19 17-16,19 0 16,-19 1-16,19-1 15,-19 0 1,1 0-16,-1-17 16,19 17-16,-19-17 15,19 17-15,-19-17 16,1-18-1,0 18 1,-1-18-16,1 0 16,17 0-1,-17 0-15,-1 0 16,36-18-16,-35 18 16,0-35-16,17 35 15,-17-18-15,-1 0 16,36 1-16,-18-1 15,-17 0-15,17 1 16,-17-1-16,0 18 16,-1-17-16,18-1 31,-35 0-31,36-17 16,-19 0-16,1 17 15,17 0 1,-17 1-16,0 17 15,-1 0 1,1-18-16,-1 18 16,1 0-16,0 0 15,-1 0-15,1 0 16,0 0-16,-1 0 16,19 0-1,-1 18 1,-17-1-16,17 1 15,-18 17-15,19 1 16,-1-1-16,18 35 16,-18-34-16,-17-19 15,17 19-15,-17-36 16,-1 0-16,-17 17 16,18-17-16,0 0 15,-1 0 1,1 0-16,35 0 15,0-17 1,-18-1-16,-17 0 16,-1 18-1</inkml:trace>
  <inkml:trace contextRef="#ctx0" brushRef="#br0" timeOffset="10640.38">26882 3616 0,'0'-35'93,"35"-54"-93,-35 37 16,18 16-16,17-17 16,-17 0-16,17 36 15,-18-1-15,19-35 16,-19 36-16,36-36 15,0 17-15,-18 19 16,1-1-16,-19 1 16,19 17-16,-19 0 15,1 0-15,0 0 47,17 35-47,-18 0 16,1 18-16,17 53 15,1-53-15,-19 35 16,1-35-16,-18 0 16,0-18-16,18 0 15,-18-17-15,0 17 16,17 1-16,-17-1 16,0-18-1,18 1-15,-1 0 16,-17-1-16,18-17 15,-18 18-15,18-18 16,-1 18 0,1-18-1,0 0 1,-1 0 0,1 0-16,17 0 15,-17-18-15,0 0 16,-1-17-16,1 0 15,-1 0-15,-17-18 16,0 17-16,0-17 16,0 18-16,0 17 15,0-17-15,0 18 16,0-36-16,0 35 16,0 0-16,0 1 15,0-19 1,-17 36-16,17-17 31,17-1 16,36 1-47,-35-1 16,17 0-16,1 18 15,-19 0 1,1 0 31,17 36-32,-35-1-15,18 18 16,-18 17-16,17-34 16,-17 16-16,0-34 15,18 17-15,-18-17 16,0 35-16,0-35 15,18-1 1,-1-17-16,-17 18 16,18 0-16,-18-1 15,18-17-15,-1 18 16,-17-1-16,18-17 16,0 0-1,-1 0 16,1 0-31,-1 0 32,1 0-32,0-35 15,17 18-15,-35-1 16,35-35-16,-17 53 16,0-18-16,-18-17 15,17 35-15,1-18 16,-18 1-16,0-1 15,0 0-15,17 18 16,-17-35-16,0 0 16,0 0-1,0 17-15,0-17 16,0 17-16,0-17 16,0 17-1,0 1 1,18-1-1,17 0-15,-17 1 16,17-19-16,18 36 16,-35-17-16,17-1 15,0 18-15,-17-18 32,0 18-17,-1 0 1,1 18-16,0 35 15,-1-35-15,1 17 16,-1 0-16,-17 18 16,18 0-16,0-18 15,-18 1-15,0 16 16,0-16-16,17-1 16,-17 0-16,18 1 15,0-19-15,-1-17 16,-17 18-16,18-18 15,0 0 1,-1 18 0,19-18-1,-1 0-15,0 0 16,-17 0-16,17 0 16,0 0-16,1 0 15,-19-36-15,1 19 16,17-19-16,-35 1 15,18 0-15,-1-1 16,-17-34-16,0 17 16,0 18-16,0-18 15,0 35 1,0 1 0,36-1 46,-19 0-62,1 18 16,17-17-16,-17-1 15,0 18-15,-1 0 16,1 0-16,-1 0 16,1 0-1,-18 18 1,35 17-16,-17 0 15,0 18-15,17 0 16,-35-18-16,18 18 16,-1-18-16,1 1 15,-18-19-15,35 36 16,-35-35-16,18 17 16,-1-35-1,1 0 1,-18 18-16,18-18 15,-1 0 1,1 0-16,0 0 16,-1 0-16,18 0 15,-17-18-15,0 18 16,-1-17 0,1-1-1,0-17 1,-1 17-16,-17-35 15,18 18-15,0 0 16,-18-18-16,0 17 16,17 1-16,-17 17 15,18 1-15,-18-1 16,0 1 0,17 17-16,-17-18 15,36 18-15,-36-18 16,17 1-16,1 17 15,0-18 1,-1 18 0,1 0 31,0 18-32,-1-1-15,19 36 16,-19-18-16,1 36 15,-1-36-15,1 18 16,0 0-16,-18-35 16,17 17-16,19 0 15,-36-17-15,17 0 16,1-18 0,-18 17-16,35-17 15,-17 0 1,35 0-1,-36 0-15,1 0 16,-18-35-16,35 35 16,-35-35-16,18 17 15,0 0-15,-18-17 16,17 0-16,1 0 16,-18-18-16,18 17 15,-1-17-15,1 18 16,-18 0-16,17 17 15,1-35-15,-18 36 16,18 17 62,-1 0-62,1 0-1,0 0-15,17 35 16,-17-35-16,-1 35 16,1-17-16,17 17 15,-35 18-15,35-18 16,-17 1-16,0-1 16,17 0-16,-17 18 15,-1-35-15,18 17 16,-17-17-1,0-18 1,-1-18 31,1 18-47,0-18 16</inkml:trace>
  <inkml:trace contextRef="#ctx0" brushRef="#br0" timeOffset="11270.57">26793 4904 0</inkml:trace>
  <inkml:trace contextRef="#ctx0" brushRef="#br0" timeOffset="15023.35">27111 4674 0,'0'-17'125,"18"-72"-125,-1 54 15,1 0-15,0-18 16,-18 35-1,17 18-15,-17-17 16,0-1 0,18 0-1,-1 1-15,-17-1 16,18-17-16,0-18 16,-1 18-16,1 17 15,-18 0-15,18 18 63,17-17-48,0 17-15,-17-18 16,-1 18 31,1 88-47,-18-35 15,0 0-15,18 0 16,-1 18-16,1-1 16,-18-35-16,18 18 15,-18-35-15,17 17 16,1 1-16,-18-19 16,18 1-1,-1-1 1,1 1-1,-1-18-15,-17 18 16,18-18-16,0 17 31,-1-17 16,19-35 0,-36-18-47,17 18 16,-17 0-16,0-36 15,0 36-15,0 0 16,0 17-16,0-17 16,0 17-16,0 0 15,0 1 1,0-1-16,0 0 15,0 1-15,0-1 16,18 1-16,-18-1 16,18 18-16,-18-18 15,17 1-15,1 17 16,-18-18 15,18 18-31,-1 0 47,18 71-31,-17-19-1,0 37 1,-1-19-16,-17-17 16,18-18-16,-18 1 15,18-19-15,-18 1 16,17 17-16,-17-17 15,0-1-15,0 1 16,18-18-16,0 18 16,-1-1-1,1-17 1,-18 18 15,17-18-31,1 0 16,0-35-1,-1-18-15,-17 0 16,0 0-16,0 0 16,0 0-16,0 18 15,0 0-15,0 17 16,0 0-16,0-17 16,0 17-16,0-17 15,0 18 1,18-1-1,0 0 1,-18 1 0,17 17-16,1 0 31,0 0-15,-1 0-16,1 0 46,0 53-46,-1-1 16,1 1-16,-18 0 16,17 0-16,-17 35 15,0-35-15,0 18 16,0-18-16,0 0 16,18-18-16,-18 0 15,18-17-15,-18 0 16,17-1-16,1-17 15,0 0-15,-18 18 16,35-18-16,-17 0 16,-1 0-16,18-18 15,1-17-15,-19 17 16,19-17-16,-36 17 16,17-17-1,-17 0-15,18-18 16,-18 0-16,0 0 15,18 0-15,-18 0 16,0 0-16,0 0 16,0 36-16,17-19 15,-17 1-15,18 18 16,-18-1 0,17 18 46,1 0-46,17 0-16,-17 18 15,0 17-15,-1-35 16,1 17-16,-18 19 16,0-19-16,18 19 15,-1 17-15,-17-18 16,18 18-16,-1-18 15,1-17-15,0 17 16,-1 0-16,1-17 16,0-1-16,-1 1 15,1-18 1,-18 18-16,18-18 16,-1 0-1,1 0-15,0 0 16,-1 0-16,1-18 15,17 0-15,-17 1 16,-1-18-16,1 17 16,0-17-16,-18-18 15,17 35-15,-17-17 16,0-18-16,0 0 16,0 18-16,0-1 15,0-16-15,18 34 16,-18 0-16,18 18 15,-18-17-15,17-1 16,-17 0-16,18 18 16,-1-17-16,1-1 15,0 18 17,17 0-17,-17 18 1,-1 17-16,1-17 15,-18-1 1,18 19-16,-18 16 16,17 1-16,1 18 15,-18-18-15,18 17 16,-1-17-16,1 0 16,-1-18-16,1-17 15,0 17-15,-1-35 16,1 18-16,0-18 15,-1 0 1,19 0 0,-1 0-16,0-18 15,0 1-15,1-1 16,-1-17-16,0 0 16,-17-1-16,-1 1 15,-17 17-15,0 1 16,18-1-16,-18 0 15,0-17-15,18 0 16,-18 0-16,0-1 16,17 1-16,1 0 15,0 0-15,-18 17 16,17-17-16,1 17 16,0 0-1,-1 1-15,1 17 16,-1-18-16,1 18 47,17 53-32,1 0-15,-1 0 16,-35 0-16,35 17 16,-17-52-16,0 17 15,-18 18-15,17-35 16,1 17-16,-18 0 15,17-17-15,1-18 16,0 18-16,-18-1 16,17-17-16,1 0 15,0 0 1,-1 0 0,1 0-1,0 0-15,-1-17 16,1-36-16,-1 35 15,1-17-15,0-1 16,-18-16-16,0-1 16,0 0-16,17 17 15,1 19 1,0-18-16,-18 17 16,0-17-1,17 35-15,1-18 16,0 0-16,17 1 15,-17 17 1,-1 0-16,1 0 16,-1 0-1,1 0-15,0 17 16,-1 19-16,19 34 16,-19-35-16,1 18 15,17-17-15,-35 17 16,35-18-16,-17 0 15,-18-17-15,18 17 16,-1 0-16,-17-17 16,18 0-1,0-18 1,-1 0 0,1 0-1,0-18 1,-18-17-16,35-1 15,-18 1 1,1-35-16,0 17 16,-1-18-16,19 18 15,-36 18-15,17 0 16,1-1-16,-18 19 16,0-1-16,18 0 15,-1 18 1,1 0 31,17 36-47,18 17 15,-35 17-15,17 1 16,0 17-16,1-18 16,-1 1-16,-18-18 15,19-35-15,-36 17 16,17-18-16,1 1 15,0-18 1,17 0 31,-35-18-31,18-17-16,-1 0 15</inkml:trace>
  <inkml:trace contextRef="#ctx0" brushRef="#br0" timeOffset="16038.76">28857 3933 0,'35'0'109,"18"0"-93,-17 0-16,-19 0 16,19 0-16,-19 0 15,36 0-15,-35 0 16,-1 0-1,1 0 17,17 0-32,-17 0 15,0 0 1,-1 0 31,19 0-32,-1 0-15,-18 0 16,1 0-16,0 0 16</inkml:trace>
  <inkml:trace contextRef="#ctx0" brushRef="#br0" timeOffset="16823.22">29157 3828 0,'0'17'110,"0"1"-95,0 17-15,0-17 16,0-1-16,0 19 16,0-19-1,0 1-15,18 0 16</inkml:trace>
  <inkml:trace contextRef="#ctx0" brushRef="#br0" timeOffset="19166.56">28769 2822 0,'53'0'63,"-18"0"-47,-17 18-16,-1-18 15,19 0-15,-19 0 16,1 0-16,0 0 15,-1 0 1,1 0 0,17 0-16,-17 0 15,17 0-15,-17 0 16,-1 0 0,1 0 46</inkml:trace>
  <inkml:trace contextRef="#ctx0" brushRef="#br0" timeOffset="20191.37">28963 2734 0,'0'71'109,"18"-18"-109,-18-18 16,0 0-1,0-17-15,0 17 16</inkml:trace>
  <inkml:trace contextRef="#ctx0" brushRef="#br0" timeOffset="22455.74">25982 2381 0,'0'71'46,"-18"-18"-30,18 0-16,-17-18 16,-1-17-16,18-1 15,-17 1 1,17-1 0,-18-17 62,0 0-63,1 0 1,-1 0-16,18-17 47,0-18-16</inkml:trace>
  <inkml:trace contextRef="#ctx0" brushRef="#br0" timeOffset="22727.01">25929 2575 0,'0'0'16,"18"0"-16,17 18 15,-17 17-15,17-35 16,-17 53-16,-1-35 16,1-1-1,-18 1-15,0 0 16,18-18 0</inkml:trace>
  <inkml:trace contextRef="#ctx0" brushRef="#br0" timeOffset="23175.04">26123 2575 0,'18'0'31,"-1"0"-15,19 18-16,-19-18 31,-17 18-31,18 34 15,0-34-15,-18 0 16,0-1-16</inkml:trace>
  <inkml:trace contextRef="#ctx0" brushRef="#br0" timeOffset="23918.37">25929 3598 0,'0'18'47,"0"35"-32,0 0-15,-17-53 16,17 17-16,0 1 15,-18-18 17,0 0 30,1 0-62,-1-18 31,18 1-15,0-1 0,18 18-1,-1 0 1,19 0 0,-19 0-1,18 35-15,1 1 16,-1-1-16,0 0 15,-17-17-15,17 17 16</inkml:trace>
  <inkml:trace contextRef="#ctx0" brushRef="#br0" timeOffset="24446.56">26335 3757 0,'0'0'15,"0"53"1,0-35 0,-18 17-1,1-17 1,17-1 46,70 1-30,18-18-32,1 0 0,-1 0 15,-71 0 1,1 0 0</inkml:trace>
  <inkml:trace contextRef="#ctx0" brushRef="#br0" timeOffset="25045.67">26000 4621 0,'0'18'32,"-18"0"-17,18 17-15,-18-35 16,18 18-16,-35-1 16,18 18-16,-1-35 15,0 0-15,-17 0 16,17 0 31,18-35-32,0 18 1,18 17 15,17 0-15,-17 0-1,35 52-15,-36-16 16,1-19-16,17 19 16,-17-1-16,0-35 15,-18 18-15</inkml:trace>
  <inkml:trace contextRef="#ctx0" brushRef="#br0" timeOffset="25823.25">26423 4780 0,'0'35'15,"0"1"1,0-19 0,0 1-1,0 0 79,-18-18-47,18 17 109,18 19-140,-18-1-16,0-18 15,0 1 1,0 0 0,0-1-16,0 1 31,-18-18-16,18 18 1,-17-18 15,-1 0-15,-17 0 31,17-18-32</inkml:trace>
  <inkml:trace contextRef="#ctx0" brushRef="#br0" timeOffset="28518.69">17974 4233 0,'35'18'79,"18"0"-79,-17-1 15,16-17-15,-16 18 16,-1-18-16,-17 18 15,35-1-15,-1-17 16,1 0-16,36 18 16,52-18-16,0 17 15,53-17-15,-35 18 16,-1 0-16,1-1 16,-35 1-16,-54-18 15,-17 18-15,0-1 16,-35-17-16,-1 18 15,18-18-15,1 0 16,-1 18-16,18-18 16,17 17-16,1-17 15,53 18-15,-1 17 16,0-17-16,1-18 16,-1 17-1,-34 1-15,16 0 16,-16-18-16,34 0 15,-52 17-15,52-17 16,1 0-16,17 0 16,0 0-16,53 18 15,-18-18-15,18 0 16,-53 0-16,-17 0 16,-36 0-16,-17 0 15,-18 0-15,17 0 16,18 0-16,-17 0 15,17 0-15,36 0 16,-1 0-16,-17 0 16,17 0-16,18 0 15,-17 18-15,-36-18 16,18 0-16,-36 0 16,-17 0-16,0 0 15,-35 0-15,17 17 16,0-17-16,1 0 15,-19 0-15,19 0 16,-1 0-16,0 0 16,1 0-16,-1 0 15,-18 0 1,1 0-16,0 0 62</inkml:trace>
  <inkml:trace contextRef="#ctx0" brushRef="#br0" timeOffset="52855.39">9472 7726 0,'-18'17'94,"-17"19"-63,0-1-31,17-17 16,1 52-16,-19-34 15,19-1-15,-19 0 16,19 0-16,-1-17 16,18 0-16,-17 17 15,-1-17-15,0 17 16,18-18-16,-17 1 15,17 17-15,-18 1 16,18-1 0,-18-17-1,1 17-15,17-18 16,0 1-16,-18 35 16,18-35-16,-18 17 15,18 0-15,0 18 16,0 0-16,0-18 15,-17 18-15,17-17 16,0-19-16,0 36 16,0 0-16,0-18 15,0 18-15,0-18 16,0 36-16,0-36 16,0 18-1,0 0-15,0-18 16,0 18-16,0 0 15,-18 0-15,18-18 16,-18 1-16,18-1 16,-17 18-16,17-18 15,-18 18-15,18-18 16,-17 18-16,17-17 16,0 16-16,0 1 15,0-17-15,0 17 16,0-18-16,0 0 15,0 18-15,0-18 16,0 18-16,0-17 16,0-1-16,-18 0 15,18 0-15,0 18 16,0-17-16,0-1 16,0 35-16,0-34 15,0 17-15,0-18 16,0 35-16,0-17 15,0-17-15,0 17 16,0-1-16,0-16 16,0 17-1,0-18-15,0 0 16,0-17-16,0 17 16,0 0-16,0 18 15,0-17-15,0-1 16,0-17-16,18 17 15,-18 0-15,17 18 16,1-18-16,-18-17 16,0 0-16,17 17 15,1 0-15,-18-17 16,18 35-16,17-36 16,-35 19-16,35-1 15,-17 18-15,-18-18 16,18 0-16,-1-17 15,1 17-15,0-17 16,-1 17-16,18 0 16,-17-17-16,0 17 15,-1-17-15,-17 0 16,18-18-16,-18 17 16,18-17 30,-18 18-30,17-18 0,-17 18 31,18-18-32,-18 17 48</inkml:trace>
  <inkml:trace contextRef="#ctx0" brushRef="#br0" timeOffset="54582.7">9419 7726 0,'53'0'31,"-35"35"-31,17-17 16,18-1-16,-35 1 15,-1 0-15,18-1 16,-17 19-16,17 34 16,-35-35-16,18 18 15,0 0-15,17 18 16,-17-18-16,-18 0 16,17-18-16,18 18 15,-35 17 1,18-17-16,-18 18 15,18-18-15,-18-18 16,0 18-16,17 18 16,-17-36-16,0 35 15,0-17-15,0 0 16,0 0-16,0 0 16,0 0-16,0 0 15,0 0-15,0 17 16,-17-17-16,17 0 15,0 18-15,0-18 16,0-18-16,0 18 16,0 0-16,0 0 15,0-18-15,0 35 16,0-17-16,17 18 16,-17-18-16,0 0 15,18 0-15,-18-18 16,0-17-16,0 17 15,0 0-15,0 0 16,0 18-16,0-17 16,0-1-16,0 0 15,0 1-15,0-1 16,0-18 0,0 36-16,0-35 0,0 0 15,0 17 1,0 0-16,0 0 15,0 1-15,0 17 16,0-18-16,0 0 16,0 0-16,0 1 15,0 17-15,-18-18 16,18 0-16,0 0 16,0-17-16,0 17 15,-17 1-15,17-1 16,-18-17-16,18 35 15,-18-18-15,18-18 16,0 19-16,0-19 16,0 19-16,-17-1 15,-1-17-15,18 34 16,-17 1-16,-1 0 16,0-17-16,1 34 15,17-17-15,0-18 16,0 18-16,-18 0 15,18 0-15,0-18 16,-18 18-16,18-17 16,-17-1-16,17-18 15,0 19 1,0-1-16,-18-17 16,18-1-16,-18 1 15,18 0-15,0-1 16,0 1-1</inkml:trace>
  <inkml:trace contextRef="#ctx0" brushRef="#br0" timeOffset="58055.11">2417 6862 0,'17'0'16,"1"0"-1,-1 0 1,19 17-1,-19-17 1,54 0-16,-18 0 16,0 0-16,-36 0 15,19 0-15,-19 0 16,1 0-16,0 0 16</inkml:trace>
  <inkml:trace contextRef="#ctx0" brushRef="#br0" timeOffset="59063.62">2575 6703 0,'-35'35'141,"17"-35"-126,1 35-15,-1-17 16,18 0 0,-18-1-16,1 1 15,17 0-15,-18-1 16,18 1-16,-17-18 78,17 17-31,-18 1-47,0 17 15,1-35 1,52 18 125,53 35-141,-70-35 15,35 17-15,0-18 16,-18 1-16,-18 0 16,19-1-16,-36 1 15,17-18-15,1 0 16,0 18-16</inkml:trace>
  <inkml:trace contextRef="#ctx0" brushRef="#br0" timeOffset="63854.55">9648 13282 0,'0'-18'31,"0"-52"16,0 17-47,0 35 16,0-17-16,0-35 16,0 52-16,0-35 15,-17 0-15,17 0 16,-18 0-16,18 36 15,0-19-15,0 1 16,0 0-16,0 17 16,0-17-16,-17 17 15,17 1 1,0-1 0,0 53 234,-18-17-250,0-1 15,18 1 1,-17-18-16,17 35 15,-18-35-15,0 18 16,18 0-16,-17-1 16,17 1-16,0-36 281,17-35-281,-17 36 16,18 17-1,0-36 126,-1 19-126,1-1-15,0 1 16,-18-1-16,17 18 78,1 0-78,-1 0 16,19 0-16,-19 35 15,1-35-15,17 18 16,-17-1 0,0-17-16,-1 0 47,-17 18-32,18-18 1,-18 18 15,17-18-15,1 0 15</inkml:trace>
  <inkml:trace contextRef="#ctx0" brushRef="#br0" timeOffset="67774.92">9825 12912 0,'35'0'94,"0"0"-79,-17 0-15,0 0 16,-1 0-16,1 0 31,0 0-15,-1 0-16,1 0 16,0 0-1,-1 0 1,1 0 62</inkml:trace>
  <inkml:trace contextRef="#ctx0" brushRef="#br0" timeOffset="68414.67">9984 12929 0,'-36'18'78,"19"17"-78,-19 1 15,36-1-15,-17-18 16,-1 1-16,18 0 16,0-1-16,0 1 15,0 0-15,-18-1 16,18 1-16,0 0 15,0-1 17,0 1-17,0-1-15,18 1 16,-18 0 0,18-18-16,-18 17 15,0 1 32,-18-18 16</inkml:trace>
  <inkml:trace contextRef="#ctx0" brushRef="#br0" timeOffset="68958.73">9737 13229 0,'17'0'31,"1"0"-15,0 0 15,-1 0-15,1 0-1,-1 0-15,1 0 16,0 0-16,-1 0 15,1 0 1</inkml:trace>
  <inkml:trace contextRef="#ctx0" brushRef="#br0" timeOffset="69837.78">10160 13141 0,'-35'0'47,"17"18"-32,0-18 1,1 17-16,17 19 16,-18-19-1,18 1 1,0-1-1,0 1 1,0 0 15,18-18-15,-1 0 15,1 0 16,17-18-31,-17-17-16,0 17 15,-18 1 1,0-1 0,17 0-1,-17 1 32,-17 17 31</inkml:trace>
  <inkml:trace contextRef="#ctx0" brushRef="#br0" timeOffset="70783.2">10425 13141 0,'0'18'93,"0"35"-77,0-18-16,0 0 16,0 18-16,-18-35 15,18-1-15,0 1 16,0 0 0,18-18 62,-1 0-63,19-18-15,-36 0 16,17-17 0,1 17-16,-1-17 15,1 0 1,0 17-1,-1 1-15,-17-1 16,18 18 0,-18-18-1,0 54 126,18-19-141,-18 18 16,0-17-1,17-18-15,-17 18 16,0-1-1,18-17 1,-18 18 0</inkml:trace>
  <inkml:trace contextRef="#ctx0" brushRef="#br0" timeOffset="71430.89">10813 13018 0,'17'0'31,"1"0"-31,0 52 16,-18-16-1,17-1-15,-17 18 16,0-18-16,0 0 15,18 1-15,-18-19 16,0 1 0,0-53 140,0-18-156,0 35 16,0-35-16,0 36 15,17-1-15,1-17 16,17-1-16,18-16 15,-17 16-15,-19 19 16,18-1-16</inkml:trace>
  <inkml:trace contextRef="#ctx0" brushRef="#br0" timeOffset="71590.28">11183 13264 0</inkml:trace>
  <inkml:trace contextRef="#ctx0" brushRef="#br0" timeOffset="80159.19">21008 2046 0,'53'0'79,"-36"18"-79,19-1 15,-19-17-15,1 0 16,17 0-16,-17 18 15,0-18-15,17 0 16,-18 0-16,19 0 16,-19 0-16,36 18 15,-35-18-15,35 0 16,-18 0-16,0 0 16,-17 0-1,17 0-15,-17 0 16</inkml:trace>
  <inkml:trace contextRef="#ctx0" brushRef="#br0" timeOffset="81032.27">21308 2117 0,'-53'0'93,"0"70"-77,18-52-16,17 17 16,-17-17-16,35-1 15,-36 1-15,36 0 16,0-1 0,0 1-1,0 0 16,18-18-31,0 17 16,-18 1 0,17-18-16,-17 18 15,18-1 1,-18 1-16,0 17 16,18 0-16,-1-17 15,-17 35-15,18-18 16,-18 0-16,0-17 15,18 0-15,-18-1 16,0 1 0,0 0 31,-18-18-47,0 0 15,1 0-15,-1 17 16,0-17-1,1 0-15,-1 0 16,0 0 0,1 0-1,-18 0-15,35-17 16,-18-1-16,-17-17 16,35 17-1,-18 0-15</inkml:trace>
  <inkml:trace contextRef="#ctx0" brushRef="#br0" timeOffset="81695.1">20902 2540 0,'0'-18'31,"18"18"0,-1 0-15,19 0-16,-19 0 15,1 0-15,0 0 16,-1 0-16,1 0 16,-1 0-1,1 0-15,35 0 16,-35 0-16,-1 0 16,1 0-16,0 0 15,-1 0 16</inkml:trace>
  <inkml:trace contextRef="#ctx0" brushRef="#br0" timeOffset="82631.95">22031 2170 0,'-18'-18'16,"1"0"0,-1 18-16,0 0 15,-17-17 1,0 17-16,17 0 16,1 0-16,-1 0 15,0 0-15,1 0 16,-1 0-16,0 0 15,1 0 32,17 17-47,0 1 16,-18 17-16,0-17 16,1 35-16,17-18 15,0 0-15,0 1 16,0-1-16,0-17 15,0 34-15,0-16 16,0-1-16,0 0 16,0-17-16,0 35 15,0-36 1,0 1-16,0 0 16,0-1 15,-71-17 125,36-17-140,0-1-16,17 0 15,0 18-15,18-35 16,-35 18-16</inkml:trace>
  <inkml:trace contextRef="#ctx0" brushRef="#br0" timeOffset="83159.2">21467 2469 0,'0'0'0,"35"0"15,0 0-15,0 0 16,18 0-16,-35 0 15,0 0-15,34 0 16,-34 0 0,17-17-16,-17 17 15,0 0-15,-1 0 110,1 0-79</inkml:trace>
  <inkml:trace contextRef="#ctx0" brushRef="#br0" timeOffset="83767.15">22560 2064 0,'0'70'94,"0"1"-94,0 35 15,0-53-15,0 17 16,0 1-16,0-18 16,0 0-16,0-18 15,0-18-15,0 1 16,0 0-16,0-1 16</inkml:trace>
  <inkml:trace contextRef="#ctx0" brushRef="#br0" timeOffset="84421.76">22384 2081 0,'17'0'78,"36"0"-78,0 0 16,-18 18-16,36-18 15,-36 0-15,1 18 16,-1-18-16,-17 0 16,-1 0-1,1 0 48,-1 0-48,1 0 1,0 0-16,-1 0 16</inkml:trace>
  <inkml:trace contextRef="#ctx0" brushRef="#br0" timeOffset="95863.31">15134 7867 0,'-17'53'187,"-19"17"-171,-17 1-16,0 17 16,0-35-16,1 35 15,-1-17-15,17-1 16,1-17-16,0 18 15,0-1-15,-1 1 16,1 0-16,0 34 16,-18-16-16,18-1 15,-18 18-15,0-1 16,17-34-16,19-36 16,-1-17-16,1 17 15,17-17-15,0-1 16,0 1 31,-18 17-32,18 1 1,0-19-16,0 19 16,0-1-16,0 18 15,0 0-15,0 0 16,0-18-16,0 18 15,0 0-15,0 0 16,-18 52-16,18-34 16,0 17-16,0 36 15,0-1-15,0-52 16,0 17-16,0-35 16,36 35-16,-19-35 15,18 0-15,-35-18 16,18 36-16,0-54 15,-1 19-15,1-1 16,17 0-16,-35-17 16,36 17-16,-19 18 15,18 0-15,-17 0 16,0 0-16,17 0 16,-35-36-16,18 19 15,-1-19-15,1 18 16,-18 1-16,18-19 15,-18 1 1,17 0-16,-17-1 16,18-17-16,-18 18 15,0 0-15,17-18 16,-17 17-16</inkml:trace>
  <inkml:trace contextRef="#ctx0" brushRef="#br0" timeOffset="97775.06">15099 7796 0,'18'18'16,"34"0"-16,-34-1 16,17 36-16,1 35 15,17 36-15,-1-18 16,-16-36-16,-1 54 16,0-36-16,1 35 15,-19 1-15,1-36 16,-18 53-16,18-35 15,-18 18-15,0-19 16,0 19-16,0-18 16,0-18-16,0 0 15,0 0-15,0 0 16,0 18-16,0-18 16,-18 54-16,18-19 15,0-35-15,0-17 16,0 17-16,0-17 15,0-19 1,0 1-16,0 0 16,0 0-16,0 0 15,0 0-15,0-18 16,0 1-16,-18-1 16,18-18-16,-17 36 15,17-35-15,0 17 16,-36 1-16,36-1 15,-35 0-15,17-17 16,1 52-16,-19-52 16,1 17-16,18 1 15,-1-19-15,0 18 16,18 1-16,-17-19 16,-19 1-16,36 0 15,-17-1-15,-19 1 16,19 0-16,-1 17 15,1-35-15,-36 35 16,35-35 0,0 18-16,18-1 15,-17-17-15,-1 0 203,0 0-187,-17 36-16,0-36 16,17 17-16,1 1 15,-1-18-15,18 18 16,-18-18-16,1 17 47,-19-17 203,1-17-250,0-1 15,17 0-15,1 18 16,-19-35-16,19 35 16,17-18-1,-18 18 1,18-17 15,-18 17-15,18-18 31</inkml:trace>
  <inkml:trace contextRef="#ctx0" brushRef="#br0" timeOffset="104038.55">12171 10954 0,'17'0'16,"1"0"-1,35 0-15,-18 0 16,1 0-16,16 0 16,1 0-16,0 0 15,0 0-15,0 0 16,18 0-16,-1 0 16,18 0-16,-35 0 15,0 0-15,0 0 16,-17 0-16,-1 0 15,0 0 1,0 0-16,-17 0 16,35 0-16,-35 0 15,17 0-15,0 0 16,0 0-16,18 0 16,-17 0-16,34 0 15,1 0-15,-18 17 16,17-17-16,1 18 15,-1-18-15,-17 0 16,0 0-16,0 0 16,0 0-16,-18 0 15,0 0-15,18 0 16,-35 0-16,17 0 16,1 0-16,-1 0 15,-17 0-15,-1 0 16,1 0-1</inkml:trace>
  <inkml:trace contextRef="#ctx0" brushRef="#br0" timeOffset="104598.49">14235 10954 0,'53'0'46,"-18"0"-46,-18 0 16,1 0-16,35 17 16,-35-17-1,-1 18 1,1-18 31,-36 18 31,-52 17-62,52-35-16,-17 18 15,0 17-15,17-35 16</inkml:trace>
  <inkml:trace contextRef="#ctx0" brushRef="#br0" timeOffset="105686.43">12559 10830 0,'0'0'0,"-35"18"16,-36 0-16,0 17 15,1-18-15,35-17 16,-1 18-16,1 0 16,17-18 15,54 17 141,-1 1-172,0-18 15,-35 18-15,18-1 16,0-17 0,-1 18-1,1-18-15,-1 0 31,-17 18-15</inkml:trace>
  <inkml:trace contextRef="#ctx0" brushRef="#br0" timeOffset="106734.95">13794 10336 0,'0'0'0,"-36"0"15,19 0-15,-1 0 16,0 0-1,1 0 1,17 36 78,0-19-79,0 1-15,0 0 16,0-1-16,0 19 16,0-19 15,0 1-31,0-1 16,0 1-1,0 17 1,0-17-1,-18 17 1,18-17 0,-18 0-1,1-18 17,17 17-17,0 1-15,-18-18 16,1 17-16,-1-17 15,0 0-15,1 0 16,17 18 0,-36-18-1,19 0 1,-1 0 0,0 0-1,1 0 1</inkml:trace>
  <inkml:trace contextRef="#ctx0" brushRef="#br0" timeOffset="107350.31">13529 10442 0,'0'0'0,"18"0"16,-1 0 0,1 18-16,17 0 15,-17-18 1,-1 0-16,19 0 16,-19 0-16,19 0 15,-19 17-15,19-17 16,-19 0-1,1 0 1,0 0-16,-1 0 16,1 0-1</inkml:trace>
  <inkml:trace contextRef="#ctx0" brushRef="#br0" timeOffset="111997.87">10266 12224 0,'17'0'47,"1"17"-47,0 1 16,-1 53-16,-17-36 15,18 18-15,-18-36 16,0 1-16,18 0 16,17-18 202,18 0-202,-35 0-16,34 0 16,-34-18-16,17 18 15,1-18-15</inkml:trace>
  <inkml:trace contextRef="#ctx0" brushRef="#br0" timeOffset="112438.54">10619 12382 0,'17'0'47,"1"0"-31,0 0-16,-1 36 16,1-19-16,-18 1 15,17 17-15,-17-17 16,0 0-16,18-1 15,-18 1 1,0 0 15</inkml:trace>
  <inkml:trace contextRef="#ctx0" brushRef="#br0" timeOffset="113430.78">14199 11871 0,'18'0'63,"-18"18"-63,18-18 15,-1 17-15,1 71 16,-18-52-1,0-1-15,0-17 16,0 17-16,18-17 16,-1-18 171</inkml:trace>
  <inkml:trace contextRef="#ctx0" brushRef="#br0" timeOffset="114238.4">14393 12100 0,'0'0'0,"18"0"0,0 0 16,-1 0-1,1 0-15,0 0 31,-1 0 16,-17 53 16,-17 0-63,-1-35 15,0 35-15,1-18 16,17-17-16,0-1 16,-18-17-16,18 18 31,18-18 47,70 0-78,-53-18 16,18 18-16,-18-17 15,-17 17-15,17 0 16,0-18-16,-17 18 16</inkml:trace>
  <inkml:trace contextRef="#ctx0" brushRef="#br0" timeOffset="117175.31">17657 10019 0,'17'0'218,"1"0"-202,-18-53 62,0 18-78,0-1 16,0 19-16,17-1 15,-17 0-15,18 1 16,0 17 0,-1 0 31,-17 17-32,0 1-15,0 0 16,0-1-16,-17 72 172,-36-36-172,18-1 15,-1-34-15,36 0 16,-17-18-16,17-36 62,0 1-46,17 35-16,1-17 16,-18-19 218,35-52-234,-35 70 16,0 1-1,18 17 1</inkml:trace>
  <inkml:trace contextRef="#ctx0" brushRef="#br0" timeOffset="120854.57">15787 9913 0,'17'0'63,"19"0"-63,-1 18 15,18-18-15,0 0 16,17 0-16,-17 0 16,18 0-16,-1 0 15,-17 0-15,18 0 16,-18 0-16,0 0 16,-18 0-16,0 0 15,18 0-15,0 0 16,0 0-16,-18 0 15,18 0-15,0 0 16,0 0-16,18 0 16,-1 0-16,1 0 15,-18 0-15,-18 0 16,0 0-16,-17 0 16,-1 0-1,1 0-15,0 0 16,17 0-1,-17 0 1,17 0 78,-17 0-79</inkml:trace>
  <inkml:trace contextRef="#ctx0" brushRef="#br0" timeOffset="121598.65">17321 9772 0,'36'0'62,"-19"18"-46,1-18-16,0 17 15,-1-17-15,1 18 16,-1-18 0,-17 17-1,18-17-15,0 18 16,-1-18 15,-17 18 0,-17-18 63,17 17-94,-18-17 16,-17 36-1,17-19 1,-17 1-16,35 0 16,-35-1-16,17 1 15,18 0 32,-18-18-16</inkml:trace>
  <inkml:trace contextRef="#ctx0" brushRef="#br0" timeOffset="122966.43">16157 9860 0,'-17'0'63,"-1"0"-16,-17 0-47,17 0 15,0 0 1,18 18-16,-17-18 15,-1 0 1,18 17 0,-18-17 31,1 18-47,-18-18 15,17 0 1,18 18-1,18-1 110,-1-17-109,1 18 0,-1-18-1,1 0-15,0 18 16,-1-18 0,-17 17-1,18-17-15,0 18 16,-1-18-16,1 18 15,17-1-15,-17-17 16,-18 18 0,17-18 15</inkml:trace>
  <inkml:trace contextRef="#ctx0" brushRef="#br0" timeOffset="123975.06">16757 10160 0,'0'0'0,"-35"0"0,17 0 16,0 0-16,-17 0 15,17 0 17,1 0-17,34 35 95,-17 18-110,0-35 15,18-1-15,-18 1 16,18 17-16,-18 1 15,35-19-15,-35 1 16,18 0-16,-1-18 16,-17 17-16,0 1 15,18-18 1,-18 35-16,0-17 16,18-18-1,-18 17-15,0 1 16,0 0-16,0-1 62,-18-17-46,0 18 0,1 0-16,-19-18 15,19 0-15,-1 0 16,0 0-16,1 0 15,-1 0-15,1 0 16,-1 0 0,-17 0-1,17 0 1,0 0 0,18-18 62</inkml:trace>
  <inkml:trace contextRef="#ctx0" brushRef="#br0" timeOffset="124582.32">16563 10389 0,'18'0'31,"17"0"-31,0 18 0,-17-18 16,17 0-16,-17 0 15,-1 0 1,1 0 0,0 0 46,-1 0-46,1 0-1,0 0-15</inkml:trace>
  <inkml:trace contextRef="#ctx0" brushRef="#br0" timeOffset="135454.35">9437 7655 0,'-18'36'63,"-35"16"-48,18-16-15,17-1 16,-35 18-16,18-18 15,-18 36-15,36-18 16,-36 35-16,17-53 16,19 18-16,-1 35 15,0-52-15,1 16 16,17 1-16,-18-17 16,1-1-16,17 18 15,-18-18-15,0 0 16,1 1-1,-1-1-15,0 18 16,18-18-16,-17 18 16,17-18-16,0 18 15,0 0-15,17 0 16,1 0-16,-18 0 16,18 0-16,-1 0 15,-17-18-15,0-17 16,0 17-16,0 0 15,0 1-15,0-1 16,0 18-16,0 0 16,0 0-16,0 17 15,0-17-15,0 0 16,0 35-16,0-35 16,0 18-16,-17-18 15,17-18-15,0 0 16,0 18-16,0-18 15,0 18-15,0 0 16,0 0-16,0 0 16,0 18-16,0-1 15,0 1-15,0-18 16,0 17 0,0-17-16,0 0 15,0-35-15,0 17 16,17 0-16,1 18 15,17 18-15,0-19 16,-35-16-16,36 17 16,-19 17-16,1-34 15,-18 16-15,18-34 16,-18 35-16,17-18 16,-17 1-16,0-19 15,0 18-15,0-17 16,18 35-16,0-35 15,-1 35-15,1-18 16,0 18-16,-1-18 16,18-17-16,-17 17 15,0 18-15,-1-18 16,19-17-16,-19 35 16,19-18-16,-19 0 15,18 18-15,1 18 16,-36-36-16,17 18 15,1-35-15,-18-1 16,18 1-16,-1-1 16</inkml:trace>
  <inkml:trace contextRef="#ctx0" brushRef="#br0" timeOffset="136991.57">9402 7814 0,'35'18'62,"-18"-1"-46,19 1-16,17 0 16,-36-1-16,1 1 15,17 17-15,-17 36 16,35 35-16,-18-54 16,0 37-16,1-1 15,-19-18-15,-17 1 16,35-1-16,-17 1 15,-18 0-15,18-1 16,-18 1-16,0 17 16,0-18-16,0 19 15,0-36 1,0 0-16,0 17 16,0-35-16,0 18 15,0 18-15,0-18 16,0 17-16,0 1 15,0 52-15,0-52 16,0-1-16,0 1 16,17 17-16,-17-35 15,0 0-15,0-18 16,0 18-16,0-18 16,0 18-16,0-17 15,0-1-15,0 18 16,0 0-16,0 0 15,0 0-15,0-18 16,0 35-16,-17 1 16,-1 0-16,18-19 15,-18 1-15,18 0 16,0-17-16,0-1 16,0 0-16,0 0 15,0-17-15,0 17 16,0-17-16,-17 35 15,-1-35 1,18 17-16,-17 0 16,-1 0-16,0 1 15,1 34-15,-1-17 16,-17-18-16,35 36 16,-36 0-16,19-36 15,-1 18-15,1 17 16,-1-17-16,0-18 15,18-17-15,-17 17 16,17 1-16,-18-19 16,0 1-16,18 0 15,0-1-15,0 1 32,0-124 61</inkml:trace>
  <inkml:trace contextRef="#ctx0" brushRef="#br0" timeOffset="140782.57">13264 8696 0,'18'0'32,"53"18"-32,-36-1 15,18 1-15,-18-18 16,0 0-16,-17 0 15,17 0-15,-17 0 16,0 18 109,-18 17-125,0-18 16,0 19-1,-18-36 1,18 17 31</inkml:trace>
  <inkml:trace contextRef="#ctx0" brushRef="#br0" timeOffset="143078.51">17798 10001 0</inkml:trace>
  <inkml:trace contextRef="#ctx0" brushRef="#br0" timeOffset="144414.53">17674 9948 0,'0'-17'0,"-17"17"188,-1 0-173,36 0 79,-1 0-78,1 17-1,-1-17 1,-17 18 15,0 0-15,0 17 0,0-17-1,0-1-15</inkml:trace>
  <inkml:trace contextRef="#ctx0" brushRef="#br0" timeOffset="146998.72">12188 10019 0</inkml:trace>
  <inkml:trace contextRef="#ctx0" brushRef="#br0" timeOffset="150110.32">18027 10107 0,'18'0'32,"-18"18"-32,17-1 15,1-17-15,0 18 16,34 17-16,-16 1 15,-1-1-15,18-18 16,17 36-16,-52-17 16,53 17-16,-36-36 15,0 19-15,0-1 16,-17-18-16,0 1 16,-1-18-1,-17 18 1</inkml:trace>
  <inkml:trace contextRef="#ctx0" brushRef="#br0" timeOffset="151782.91">17692 7832 0,'35'123'31,"-17"-52"-31,17 52 16,-35 18-1,18 0-15,-18-52 16,0 52-16,0 35 16,0-35-16,0 18 15,-18 0-15,-17 17 16,-1 0-16,19-17 15,17-35-15,0-36 16,0 18-16,0-18 16,0 35-16,0-52 15,0 17-15,0-17 16,0 35-16,0 17 16,0-52-16,0 17 15,-18-35-15,1 0 16,17 35-16,0-35 15,-18 0-15,18-18 16,0 18-16,0-36 16,0 19-16,18 17 15,-1 0-15,-17-1 16,35 37-16,-17-36 16,0-36-16,-18 54 15,0-18-15,17-36 16,1 19-16,-18-19 15,0 19-15,18-36 16,-18 17 0,0 1-1,0-1 1</inkml:trace>
  <inkml:trace contextRef="#ctx0" brushRef="#br0" timeOffset="152550.79">17198 10566 0,'35'-18'47,"18"-52"-32,18-36-15,17-35 16,18 17-16,70-70 31,-123 106-31,18 0 0,-1 17 16,1 1-16,-54 34 15,19 1-15,-36 0 16,17 17-16,1-35 16,0 36-16,-1-1 15,-17 0 1,18 18-16,-18-17 16,17-1-16,1 0 15,17-17 1,1 17-1,-36 1 1,17-1-16,-17-17 16,18 35-16,0 0 31</inkml:trace>
  <inkml:trace contextRef="#ctx0" brushRef="#br0" timeOffset="153198.72">18203 9102 0,'18'0'31,"17"17"-31,-17-17 15,0 0-15,-18 18 16,17-18-16,1 18 16,-1-18-16,1 0 15,0 0 1,-1 0-16,1 0 78,-18 17 0,-18 36-62,1 35-16,-1-70 15,0 35-15,1-18 16,17 0-16,0-17 16,0 0-16,-18-18 15,18 17-15</inkml:trace>
  <inkml:trace contextRef="#ctx0" brushRef="#br0" timeOffset="154270.51">17251 10336 0,'0'53'78,"0"0"-63,0-17-15,0-1 16,0-18-16,0 19 16,-18-19-16,18 1 15,0 0 48,18-18 62,70-18-110,-70 0-15,-1 1 16,36-19-16,-35 19 16,17-1-16,-17 1 15,-1-1-15,1 18 16,0-35-16,-1 35 16,19-18-16,-19 0 15</inkml:trace>
  <inkml:trace contextRef="#ctx0" brushRef="#br0" timeOffset="166614.74">11783 17127 0,'17'-35'16,"19"-35"-16,52-1 15,-18 18-15,19-35 16,16-18-16,-52 35 15,36-17-15,-19 35 16,1-17-16,-54 35 16,1 17-16,17 0 15,-35 1-15,18-1 16,0 18-16,17-35 16,-18-1-16,19 1 15,17 17-15,-18-34 16,-17 52-1,-18-18 17</inkml:trace>
  <inkml:trace contextRef="#ctx0" brushRef="#br0" timeOffset="167791.28">12629 16104 0,'18'0'156,"0"0"-124,-18 18-17,17-18 1,1 0 31,-18 18-32,35-1 1,-17-17 0,0 18-1,-18 52 282,-18-17-297,0-17 16,18-1-16,0 0 15,-17-17-15,17 17 16,-18-17-16,18-1 16,0 1-1</inkml:trace>
  <inkml:trace contextRef="#ctx0" brushRef="#br0" timeOffset="171750.73">15399 14164 0,'17'0'31,"1"18"-31,0-18 15,-1 17-15,1-17 32,0 18-32,-18 0 15,17-18 1,36 35-16,-18-35 16,-17 18-16,17-1 15,1-17-15,-19 18 16,1-18-16,0 0 15,-1 0-15,-17 17 125,0 36-125,0 0 16,-35 18-16,0-18 16,17-36-16,0 19 15,1-19-15,-1 1 16,18 0-16,0-1 16,-18 1-1,18-1 48</inkml:trace>
  <inkml:trace contextRef="#ctx0" brushRef="#br0" timeOffset="172727.26">15787 16722 0,'17'17'47,"1"19"-47,0 17 15,-1-1-15,36 1 16,-35 36-16,35-1 16,-18-18-16,18 1 15,-18-1 1,1-17-16,-19-35 16,1 0-16,-1-1 15,-17 1 79,-17-1-94,-1 1 16,1 0-16,-19 17 15,19-17-15,-1-1 16,-17 1-16,17 17 15,-17 1-15,17-19 16</inkml:trace>
  <inkml:trace contextRef="#ctx0" brushRef="#br0" timeOffset="183174.81">17780 8449 0,'0'0'0,"53"0"0,0 0 15,-18 0-15,18 0 16,0 0-16,0 0 16,-35 0-1,17 0-15,0 0 16,-17 18-16,-1-18 15,1 0 1,17 0 0,-17 0-1</inkml:trace>
  <inkml:trace contextRef="#ctx0" brushRef="#br0" timeOffset="183806.64">17780 10742 0,'88'0'16,"-35"0"0,0 0-16,0 0 15,18 0-15,-19 0 16,1-18-16,-17 18 15,-1 0 1,-17 0-16,-1 0 16,-17-17 15</inkml:trace>
  <inkml:trace contextRef="#ctx0" brushRef="#br0" timeOffset="-171106.58">16016 9013 0,'53'0'125,"0"0"-125,-35 0 15,34 0-15,1 0 16,0 0-16,0 0 16,0 0-16,-18 0 15,1 0-15,17 0 16,0 0-16,-18 0 16,18 0-16,-18 0 15,18 0-15,18 0 16,-36-17-16,18 17 15,-18 0-15,0-18 16,18 18-16,-18 0 16,-17 0-16,0 0 15,17 0-15,-17 0 16,17 0-16,-17 0 16,17 0-16,18 0 15,0 0-15,-18 0 16,18-17-1,0 17-15,-18 0 16,18 0-16,0 0 16,-18 0-16,0 0 15,1 0-15,-1 0 16,0 0-16,1 0 16,-19 0-16,18 0 15,18 0-15,-17 0 16,34 0-16,-17 0 15,18 0-15,-1 0 16,18 0-16,-17 0 16,0 0-16,-19 0 15,1 0-15,0 0 16,-17 0-16,34 0 16,-17 0-16,0 0 15,0 0-15,17 0 16,-17 0-16,0 0 15,18 0-15,-1 0 16,1 0-16,-18 0 16,0 0-16,0 0 15,17 0-15,-17 0 16,0 0 0,18 0-16,-1 0 15,36 0-15,-18 0 16,18 0-16,-35 0 15,-1 0-15,1 0 16,-1 0-16,-17 0 16,18 0-16,-1 0 15,36 0-15,-35 0 16,17 0-16,35 0 16,-52 0-16,35 0 15,-18 0-15,-18 0 16,1 0-16,0 0 15,-1 0-15,-17 0 16,18 0-16,17 0 16,-18 0-16,19 0 15,-19 0-15,36 0 16,0 0-16,-53 0 16,35 0-16,35 17 15,1 1-15,-18-18 16,17 0-16,-17 17 15,17 1-15,-34 0 16,-19-1 0,-34-17-16,-1 18 15,0-18-15,-17 0 16,-1 0 0,1 0-16,0 0 15,-1 0-15,19 0 16,16 0-16,1 0 15,0 0-15,-17 0 16,-1 0-16,0 0 16,18-141 140,-35 17-140,-18 1-16,17 17 15,-17 0-15,0 36 16,0-36-16,0-35 15,0 17 1,0 36-16,0-35 16,0 34-16,-17 1 15,17 0-15,-18 35 16,0-35-16,1 35 16,17 35-16,0-52 15,-18 17-15,18 18 16,-18-1-16,18 1 15,-17 0-15,17 0 16,0 17-16,0 0 16,-18-17-1,18 17 1,0 1-16,0-1 16,0 0-16,0-17 15,0 0 1,-17 17-16,17-17 15,0 17-15,0-17 16,0 0-16,0 0 16,0 17-16,0-53 15,-18 36-15,18-18 16,-18 0-16,18 36 16,0-1-16,0 0 15,-123 18 157,35 0-172,-36 0 16,-35 0-16,18 0 15,-35 0-15,17 0 16,18 0-16,-18 0 16,-17-17-16,17 17 15,18-18-15,18 18 16,34 0-16,19 0 15,-36 0-15,-18 0 16,19 0-16,-72 0 16,19 0-1,-1 0-15,-35-18 16,-18 18-16,0 0 16,54 0-16,52 0 15,35 0-15,18 0 16,18 0-16,0 0 15,0 0-15,-1 18 16,1-18-16,-36 18 16,36-18-16,-18 0 15,-17 17-15,-19 1 16,19 0-16,-71-1 16,35 1-16,18-1 15,-18 19-15,18-19 16,17 1-16,1 0 15,-19-1-15,19 19 16,-18-19-16,35 1 16,0-18-16,18 18 15,-1-1-15,-17 1 16,18-18-16,-35 17 16,17 1-16,0 0 15,0-18-15,18 17 16,-1 1-1,-17 0-15,0-18 16,0 0-16,1 17 16,-1 1-16,17 0 15,1-18-15,0 0 16,0 17-16,-1-17 16,19 18-16,-1-18 15,0 0-15,1 0 16,-1 0-1,0 17-15,1-17 16,-1 0-16,1 0 16,-1 0-16,-17 18 15,-1-18-15,1 18 16,-35-18-16,17 17 16,-18 1-16,18-18 15,-17 0-15,-19 18 16,36-1-16,-17-17 15,35 0-15,-1 0 16,1 0-16,0 0 16,17 0-16,0 0 15,1 0-15,-18 0 16,17 0 15,0 0-15,-17 0-1,17 0 1,-17 0-16,17 0 16,-17 0-16,0 0 15,0 0-15,17 0 16,0 0-16,18 88 156,0-17-156,0-18 16,0 17-16,0 36 15,0-35-15,0 35 16,0 17-16,0-35 16,-17 18-16,17-18 15,-18-17 1,18 0-16,-18-36 16,18 0-16,0 0 15,0-17-15,0 0 16,0-1-16,0 1 15,0 0-15,0 17 16,0-18-16,0 1 16,0 17-16,18 1 15,-18-1 1,0-17 0,18-18-16,-18 17 15,0 1 1,0-1-1,0 1 1,0 0-16,0-1 16,0 1-1,17-18-15,-17 18 16,0-1 0,18-17-16,-18 18 15,0 0 16,18-18-15,-18 17-16,0 1 16,0 0-16,17-1 15,-17 1-15,0-1 16,0 1 0,0 0-1,0-1 1,0 1-1,0 0 48,18-1 93,0-17-156,-1 0 16,-17 18-16,18-18 15,-1 18 1,1-18 15,0 17 32,-1-17-1,1 0-46,-18 18 0</inkml:trace>
  <inkml:trace contextRef="#ctx0" brushRef="#br0" timeOffset="-166858.09">10054 14640 0</inkml:trace>
  <inkml:trace contextRef="#ctx0" brushRef="#br0" timeOffset="-165818.13">9666 14482 0,'18'0'47,"70"0"-47,0 0 15,53-18-15,-35 18 16,-18 0-16,53 0 16,-88 0-16,18 0 15,-1 0-15,-17 0 16,18 0-16,-36 0 16,18 0-16,0 0 15,0 0-15,17-18 16,19 18-16,-36 0 15,-1 0-15,-16 0 16,-1 0-16,0 0 16,1 0-16,-1 0 15,0 0 1,0 0-16,-17 0 16,17 0-16,-17 0 15,35 0-15,-18-17 16,0 17-16,1 0 15,-1 0-15,0 0 16,18 0-16,0 0 16,-18 17-16,18-17 15,-17 18-15,17-18 16,-18 18-16,0-18 16,0 0-16,1 0 15,-1 0-15,0 0 16,-17 0-16,17 0 15,0 0-15,-17 0 16,0 0-16</inkml:trace>
  <inkml:trace contextRef="#ctx0" brushRef="#br0" timeOffset="-165226.07">12118 14429 0,'53'0'47,"-18"0"-32,0 17-15,1-17 16,-19 0 0,1 0-16,0 0 15,-18 18 16,-18 0 48,-17 17-79,-1-35 15,1 17-15,0 1 16,17 0-16,1-18 15,17 17 1,-18-17 31</inkml:trace>
  <inkml:trace contextRef="#ctx0" brushRef="#br0" timeOffset="-163819.05">9825 14376 0,'-18'0'78,"-17"17"-62,17 1-1,1-18-15,17 18 32,-18-18 30,0 17 32,1-17-78,17 36-16,-18-36 15,18 17-15,-18 1 16,1-18-16,17 17 15,-18-17-15,18 18 47,71 0 94,-1-1-141,-17-17 16,0 18-16,35 17 15,-52-35-15,17 18 16,-36-18-16</inkml:trace>
  <inkml:trace contextRef="#ctx0" brushRef="#br0" timeOffset="-75969.8">17868 7338 0,'0'106'109,"0"-36"-93,0 1-16,0-1 16,0-17-16,0 18 15,0-54-15,0 19 16,0-19-16,0 1 15,0 0-15,0-1 16,0 1 0</inkml:trace>
  <inkml:trace contextRef="#ctx0" brushRef="#br0" timeOffset="-74913.23">17692 7655 0,'17'0'16,"19"18"-16,-19 17 15,19-35-15,-36 18 16,17-18-1,1 35 1,-18-17-16,0-1 16,0 1-16,18 0 15,-18-1 1,52-140 203,1 70-219,-17 18 15,-36-18 1,17 35-16,-17 0 16,18 18-1</inkml:trace>
  <inkml:trace contextRef="#ctx0" brushRef="#br0" timeOffset="-64913.45">24553 10160 0,'-17'35'47,"-1"36"-31,-17-18-16,17-18 15,-17 0-15,17 1 16,1 17-16,-1-36 16,0 1-1,18 35-15,-17-36 16,-1 1-16,18 17 15,-18-35-15,18 18 16,-17 17-16,17-17 16,-18 17-16,0 0 15,18 1-15,0-1 16,0-17-16,0 17 16,0 18-16,-17-36 15,17 1-15,0 17 16,0-17-16,0 0 15,0-1-15,0 18 16,0-17-16,0 0 16,0-1-16,0 19 15,0-19-15,0 19 16,17-1-16,1 0 16,0 18-16,17-18 15,-17 18-15,-18-17 16,17-1-16,1 0 15,-18-17-15,18 17 16,-18-17-16,17-1 16,-17 1-1,0 0 1,18-18-16,-18 35 16,18-17-16,-1-1 15,1 18-15,17-17 16,-35 0-16,18-18 15,-18 35-15,17-35 16</inkml:trace>
  <inkml:trace contextRef="#ctx0" brushRef="#br0" timeOffset="-63457.99">24271 11077 0,'18'0'94,"52"0"-79,-17 0-15,0 0 16,0 0-16,18 0 15,17 0-15,-18 0 16,1 0-16,-18 0 16,17 0-16,-34 0 15,-1 0-15,35 0 16,-34 0-16,-1 0 16,18 0-16,-18 0 15,18 0 1,-35 0-16,35 0 0,-18 0 15,0 0 1,18 0-16,0 0 16,-18 0-16,36 0 15,-18 0-15,0 0 16,0 0-16,-18-17 16,18 17-16,0 0 15,-36 0-15,19 0 16,-19 0-16,19 0 15,-1 0-15,0 0 16,0 0-16,36 0 16,-18 0-16,17 0 15,-34 0-15,-1 0 16,0 0-16,1 0 16,-19 0-1</inkml:trace>
  <inkml:trace contextRef="#ctx0" brushRef="#br0" timeOffset="-61809.22">24430 10901 0,'-18'0'78,"1"0"-78,-1 17 16,0-17-16,1 18 16,-1 0-16,0-1 15,18 1 1,-17-18-16,17 18 15,-18-18-15,18 17 32,-18-17-32,18 18 31,0 0 266,18-1-297,0-17 15,-1 18-15,1-1 16,0-17 0,-1 18-16,1-18 15,-18 18 1,18-18-16,-18 17 16,17-17-1,1 18-15,0-18 16</inkml:trace>
  <inkml:trace contextRef="#ctx0" brushRef="#br0" timeOffset="-55258.05">25171 10742 0,'17'0'32,"-17"18"-32,36-18 15,-36 17-15,17-17 16,-17 36 328,0-19-329,0 1 1,0 0-16,0-1 78,-35-34 31,0-1-109</inkml:trace>
  <inkml:trace contextRef="#ctx0" brushRef="#br0" timeOffset="-53961.36">25188 10530 0,'18'0'32,"0"0"93,-1 0-94,1 0 0,0 18 0,-1-18-15,-17 18 0,18-18-16,-1 0 31,-17 17 31,0 19-30,0-19-17,0 1-15,0 0 16,0-1-1,-17-17-15,17 18 16,-18-1-16,1-17 16,-1 0-16,0 18 15,-17-18 1,70 18 140,1-18-156,-19 0 16,36 0-16,-35 17 15,-1-17-15,19 18 16,-1 0-16,-17-1 16,-1-17-1,-17 18 1,18-18-16</inkml:trace>
  <inkml:trace contextRef="#ctx0" brushRef="#br0" timeOffset="-53082.24">25135 10566 0,'18'0'94,"0"70"-79,-18-52-15,0 0 16,0-1-16,17-17 15,-17 18-15,0-1 32,0 1-1,18-18 0</inkml:trace>
  <inkml:trace contextRef="#ctx0" brushRef="#br0" timeOffset="-52289.22">25541 10777 0,'18'0'63,"-1"0"-48,-17 53 1,18-17-16,-18-19 15,18 1-15,-18 17 16</inkml:trace>
  <inkml:trace contextRef="#ctx0" brushRef="#br0" timeOffset="-50890.32">27658 10407 0,'35'18'15,"18"-1"1,-35-17 0,17 18-16,-17 0 15,17-1-15,0 1 16,-17-18-16,-1 17 16,36 19-1,-17-19-15,-1 19 16,0-1-16,-17 0 15,17-17-15,-17-1 16,17 36-16,-35-35 16,18 17-16,-1 1 15,-17-1-15,18 0 16,0 18-16,-18 0 16,17 0-16,-17 0 15,18 0-15,-18-18 16,0 0-16,17 18 15,-17-35-15,0 17 16,0 0-16,0 1 16,0 17-16,0-18 15,0 0-15,-17 18 16,17 0-16,0-18 16,-35 1-16,35-1 15,-18 0-15,-17 0 16,35 1-16,-36-19 15,36 1-15,-17 0 16,-1-1-16,18 1 16,-18-18-16,-17 35 15,0 0 1,17-17 0,1 0 15,-1-18 0,0 17-15,1-17 62</inkml:trace>
  <inkml:trace contextRef="#ctx0" brushRef="#br0" timeOffset="-49705.39">28328 11324 0,'-35'0'78,"-18"0"-78,18 0 15,-36 0 1,18 0-16,-35 0 16,17 0-16,-17 0 0,0 0 15,0 0 1,0 0-16,35 0 16,0 0-16,0 0 15,0 0-15,18 0 16,17 0-16,0 0 15,1 0-15,-19 0 16,1 0-16,18 0 16,-36 0-16,17 0 15,1 0-15,0 0 16,17 0-16,1 0 16,-1 0-1,0 0 16,1 0-31,-19 0 16,19 0 0</inkml:trace>
  <inkml:trace contextRef="#ctx0" brushRef="#br0" timeOffset="-47513.22">27570 10918 0,'17'0'31,"1"18"-16,-1 0-15,1-1 16,0 19 0,-18-19-16,0 1 15,0 0 1</inkml:trace>
  <inkml:trace contextRef="#ctx0" brushRef="#br0" timeOffset="-46218">27587 10883 0,'0'0'0,"18"-17"47,-1 17-47,-17-18 16,18 18-16,0 0 16,-1 0-16,1-18 15,0 18 1,-1 0 31,1 0 0,0 18-32,-1 0 1,-17-1 31,-17 18-32,-1-35 1,0 18 0,1-18-16,-1 0 15,0 18 16,18-1 157,36-17-172,-36 18-16,17-18 15,1 18-15,17-1 16,-17-17-1,-18 18 1,18-18 0,-1 0 15</inkml:trace>
  <inkml:trace contextRef="#ctx0" brushRef="#br0" timeOffset="-45146.22">27817 10954 0,'17'0'31,"1"0"16,-1 0-32,1 0 1,0 0 0,-1 0-1,1 0 17,-18 17 93,0 1-125,0 0 15,-18-1-15,18 1 16,-17-18-1,-1 18 1,18-1-16,-18-17 16,18 18 15,18-18 125,17 0-140,1 0-16,-19 0 15,19 0 1,-19 0-16,1 0 16,-1 0-16,1 0 15,0 0-15,-1 0 16</inkml:trace>
  <inkml:trace contextRef="#ctx0" brushRef="#br0" timeOffset="-27945.84">19826 9296 0,'0'106'141,"0"-89"-125,0 1-16,0 17 15,0 0-15,0 1 16,0-1-1,0-17 1,0-1 62</inkml:trace>
  <inkml:trace contextRef="#ctx0" brushRef="#br0" timeOffset="-27194.18">19685 9490 0,'0'0'0,"35"0"16,-17 0-1,17 0 1,-17 0 0,-1 0-1,1 0 1,0 0-16,17-18 16,-17 18-16,-1 0 15,19 0-15,-19 0 16,1 0-16,-1 0 15</inkml:trace>
  <inkml:trace contextRef="#ctx0" brushRef="#br0" timeOffset="-25849.93">19967 9278 0,'18'0'63,"-1"35"-47,-17 1-16,18-1 15,0-17-15,-18-1 16,0 36-1,0-35-15,0 17 16,0-17 0,0 17-1,0-17 1,17-36 281,-17-17-282,18 17-15,17 0 16,-35 1-16,18 17 16,-18-18-16,18 0 15,-1 18 1,-17-17 0,18 17-16,0-18 46,-1 18-14,1 0 15,-1 0-47,1 0 31,0 0 0,-18 35 0,0-17-31,0 0 16,0-1 15,0 1-15</inkml:trace>
  <inkml:trace contextRef="#ctx0" brushRef="#br0" timeOffset="-25250.21">20443 9402 0,'0'35'93,"0"0"-93,0 0 16,0-17-16,0 0 16,0-1-1</inkml:trace>
  <inkml:trace contextRef="#ctx0" brushRef="#br0" timeOffset="-24873.06">20408 9137 0</inkml:trace>
  <inkml:trace contextRef="#ctx0" brushRef="#br0" timeOffset="-23681.86">20549 9454 0,'18'0'63,"0"0"-48,-18 18-15,17 0 16,1-1-1,-18 1-15,0 0 16,0-1-16,0 1 16,0 0-16,0-1 31,-18-34 78,18-19-93,-17 1 0,17 17-1,0 1 1,17-1-1,-17 0-15,18 18 16,-18-17-16,18 17 16,-1 0-16,1-18 15,-1 18 1,1 0 0,0 0-1,-1 0-15,1 0 31,0 0 1,-1 0-32,-17 35 15,18-35-15,-18 18 16,0 0-16,0-1 16,0 1-1</inkml:trace>
  <inkml:trace contextRef="#ctx0" brushRef="#br0" timeOffset="-22938.47">21290 9155 0,'0'53'63,"0"-1"-48,0-16-15,0-1 16,0 0-16,0 1 15,18 16-15,-18-16 16,0-19-16,0 1 16,0 0-16,0-1 15,0 1-15</inkml:trace>
  <inkml:trace contextRef="#ctx0" brushRef="#br0" timeOffset="-21851.03">21502 9419 0,'35'0'31,"-17"0"-31,-1 0 16,-17-17 0,18 17-1,0 0 1,-18-18 15,0 0 0,0 1-15,0-1 0,-18 18-1,18-18 1,-18 18 0,1 0 93,-1 18-93,0-18-16,18 18 15,0 17-15,0-17 16,-17-1-16,17 1 15,0-1-15,-18 1 16,18 0-16,0-1 16,18 1-1,-18 0 17,17-18-17,1 0 32,-18 17-47,35-17 16,-17 0-1,17 0-15,-17 0 16,-18 18 0,18-18-16,-1 0 15,1 0 16,-1 0-15,-17-18 0</inkml:trace>
  <inkml:trace contextRef="#ctx0" brushRef="#br0" timeOffset="-20858.12">21766 9313 0,'18'0'16,"0"0"15,-1 36-31,-17-19 16,18 1-16,-18 17 16,0 0-16,18-35 15,-18 18 1,0 0-16,17-1 15,-17 1 1,0 0 0,0-36 124,0 0-140,0 1 16,0-1-16,0 0 16,18 18-16,-18-17 15,0-1-15,18 18 16,-1-17-16,1 17 31,-1 0-15,1 0-1,0 0 1,-1 0 0,1 0 15,0 0-16,-18 17 1,17-17-16,-17 18 16,0-1-16,0 19 15,18-19 1,-18 1 0</inkml:trace>
  <inkml:trace contextRef="#ctx0" brushRef="#br0" timeOffset="-19378.37">22542 9349 0,'-17'0'63,"-1"0"-48,-17 0-15,17 0 16,-17 0-16,17 0 16,1 0-16,-1 0 15,-17 0 1,35 17-16,-18-17 15,1 0 1,17 18-16,0 0 78,0-1-47,0 1-15,0-1 0,17-17-1,-17 18 1,18-18 0,-1 0-16,19 0 15,-19 0 1,19 0-16,-19 0 15,1 0-15,0 0 16,-1 0 15,-17 35 110,0-17-125,0 0-1,0-1 16,0 1-31,-17-18 16,-19 18 15,19-18-15,-1 0 15,0 0-31,1 0 16,-19 0-1,19 0 1,-1 0-16</inkml:trace>
  <inkml:trace contextRef="#ctx0" brushRef="#br0" timeOffset="-17432.93">19562 10054 0,'-18'-17'94,"-17"-54"-94,35 36 15,-36-1-15,19-17 16,17 18-16,-18 0 16,18 17-16,-18-17 15,18 17-15,0-17 16,0 17-16,-17 1 16,-1-18-16,18 17 15,0 0-15,0 1 16,0-1-16,0 0 15,-17 1-15,17-19 16,0 19-16,-18-18 16,18 17-16,0 0 15,0 1 1,0-1 0,-18 18 62,18 18 78,0 17-156,-17-35 16,17 18-16,0-1 31,0 18 172,0 18-187,0-17-16,-18-19 15,18 1-15,0 0 16,0-71 234,0 35-250,0 0 15,0 1-15</inkml:trace>
  <inkml:trace contextRef="#ctx0" brushRef="#br0" timeOffset="-16770.14">19297 9349 0,'18'0'63,"17"0"-63,0 0 15,-17 0-15,-1 17 16,1-17-16,-18 18 16,35-18-16,-35 18 15,18-18-15,0 17 47,-1-17-31,-17 18 31</inkml:trace>
  <inkml:trace contextRef="#ctx0" brushRef="#br0" timeOffset="-11529.21">8943 10072 0,'18'0'47,"17"0"-47,-18 0 15,1 0-15,35 0 16,-35 0-16,17 17 16,18-17-16,0 0 15,0 0-15,-18 0 16,0 0-16,-17 0 15,17 0 1,-17 0 15,-1 0-15,1 0-16,0 0 16,-1 0-16,1 0 15,0 0-15,-1 0 16,1 0 78,0 0-94,-1 0 15,1 0-15,17 0 47,-17 0-31,-1 0-1,1 0-15,0 0 219,17 0-203,0 0-16,-17 0 15,-1 0-15,1 0 16,0 0 15</inkml:trace>
  <inkml:trace contextRef="#ctx0" brushRef="#br0" timeOffset="-10449.44">9613 9807 0,'18'0'47,"-1"0"-47,1 18 16,0-18-16,-18 17 15,17-17-15,1 18 16,0 0-1,-1-18 1,1 17 0,0-17-16,-18 18 15,17-18-15,1 18 16,-1-18 0,-17 17-16,18-17 15,-18 18 95,18-18-110,-1 18 31,-17-1 63,-17 1-63,-1 0-31,0 17 15,-17-18-15,0 19 16,0-19-16,-18 19 16,17-1-16,19-17 15,-36 17-15,35-35 16,18 17 0,-17-17 30</inkml:trace>
  <inkml:trace contextRef="#ctx0" brushRef="#br0" timeOffset="-9418.46">9225 9878 0,'-35'0'94,"17"0"-94,1 17 16,-19 1-16,19 17 15,-19-17-15,19 17 16,-19-17-16,36 17 16,-35-17-16,35-1 15,-35 1-15,17 0 31,-17-1-31,17 1 0,1 0 16,17-1 31,17 1 47,36 0-94,-35-1 15,0-17-15,17 18 16,53-1-16,-35 1 16,-35-18-16,17 0 15,0 18-15,-17-18 16,-18 17-16,17-17 15,1 0 1</inkml:trace>
  <inkml:trace contextRef="#ctx0" brushRef="#br0" timeOffset="-7818.08">9543 9366 0,'-18'0'31,"0"0"-31,-17 0 16,17 0-1,1 0 1,-1 0-16,-17 0 16,35 18-16,-18-18 15,1 18 17,17-1-32,0 1 15,0-1 1,0 1 31,0 0-16,35-1-31,0 1 16,-17-18-1,-1 18 1,1-18-16,0 17 15,-1-17 1,-17-17 62,18-19-78,0 36 16,-18-17-16,0-1 15,17 0-15,-17 1 32,0-1-17,0 1 1,0-1-16,0 0 16,0 1-1,0-1-15,0 0 31,0 1-31,0-19 16,0 19-16,0-1 16,0-17-16,0 17 15,0 1 17,36 87 155,-36-35-187,17-17 0,-17 17 16,0 1-16,0-1 15,0 18 1,0-36-16,0 1 16,0 0-16,0-1 15,0 1-15,0 0 16,0 17-1,0-17 1,0-1 0,18 1-1,-18-1-15,0 1 16,0 0 0</inkml:trace>
  <inkml:trace contextRef="#ctx0" brushRef="#br0" timeOffset="-4297.94">14605 13000 0,'53'18'31,"-35"-18"-15,-1 0-16,1 17 15,35-17-15,0 0 16,17 0-16,-17 0 16,53 0-16,-71 0 15,71 0-15,-53 0 16,0 18-16,-18-18 15,36 0-15,-18 0 16,0 0-16,52 0 16,-34 0-16,52 0 15,-17 0-15,53 0 16,-71 0-16,36 0 16,-1-18-16,-17 18 15,0 0-15,-18 0 16,36 0-16,-1 0 15,-17 0-15,17-17 16,-17 17 0,53 0-16,-18 0 0,0 0 15,0 0 1,0 0-16,-17 0 16,-1 0-16,-17 0 15,0 0-15,17 0 16,-17 0-16,0 17 15,18-17-15,-19 0 16,36 0-16,1 0 16,-1 0-16,0 0 15,35 18-15,-17-18 16,-18 0-16,-17 17 16,-1-17-16,-35 0 15,18 18-15,-18-18 16,18 0-16,-18 0 15,36 0-15,-54 0 16,54 0-16,-36 0 16,18 0-16,0 0 15,17 0-15,-17 0 16,-36 0-16,1 0 16,0 0-16,-18 0 15,-1 0-15,1 0 16,0 0-16,0 0 15,18 0-15,-18 0 16,-18-18 0,35 18-16,-34-17 15,17 17-15,0-18 16,-1 18-16,1 0 16,0 0-16,0 0 15,0 0-15,0 0 16,-18 0-16,18-17 15,-35 17-15,17 0 16,0-18-16,1 18 16,-19 0-1,19 0 1,-19 0-16,1 0 16,17-18-16,1 1 15,-1 17-15,0-18 16,0 18-16,1 0 15,-1 0-15,-17 0 16,-18-18-16,17 18 16,1 0-1</inkml:trace>
  <inkml:trace contextRef="#ctx0" brushRef="#br0" timeOffset="-2002.13">21184 10019 0,'36'70'31,"-19"-17"-31,1 18 16,-1 17-16,1-17 15,0-1-15,-18-17 16,0-18 0,0-17-16,0 17 0,0-17 15,0 0 1,0-1 15,0 1 16,0 0-31,0-1-16,0 1 15,0-1-15</inkml:trace>
  <inkml:trace contextRef="#ctx0" brushRef="#br0" timeOffset="-857.53">21008 10548 0,'18'0'31,"-1"0"-16,18 18-15,-17-1 16,0-17 0,17 36-16,0-19 15,-35 1-15,18 0 16,0 17-16,-1-18 31,1-17-31,-18 18 16,53-71 218,-18 0-218,18-17-16,-18 34 15,1 1-15,-19 18 16,-17-1-16,18 18 16,-18-18 15</inkml:trace>
  <inkml:trace contextRef="#ctx0" brushRef="#br0" timeOffset="1622.4">14922 12788 0,'18'0'63,"17"-17"-48,-17 17-15,0 0 16,-1 0-1,1 0-15,0 0 16,-1 0-16,19 0 16,-19 0-1,1 0 95,-1 0-110,1 0 15,0 0-15,-1 0 16</inkml:trace>
  <inkml:trace contextRef="#ctx0" brushRef="#br0" timeOffset="12910.38">12788 12894 0,'0'18'94,"-53"35"-78,36-18-16,-19 35 15,1 1-15,0 0 16,0-19-16,17 19 16,0-18-16,1 17 15,-1-52-15,18 0 16,0 17-16,0 0 16,0 1-16,0-19 15,0 18-15,0-17 16,18 35-16,-1-18 15,1-17-15,0 17 16,-1-17-16,1 0 16,17-18-16,-35 17 15,35 1-15,-17-18 32,-18 17-17,18-17-15,-1 18 16,1-18-1,-18 18-15,18-18 16</inkml:trace>
  <inkml:trace contextRef="#ctx0" brushRef="#br0" timeOffset="14198.14">12753 12929 0,'18'0'94,"-1"0"-94,18 18 16,-35 0-16,36-18 15,-36 17-15,17 19 16,1 16-16,-18-16 16,0 17-16,18 0 15,-18-18-15,17 18 16,-17-18-16,18 0 15,-18-17-15,0 17 16,0-17-16,0-1 16,0 19-1,0-19 1,0 36-16,0-35 16,0 17-1,-18-35-15,18 18 16,0-1-16,-17 1 15,17 0-15,-18-1 16,0 1-16,18 0 16,-17-1-16,-1 1 31,0-18-15,18 18-16,-17-18 15,17 17 1,-18-17-1,18 18 1,0 0 31</inkml:trace>
  <inkml:trace contextRef="#ctx0" brushRef="#br0" timeOffset="15269.81">14129 12894 0,'-18'0'31,"0"18"-15,1-18-1,-1 17-15,1 1 16,-1 17 0,0 18-16,-17 0 0,17 0 15,1 0 1,-19-18-16,36 18 16,-17-18-16,-1 1 15,1-1-15,17 0 16,0 0-16,0 1 15,0-19-15,0 1 16,0 17-16,0-17 16,0 0-16,0-1 15,17 1 1,-17-1-16,18-17 16,-1 18-16,1-18 15,0 0-15,-18 18 16,17-18-16,1 17 15,0-17-15,-1 18 16,1-18 125</inkml:trace>
  <inkml:trace contextRef="#ctx0" brushRef="#br0" timeOffset="16846.09">14076 12859 0,'17'0'94,"1"0"-94,0 0 16,-1 17-1,1-17 1,0 36-16,-18-1 16,17-17-1,1-1-15,-18 1 16,0 0-16,0-1 15,18 18-15,-1-17 16,-17 0-16,0-1 16,0 1-16,0 0 15,18 17 1,-18-17-16,0-1 16,18 1-16,-18-1 15,0 1 1,0 0-16,0-1 0,0 1 15,0 17-15,0-17 32,0 0-32,0-1 15,0 1 1,0-1-16,0 1 16,0 0-1,0-1 1,0 1-1,0 0 1,0-1 0,-18 1 15,0-18-15,18 18-16,-17-1 31,17 1-16,-18-18-15,18 17 32,-18-17-32,1 0 31,17 18-31,-18-18 0,0 18 31,1-1-15,-1-17-16,0 18 31,1-18-15,17 18-16,-18-18 15,1 0 1,17 17-16,-18 1 31,0-18 47</inkml:trace>
  <inkml:trace contextRef="#ctx0" brushRef="#br0" timeOffset="18381.89">12912 13423 0,'53'18'78,"17"-18"-78,-17 0 16,0 0-16,0 0 15,0 0-15,17 0 16,-17 0-16,0 0 16,-35 0-16,17 0 15,0 0-15,-17 0 16,35-18-16,-35 18 15,-1 0-15,18 0 16,-17 0-16,0 0 16,-1 0-16,1 0 15,17 0-15,1-17 16,-19 17-16,19 0 16,-19 0-1,1 0 157</inkml:trace>
  <inkml:trace contextRef="#ctx0" brushRef="#br0" timeOffset="19013.87">13794 13264 0,'35'0'78,"-17"18"-78,-1 0 16,1-18-16,-1 17 15,1-17-15,-18 18 16,18-18-16,-1 0 15,-17 18-15,18-18 16,-18 17 0,0 1 93,-35 0-78,35-1-31,-18 1 16,0-18-16,1 17 16,-1 1-1</inkml:trace>
  <inkml:trace contextRef="#ctx0" brushRef="#br0" timeOffset="20190.68">12965 13335 0,'-18'0'125,"-17"18"-125,-1-1 16,1 1-16,17-18 16,1 0 15,17 18 0,0-1 63,-35-17-94,-1 35 15,19-35-15,-1 18 16,18 0-16,-18-18 16,1 0 46,34 17 1,19-17-63,-1 18 15,0 0-15,-17-1 16,35-17-16,-18 0 16,0 18-16,-17-18 15,0 0-15,-18 18 16,17-18-16</inkml:trace>
  <inkml:trace contextRef="#ctx0" brushRef="#br0" timeOffset="21766.62">13511 12965 0,'0'0'0,"-70"17"16,52-17-1,1 0 1,17 18 78,0 0-94,0-1 15,0 1 17,17-18-32,1 17 31,-1-17 0,1 0 16,-18 18-31,0-88 109,0 34-125,0 19 15,0-19-15,0 19 16,0-36-16,0 35 16,0 0-1,0 1-15,0-1 16,0 1-1,0-1 17,0 0-17,0 1 79,0 34 0,35 36-79,-17-18-15,-18 1 16,0-1-16,0 0 16,18-17-16,-18 0 15,0 17-15,17-17 16,-17-1 0,0 1-16,0-1 31,18-17-16,-18 18-15,18 0 47,-1-1-31,1-17 15</inkml:trace>
  <inkml:trace contextRef="#ctx0" brushRef="#br0" timeOffset="32582.04">13406 11606 0,'-18'36'94,"0"34"-79,1-34-15,17-19 16,0 1-16,0 35 16,0-36-16,0 1 15,0 17-15,0 1 16,0-1-16,0 0 16,0-17-16,0-1 15,0 1-15,0 0 16,0-1-16,0 1 15,0 0-15,0 17 16,0 0 0,0-17-16,0 17 15,17-17 1,1-1-16,-18 1 16,18-18-16,-18 18 15,17-18-15,1 0 16,-1 17-1,-17 1-15,18-18 79,0 0-64,-36-18 423,0-52-438,18 52 15,0 0-15,0 1 16,0-1 0,0 0-16,0 1 15,0-1-15,0 1 16,-17-1 109,-1-17-110,18 17-15,0-17 16,0 17 0,0 0-16,0 1 15,-17-1 1,17 1 0,-18-1-1,18 0 1,0 1-16,0-19 15,0 19 1,0-1 0,0 0-1,0 1 1,0-1 15,0 1 16,0-1-31,0 0-16</inkml:trace>
  <inkml:trace contextRef="#ctx0" brushRef="#br0" timeOffset="34966.55">12700 12365 0,'-53'35'63,"35"-17"-63,1 17 15,-1-17 1,18-1-16,0 1 16,0 0-1,0-1-15,0 1 16,0 0-16,0-1 15,0 1-15,0-1 16,0 1-16,0 0 16,18-18-1,-18 17 1,0 1 0,0 0-16,0-1 15,17-17-15,-17 18 16,0 0-16,0-1 15,0 1 64,-17-18-79,-1 0 31,1 0-31,-1 0 15,0 0 17</inkml:trace>
  <inkml:trace contextRef="#ctx0" brushRef="#br0" timeOffset="35582.06">12488 12665 0,'0'-18'46,"18"18"-30,0 0-16,-1 0 16,1 0-16,0 0 15,-1 0 1,1 0-16,-1 0 16,1 0-1,0-18-15,-1 18 16,1 0-1</inkml:trace>
  <inkml:trace contextRef="#ctx0" brushRef="#br0" timeOffset="35975.01">12753 12647 0,'0'18'63,"18"35"-48,-1-18-15,-17 0 16,0-17-16,18-18 16,-18 17-1</inkml:trace>
  <inkml:trace contextRef="#ctx0" brushRef="#br0" timeOffset="36943.04">14146 12541 0</inkml:trace>
  <inkml:trace contextRef="#ctx0" brushRef="#br0" timeOffset="37853.88">14199 12453 0,'-17'0'31,"-1"0"0,0 0-31,1 0 16,-1 0-16,0 0 16,18 18-16,-17-18 15,17 17-15,-18-17 16,18 18 31,0 17-32,0-17 1,0 0 0,18-1 15,-18 1-16,17-1-15,1-17 16,-18 18-16,0 0 16,0-1-1,0 1 17,0 0-17,0-1 16,-18 1 16,1-18 0,-1 0-31,-17 0-1,17 0 17</inkml:trace>
  <inkml:trace contextRef="#ctx0" brushRef="#br0" timeOffset="38333.44">13988 12647 0,'35'0'31,"-17"0"-15,17-18 0,-18 18-16,1 0 15,17 0-15,-17 0 16,0 0 62,-1-17-78</inkml:trace>
  <inkml:trace contextRef="#ctx0" brushRef="#br0" timeOffset="39278.5">14164 12753 0,'35'0'78,"1"0"-63,-19 0-15,19-18 16,-1 18-16,-18 0 16,1 0-16,0 0 15,-1 0-15,-17 36 94,-17-19-78,17 1-1,0-1-15,-18-17 16,0 0-1,18 18-15,-17-18 32,34 0 124,36 0-140,-35 0-16,0 0 15,17 0-15,0 0 16,0 0-16,-17 0 15,17 0-15,1 0 16,-19 0-16,1 0 16,0 0-1,-18-18 1</inkml:trace>
  <inkml:trace contextRef="#ctx0" brushRef="#br0" timeOffset="46214.68">13441 11642 0,'17'17'47,"1"-17"-32,-18 18-15,18-18 16,-1 18 0,1-18-1,-18 17 1,18 1-1,-18 0-15,0-1 16,0 1-16,17 17 16,-17-17-1,0 17-15,0-17 16,0-1 0,18 1-16,-18 0 15,0-1 1,0 1-1,0-1 1,0 1 0,0 0-16,0-1 15,0 1 1,-18 0 0,18-1-1,0 1-15,0 0 31,-17-18-15,17 17-16,0 1 31,0-1-15,-18-17 0,18 18-1,-18-18 1,18 18-16,-17-18 15,17 17-15,0 1 16,-18-18-16,18 18 16,-18-18-1,18 17 1,-17-17 0,-1 36-1,1-36 16</inkml:trace>
  <inkml:trace contextRef="#ctx0" brushRef="#br0" timeOffset="47854.21">16228 15946 0,'17'0'0,"1"0"31,0-18 0,-1 18-31,1 0 16,17 0-1,-17 0-15,0 0 16,-1 0-16,18 0 16,-17-18-1,0 18 1,-1 0-16,1 0 15,0 0 267,52 18-282,-35-18 15,1 35-15,-19-35 16,1 0-16,0 18 16,-1-18-16,-17 17 15</inkml:trace>
  <inkml:trace contextRef="#ctx0" brushRef="#br0" timeOffset="49285.85">18186 15963 0,'35'0'46,"18"0"-30,-35 0-16,17 0 16,18 0-16,0 0 15,0 0-15,-1 0 16,19 0-16,17 0 16,0 0-16,1 0 15,-19 18-15,1-18 16,17 0-16,-18 0 15,-17 0-15,18 0 16,-18 0-16,0 0 16,17 0-16,-17 0 15,35 0-15,-17 0 16,17 0-16,0 0 16,18 0-16,0 0 15,-18 0-15,18 0 16,-18 0-16,0 0 15,36 0-15,-53 0 16,34 17-16,-52-17 16,18 0-16,-1 18 15,-17 0 1,0-18-16,0 17 16,35 1-16,-35-18 15,18 18-15,35-1 16,-1-17-16,1 0 15,-18 18-15,1-18 16,-19 0-16,1 0 16,-18 0-16,0 0 15,-18 0-15,0 0 16,-17 0-16,35 0 16,-36 0-16,19 0 15,17 0-15,-18-18 16,0 18-16,18 0 15,-35-17-15,-1 17 16,1 0-16,17 0 16,-17 0-1,-1 0 17,1 0-17,0 0-15</inkml:trace>
  <inkml:trace contextRef="#ctx0" brushRef="#br0" timeOffset="63517.33">17074 17074 0,'18'0'94,"35"0"-79,0 0-15,-35 0 16,-18-17-16,35 17 16,0 0-16,-17 0 15,17-18-15,0 18 16,1 0-16,16 0 16,1-17-16,0 17 15,18 0-15,-1 0 16,1 0-16,17 0 15,0 0-15,-17 0 16,0 0-16,-1 0 16,-17 17-16,18-17 15,-19 0-15,-16 0 16,17 18-16,-18-18 16,18 0-1,0 0-15,0 0 16,-18 0-16,18 0 15,0 0-15,0 0 16,0 0-16,0 0 16,-18 0-16,0 0 15,0 17-15,1-17 16,-1 18-16,0-18 16,0 0-16,-17 0 15,53 0-15,-36 0 16,0 0-16,1 0 15,-1 0-15,18 0 16,0 0-16,-18 0 16,18 0-16,-18 0 15,0 0-15,18 0 16,-17 0-16,-1 0 16,-18 0-16,1 0 15,17 0-15,1 0 16,-1 0-1,0 0-15,-17 0 16,-1 0-16,1 0 16,35 0-1,-35 0-15,-1 0 16,19 0-16,-1 0 16,-17 0-16,-1 0 15,1 0 1,-1 0-16,19 0 15,-19 0-15,1 0 16,17 0-16,-17 0 16,17 0-16,-17 0 15,17 0-15,0 0 16,-17 0-16,17 0 16,-17 0-16,35 0 15,-18 0-15,0 0 16,1 0-16,17 0 15,-18 0-15,18 0 16,0 0-16,-18 0 16,18 0-16,-18 0 15,18 0-15,-18 0 16,1 0-16,-1 0 16,-17 0-16,17 0 15,0 0-15,-17 0 16,-1 0-1,19 0-15,-1 0 16,-17 0-16,-1-18 16,19 18-16,-19 0 15,1 0-15,-1 0 16,19 0-16,-1-17 16,-17 17-1,-1 0 1,1 0-16,17 0 15,0 0-15,-17 0 16,0 0 0</inkml:trace>
  <inkml:trace contextRef="#ctx0" brushRef="#br0" timeOffset="65150.23">16263 17692 0,'88'0'62,"-52"0"-62,-1 0 16,18 0-16,-18 0 15,-17 0-15,17 0 16,-17 0-16,17 0 16,-18 0-16,1 0 15,35 0-15,-35 0 16,17 0-16,-17 0 16,17 0-1,18 0-15,0 17 16,-36-17-16,19 0 15,-1 0-15,0 18 16,-17-18-16,17 0 16,-17 0-1,17 0 1,-17 0-16,17 0 16,-17 0-1,-1 0-15,1 0 16,-1 0-1,1 0 1,0 0 0,-1 0 31,1 0 140,35 0-187,-18 0 16,0 0-16,-17 0 15,35 0-15,-18 0 16,-17 0-16,0 0 16,-1 0-1</inkml:trace>
  <inkml:trace contextRef="#ctx0" brushRef="#br0" timeOffset="86446.96">19350 17833 0,'70'0'110,"-17"0"-95,18 0-15,35 0 16,-18 0-16,18 0 16,-53 0-16,0 0 15,-1 0-15,-16 0 16,-1 0-16,-17 0 15,-1 0-15,19 0 16,-19 0-16,19 0 16,69 0 15,-69 0-31,-1 0 16,0 0-16,18 0 15,-18 0-15,1 0 16,-1-18-16,-17 18 15,17 0-15,18 0 16,-18 0-16,-17 0 16,17 0-16,0-17 15,-17 17-15,0 0 16,17 0-16,-18 0 16,19 0-16,-19 0 15,1 0-15,17 0 16,-17 0-16,17 0 15,-35-18 1,18 18 0</inkml:trace>
  <inkml:trace contextRef="#ctx0" brushRef="#br0" timeOffset="112462.02">10707 16104 0,'-18'0'235,"18"18"-220,-35-18 1,0 0-16,-1 0 16,1 0-16,17 0 15,1 0-15,-1 0 16,18 18 218,0 34-234,0-16 16,0-19-16,0 1 16,0 0-16,0-1 15,0 1 16,0 0-15,53-18 172,-35 0-173,-1 0 1,1 0-16,0 0 15,-1 0 1,-17 17 78,18 1-79,-18 0-15,0-1 16,0 1 62,0-1-47,-18 1-31,1 0 16,-1-18 0,0 17-16,-17-17 15,0 18-15,17-18 16,1 0-16,-19 0 16,19 0-1,-1 0 32,0 0-47,-17 0 16,17-18-16,1 18 15,-1-35-15,0 35 16</inkml:trace>
  <inkml:trace contextRef="#ctx0" brushRef="#br0" timeOffset="114086.07">10689 16298 0,'18'18'125,"-18"17"-125,0-17 16,17 0 0,1 17-1,0-35 1,-18 17-16,17-17 16,-17 18-16,18-18 15,-18 18-15,18-18 31,-1 0 1,1 0-17,-18-18 63,0-17-62,0 17 0,18 18-16,-18-35 15,17 17 1,-17 1 0,0-1-16,0 0 15,0 1 48,-17 17-48,-1-18 1,0 18 0,1 0-1,-1-18-15,18 1 16,-18 17-16,1 0 31,-1 0 407,0 17-423,18 1 32,0 0-31,0-1-1</inkml:trace>
  <inkml:trace contextRef="#ctx0" brushRef="#br0" timeOffset="115614.1">11095 16263 0,'0'18'63,"0"-1"-48,0 19 1,0-19-16,0 19 15,0-19 1,0 1-16,0-1 16,0 1-16,0 0 15,0-89 110,0 36-109,0 17-16,0-17 16,17 0-16,1 17 15,0 0-15,-1 1 16,19-1-16,-1 0 15,-17 18 17,-1-17-32,1 17 15,0 0 1,-1 0-16,1 0 16,-1 17-1,1-17-15,0 18 16,-1 0-16,-17-1 15,18 1 1,-18 0-16,0-1 16,0 19-1,0-19-15,0 19 16,0-19 0,0 1 30,-18-18 79,18-35-93,0 17-32,0 0 15,18 1-15,0-1 16,-1 0-16,1 1 16,0 17-1,-1-18-15,1 18 16,-1 0-1,1 0 1,0 0-16,-1 0 16,1 0-1,0 0-15,-1 0 32,1 0-1,-18 35 0,18-35-31,-18 18 16,0 0-1</inkml:trace>
  <inkml:trace contextRef="#ctx0" brushRef="#br0" timeOffset="116757.76">11853 16263 0,'18'53'47,"-18"-18"-47,0-17 15,0 0-15,0-1 16,0 1 0,0-53 109,0 17-125,0-17 15,0 17-15,0 0 16,0 1 0,18 17-16,-1-18 15,1 18 1,0 0-16,-1 0 15,1 0-15,-1 0 16,1 0 0,0 0-1,-1 0-15,1 18 16,0 17 0,-18-17-1,0-1-15,17 1 16,-17 0-16,0-1 15,0 1-15,0-1 47,-17-69 31,17 34-62,0-17-16,0 17 16,35 0-16,-17-17 15,-1 35-15,1-18 16,-1 18-16,1 0 31,0 0-15,-1 0-16,19 0 15,-19 0-15,1 18 16,0 0-16,-1-1 16,1-17 15,-18 36-31,0-19 16,0 1-1,17 0-15,-17-1 16,0 1 62</inkml:trace>
  <inkml:trace contextRef="#ctx0" brushRef="#br0" timeOffset="117846.51">10107 16051 0,'-35'0'15,"0"0"-15,17 0 16,0 0 0,1 0-1,17 18 16,-18-18 1,18 35-17,0-17-15,0 0 16,0-1-16,0 18 16,0-17-1,0 17 1,0-17-16,0 0 15,18-1-15,-18 1 16,0 0 0,17-1-1,-17 1-15,0 0 16,0-1 0,0 1-16,0-1 46,0 1-30,-17-18 47,-1 0-48,-17 0-15,17 0 16,18-18-1,-18 1 1,18-1-16</inkml:trace>
  <inkml:trace contextRef="#ctx0" brushRef="#br0" timeOffset="118374.4">9913 16281 0,'35'0'31,"1"0"-16,-19-18-15,19 18 16,-19 0-16,1 0 16,-1 0-16,1 0 15,0 0-15,-1 0 16,1 0 0</inkml:trace>
  <inkml:trace contextRef="#ctx0" brushRef="#br0" timeOffset="118726.66">10301 16245 0,'18'0'15,"-1"0"-15,19 0 16,-19 0-16,1 0 16,0 0-16</inkml:trace>
  <inkml:trace contextRef="#ctx0" brushRef="#br0" timeOffset="119029.82">10283 16422 0,'53'0'16,"-35"0"0,17 0-16,-17 0 15,0 0-15,17 0 16,-17 0-1,-18-18-15,17 18 16</inkml:trace>
  <inkml:trace contextRef="#ctx0" brushRef="#br0" timeOffset="121517.77">15857 15081 0</inkml:trace>
  <inkml:trace contextRef="#ctx0" brushRef="#br0" timeOffset="133221.84">2311 16369 0,'0'88'78,"-18"-35"-78,18-18 16,-18 18-1,18 0-15,-17 0 16,-1 0-16,18 0 16,0 0-16,-18 0 15,18 0-15,-17 0 16,17-36-16,0 18 15,0 1-15,0-1 16,0 18-16,0 0 16,0-18-16,0 18 15,0 0-15,0 0 16,0-18-16,0 18 16,0 0-16,0-18 15,0 18-15,0-35 16,0-1-16,0 19 15,0-19 1,0 1-16,0 0 16,17-18-16,-17 17 15,18-17-15,-18 18 32</inkml:trace>
  <inkml:trace contextRef="#ctx0" brushRef="#br0" timeOffset="135998.04">2187 16369 0,'18'0'15,"17"18"-15,18-18 16,0 17-16,-18-17 16,1 0-16,34 0 15,1 0-15,-18 0 16,17 0-16,-35 0 15,18 0-15,0 0 16,0 0-16,0 0 16,0 0-16,53 0 15,17 0-15,18 0 16,0 0-16,1 0 16,-19 0-16,18 0 15,-35 18-15,-35-18 16,-1 0-16,1 0 15,-18 0 1,17 0-16,-35 0 16,36 0-16,-18 0 15,17 0-15,19 0 16,16 0-16,-16 0 16,-19 0-16,18 0 15,-17 0-15,-18 0 16,17 0-16,-17 0 15,-17 0-15,-1 0 16,0 0-16,-17 0 16,35 0-16,-18 0 15,18 0-15,18 0 16,-19 0-16,1 0 16,18 0-16,-18 0 15,0 0-15,17 0 16,-17 0-16,0 0 15,0 0-15,0 0 16,0 0-16,-18 0 16,36 0-16,-1 0 15,1 0-15,17 0 16,18 0-16,-36 0 16,19 0-1,-19 0-15,18 0 16,-52 0-16,17 0 15,-1 0-15,-16 0 16,17 0-16,0 0 16,-18 0-16,18 0 15,0 0-15,17 0 16,-17 0-16,0 0 16,18 0-16,-18 0 15,-1 0-15,1 0 16,-17 0-16,17 0 15,-18 0-15,18 0 16,0 0-16,0 0 16,0 0-16,-1 0 15,1 0-15,0 0 16,-17 0-16,16 0 16,-16 17-16,17-17 15,-18 0-15,-17 0 16,17 0-16,-18 0 15,19 18-15,-19-18 16,1 0-16,0 0 16,-1 0-1,1 0-15,17 0 16,-17 18-16,0-18 16,-1 0-16,1 0 15,17 17-15,-17-17 16,17 0-1,-17 0-15,17 0 16,0 18-16,0-18 16,1 0-16,17 0 15,0 0-15,-18 0 16,18 0-16,-36 0 16,19 18-16,-1-18 15,0 17-15,-17-17 16,0 0-16,17 0 15,-18 18-15,1-18 16,0 0-16,-1 18 16,1-18-1,0 0-15,-1 0 16,1 0-16,17 0 16,-17 0-16,17 17 15,-17-17-15,-1 0 16,1 0-16,-18 18 172,0 17-157,18 0-15,-1-17 16,-17 0-16,0 35 16,18-18-16,0 0 15,-18 18-15,17 0 16,1-18-16,-18 18 15,17-18-15,-17-17 16,0 0-16,0 17 16,0-17-16,0-1 15,18 19-15,-18-19 16,18 1-16,-1 17 16,-17 0-16,0 1 15,0-1 1,18 0-16,0 0 15,-18-17-15,0 0 16,17 17-16,-17-17 16,18-1-16,-18 19 15,18-1-15,-1-17 16,-17 17-16,18 18 16,-18-18-16,18 18 15,-18-18-15,17 0 16,1 1-16,-18-1 15,17-17-15,-17-1 16,18 1-16,-18 0 16,18 17-1,-18-17-15,0-1 16,17 1-16,1-1 16,-18 1-1,18-18 16</inkml:trace>
  <inkml:trace contextRef="#ctx0" brushRef="#br0" timeOffset="136574.4">10107 17657 0,'18'0'31,"17"0"-15,0 0-16,1 0 15,-19 17-15,18-17 16,-17 0-16,17 0 16,-17 0-16,0 0 15,-1 0 16,1 0-15,0 0-16,-1 0 16,1 0-1</inkml:trace>
  <inkml:trace contextRef="#ctx0" brushRef="#br0" timeOffset="137621.93">10231 17533 0,'-18'0'63,"0"18"-48,-17-1-15,35 1 16,-18 0-16,1-18 16,-1 17-16,18 1 15,-18 0-15,1-18 16,17 17-16,0 1 15,-18-18 1,36 0 234,17 35-234,0-35-16,-17 18 15,17-18-15,1 17 16,-1-17 0,-35 18-16,17-18 15,1 0-15,-18 18 16,18-18 15</inkml:trace>
  <inkml:trace contextRef="#ctx0" brushRef="#br0" timeOffset="157174.1">11553 17233 0,'0'53'94,"0"0"-78,0-35-16,0 17 15,0 0-15,0 0 16,0-17-16,0 0 16,0 35-16,0-36 15,0 1-15,0 0 16</inkml:trace>
  <inkml:trace contextRef="#ctx0" brushRef="#br0" timeOffset="157686.67">11448 17286 0,'53'0'47,"-1"0"-47,-16 0 15,-1 0-15,-17 0 16,17 0-16,-17 0 16,-1 0-1,1 0 1</inkml:trace>
  <inkml:trace contextRef="#ctx0" brushRef="#br0" timeOffset="158445.93">11677 17357 0,'-18'0'297,"18"17"-266,-17-17-15,-1 0-1,18 18 32</inkml:trace>
  <inkml:trace contextRef="#ctx0" brushRef="#br0" timeOffset="159141.91">11589 17445 0,'35'0'93,"-17"0"-77,-1 0 0,1 0-1,0 0 1,17-18 0</inkml:trace>
  <inkml:trace contextRef="#ctx0" brushRef="#br0" timeOffset="159814.77">12083 17268 0,'-18'36'47,"-35"52"-31,35 0-16,-34-17 15,34-18-15,0-18 16,1 18-16,17-36 15,0 1-15,-18 0 16</inkml:trace>
  <inkml:trace contextRef="#ctx0" brushRef="#br0" timeOffset="160597.87">12259 17357 0,'-18'17'79,"1"54"-64,-19-54-15,19 19 16,17-1-16,-18-17 15,1 17-15,-1 0 16,0-35-16,18 18 16,0 0 140,0-1-140,0 1 15</inkml:trace>
  <inkml:trace contextRef="#ctx0" brushRef="#br0" timeOffset="161278.03">11889 17533 0,'35'-18'62,"-17"18"-46,17-17-16,-18 17 15,36 0-15,-17 0 16,-1 0-16,18-18 16,-18 18-16,-17-18 15,17 18-15,-17 0 78</inkml:trace>
  <inkml:trace contextRef="#ctx0" brushRef="#br0" timeOffset="162238.01">11942 17462 0,'17'0'47,"18"-17"-47,1 17 15,-1-18-15,-17 18 16,17 0-16,0 0 15,-17 0-15,-1 0 63,19 0-47,-19 0-16,1-17 15,0 17 1</inkml:trace>
  <inkml:trace contextRef="#ctx0" brushRef="#br0" timeOffset="163542.01">11853 18027 0,'53'0'47,"18"0"-32,-1-18-15,-17 1 16,18-1-16,-18 18 15,-18-18-15,0 18 16,-17 0-16,0-17 16,-1 17-1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F0A9CE-B4AF-4CD8-9576-43202F924FE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261389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0A9CE-B4AF-4CD8-9576-43202F924FE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233330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0A9CE-B4AF-4CD8-9576-43202F924FE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57403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F0A9CE-B4AF-4CD8-9576-43202F924FE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232809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F0A9CE-B4AF-4CD8-9576-43202F924FE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174683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F0A9CE-B4AF-4CD8-9576-43202F924FE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406915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F0A9CE-B4AF-4CD8-9576-43202F924FE9}"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100656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F0A9CE-B4AF-4CD8-9576-43202F924FE9}" type="datetimeFigureOut">
              <a:rPr lang="en-IN" smtClean="0"/>
              <a:t>30-04-2022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35109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0A9CE-B4AF-4CD8-9576-43202F924FE9}" type="datetimeFigureOut">
              <a:rPr lang="en-IN" smtClean="0"/>
              <a:t>30-04-2022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140442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F0A9CE-B4AF-4CD8-9576-43202F924FE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53947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F0A9CE-B4AF-4CD8-9576-43202F924FE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5644C-4D2A-446F-AC8C-82BCB97E47B1}" type="slidenum">
              <a:rPr lang="en-IN" smtClean="0"/>
              <a:t>‹#›</a:t>
            </a:fld>
            <a:endParaRPr lang="en-IN"/>
          </a:p>
        </p:txBody>
      </p:sp>
    </p:spTree>
    <p:extLst>
      <p:ext uri="{BB962C8B-B14F-4D97-AF65-F5344CB8AC3E}">
        <p14:creationId xmlns:p14="http://schemas.microsoft.com/office/powerpoint/2010/main" val="95617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0A9CE-B4AF-4CD8-9576-43202F924FE9}" type="datetimeFigureOut">
              <a:rPr lang="en-IN" smtClean="0"/>
              <a:t>30-04-2022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5644C-4D2A-446F-AC8C-82BCB97E47B1}" type="slidenum">
              <a:rPr lang="en-IN" smtClean="0"/>
              <a:t>‹#›</a:t>
            </a:fld>
            <a:endParaRPr lang="en-IN"/>
          </a:p>
        </p:txBody>
      </p:sp>
    </p:spTree>
    <p:extLst>
      <p:ext uri="{BB962C8B-B14F-4D97-AF65-F5344CB8AC3E}">
        <p14:creationId xmlns:p14="http://schemas.microsoft.com/office/powerpoint/2010/main" val="102584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17.emf"/><Relationship Id="rId5" Type="http://schemas.openxmlformats.org/officeDocument/2006/relationships/image" Target="../media/image12.emf"/><Relationship Id="rId10" Type="http://schemas.openxmlformats.org/officeDocument/2006/relationships/customXml" Target="../ink/ink1.xml"/><Relationship Id="rId4" Type="http://schemas.openxmlformats.org/officeDocument/2006/relationships/image" Target="../media/image11.emf"/><Relationship Id="rId9"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554" y="1894150"/>
            <a:ext cx="9144000" cy="2387600"/>
          </a:xfrm>
        </p:spPr>
        <p:txBody>
          <a:bodyPr>
            <a:normAutofit fontScale="90000"/>
          </a:bodyPr>
          <a:lstStyle/>
          <a:p>
            <a:r>
              <a:rPr lang="en-IN" dirty="0"/>
              <a:t>RA 505 Robot Sensing and Vision</a:t>
            </a:r>
            <a:br>
              <a:rPr lang="en-IN" dirty="0"/>
            </a:br>
            <a:br>
              <a:rPr lang="en-IN" dirty="0"/>
            </a:br>
            <a:r>
              <a:rPr lang="en-IN" dirty="0"/>
              <a:t>Lecture 22</a:t>
            </a:r>
          </a:p>
        </p:txBody>
      </p:sp>
      <p:sp>
        <p:nvSpPr>
          <p:cNvPr id="3" name="TextBox 2">
            <a:extLst>
              <a:ext uri="{FF2B5EF4-FFF2-40B4-BE49-F238E27FC236}">
                <a16:creationId xmlns:a16="http://schemas.microsoft.com/office/drawing/2014/main" id="{9B770648-EC5A-42F4-A453-DBCEC70713F5}"/>
              </a:ext>
            </a:extLst>
          </p:cNvPr>
          <p:cNvSpPr txBox="1"/>
          <p:nvPr/>
        </p:nvSpPr>
        <p:spPr>
          <a:xfrm>
            <a:off x="7076241" y="5737286"/>
            <a:ext cx="5115759" cy="923330"/>
          </a:xfrm>
          <a:prstGeom prst="rect">
            <a:avLst/>
          </a:prstGeom>
          <a:noFill/>
        </p:spPr>
        <p:txBody>
          <a:bodyPr wrap="none" rtlCol="0">
            <a:spAutoFit/>
          </a:bodyPr>
          <a:lstStyle/>
          <a:p>
            <a:r>
              <a:rPr lang="en-IN" dirty="0"/>
              <a:t>Dr. Rishikesh Kulkarni</a:t>
            </a:r>
          </a:p>
          <a:p>
            <a:r>
              <a:rPr lang="en-IN" dirty="0"/>
              <a:t>Department of Electronics and Electrical Engineering</a:t>
            </a:r>
          </a:p>
          <a:p>
            <a:r>
              <a:rPr lang="en-IN" dirty="0"/>
              <a:t>IIT Guwahati</a:t>
            </a:r>
          </a:p>
        </p:txBody>
      </p:sp>
    </p:spTree>
    <p:extLst>
      <p:ext uri="{BB962C8B-B14F-4D97-AF65-F5344CB8AC3E}">
        <p14:creationId xmlns:p14="http://schemas.microsoft.com/office/powerpoint/2010/main" val="297779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BA56-0E4B-4B46-A90D-7FF5AAB290EF}"/>
              </a:ext>
            </a:extLst>
          </p:cNvPr>
          <p:cNvSpPr>
            <a:spLocks noGrp="1"/>
          </p:cNvSpPr>
          <p:nvPr>
            <p:ph type="title"/>
          </p:nvPr>
        </p:nvSpPr>
        <p:spPr>
          <a:xfrm>
            <a:off x="838200" y="365125"/>
            <a:ext cx="4568687" cy="1325563"/>
          </a:xfrm>
        </p:spPr>
        <p:txBody>
          <a:bodyPr/>
          <a:lstStyle/>
          <a:p>
            <a:r>
              <a:rPr lang="en-US" dirty="0">
                <a:cs typeface="Calibri Light"/>
              </a:rPr>
              <a:t>Depth of field and Depth of focus</a:t>
            </a:r>
            <a:endParaRPr lang="en-US" dirty="0"/>
          </a:p>
        </p:txBody>
      </p:sp>
      <p:sp>
        <p:nvSpPr>
          <p:cNvPr id="3" name="Content Placeholder 2">
            <a:extLst>
              <a:ext uri="{FF2B5EF4-FFF2-40B4-BE49-F238E27FC236}">
                <a16:creationId xmlns:a16="http://schemas.microsoft.com/office/drawing/2014/main" id="{157B5E5F-C214-4EA8-9F8A-4C70A7D809D4}"/>
              </a:ext>
            </a:extLst>
          </p:cNvPr>
          <p:cNvSpPr>
            <a:spLocks noGrp="1"/>
          </p:cNvSpPr>
          <p:nvPr>
            <p:ph idx="1"/>
          </p:nvPr>
        </p:nvSpPr>
        <p:spPr>
          <a:xfrm>
            <a:off x="838200" y="1825625"/>
            <a:ext cx="4850296" cy="4351338"/>
          </a:xfrm>
        </p:spPr>
        <p:txBody>
          <a:bodyPr vert="horz" lIns="91440" tIns="45720" rIns="91440" bIns="45720" rtlCol="0" anchor="t">
            <a:normAutofit/>
          </a:bodyPr>
          <a:lstStyle/>
          <a:p>
            <a:r>
              <a:rPr lang="en-US" dirty="0">
                <a:cs typeface="Calibri"/>
              </a:rPr>
              <a:t>DOF = 2u</a:t>
            </a:r>
            <a:r>
              <a:rPr lang="en-US" baseline="30000" dirty="0">
                <a:cs typeface="Calibri"/>
              </a:rPr>
              <a:t>2</a:t>
            </a:r>
            <a:r>
              <a:rPr lang="en-US" dirty="0">
                <a:cs typeface="Calibri"/>
              </a:rPr>
              <a:t>Fc/f</a:t>
            </a:r>
            <a:r>
              <a:rPr lang="en-US" baseline="30000" dirty="0">
                <a:cs typeface="Calibri"/>
              </a:rPr>
              <a:t>2</a:t>
            </a:r>
            <a:endParaRPr lang="en-US" baseline="30000" dirty="0"/>
          </a:p>
          <a:p>
            <a:pPr lvl="1"/>
            <a:r>
              <a:rPr lang="en-US" dirty="0">
                <a:cs typeface="Calibri"/>
              </a:rPr>
              <a:t>u= distant to object</a:t>
            </a:r>
          </a:p>
          <a:p>
            <a:pPr lvl="1"/>
            <a:r>
              <a:rPr lang="en-US" dirty="0">
                <a:cs typeface="Calibri"/>
              </a:rPr>
              <a:t>f = focal length</a:t>
            </a:r>
          </a:p>
          <a:p>
            <a:pPr lvl="1"/>
            <a:r>
              <a:rPr lang="en-US" dirty="0">
                <a:cs typeface="Calibri"/>
              </a:rPr>
              <a:t>F = F-number</a:t>
            </a:r>
          </a:p>
          <a:p>
            <a:pPr lvl="1"/>
            <a:r>
              <a:rPr lang="en-US" dirty="0">
                <a:cs typeface="Calibri"/>
              </a:rPr>
              <a:t>c = circle of least confusion</a:t>
            </a:r>
          </a:p>
          <a:p>
            <a:r>
              <a:rPr lang="en-US" dirty="0">
                <a:cs typeface="Calibri"/>
              </a:rPr>
              <a:t>Depth of focus = 2Fc</a:t>
            </a:r>
          </a:p>
          <a:p>
            <a:r>
              <a:rPr lang="en-US" dirty="0">
                <a:ea typeface="+mn-lt"/>
                <a:cs typeface="+mn-lt"/>
              </a:rPr>
              <a:t>Circle of least confusion : 2 to 2.5 units of pixel pitch</a:t>
            </a:r>
          </a:p>
        </p:txBody>
      </p:sp>
      <p:sp>
        <p:nvSpPr>
          <p:cNvPr id="5" name="Title 1">
            <a:extLst>
              <a:ext uri="{FF2B5EF4-FFF2-40B4-BE49-F238E27FC236}">
                <a16:creationId xmlns:a16="http://schemas.microsoft.com/office/drawing/2014/main" id="{F982778E-B9FF-4FFC-ACEA-2EEC8F2E3372}"/>
              </a:ext>
            </a:extLst>
          </p:cNvPr>
          <p:cNvSpPr txBox="1">
            <a:spLocks/>
          </p:cNvSpPr>
          <p:nvPr/>
        </p:nvSpPr>
        <p:spPr>
          <a:xfrm>
            <a:off x="5927035" y="302177"/>
            <a:ext cx="45686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Optical low-pass filter</a:t>
            </a:r>
          </a:p>
        </p:txBody>
      </p:sp>
      <p:sp>
        <p:nvSpPr>
          <p:cNvPr id="7" name="Content Placeholder 2">
            <a:extLst>
              <a:ext uri="{FF2B5EF4-FFF2-40B4-BE49-F238E27FC236}">
                <a16:creationId xmlns:a16="http://schemas.microsoft.com/office/drawing/2014/main" id="{961DAE29-F572-4FDF-BB5A-4EB98814D80D}"/>
              </a:ext>
            </a:extLst>
          </p:cNvPr>
          <p:cNvSpPr txBox="1">
            <a:spLocks/>
          </p:cNvSpPr>
          <p:nvPr/>
        </p:nvSpPr>
        <p:spPr>
          <a:xfrm>
            <a:off x="5927035" y="1828938"/>
            <a:ext cx="6080238" cy="351891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Thin, birefringent plates made from liquid crystal or lithium niobate</a:t>
            </a:r>
          </a:p>
          <a:p>
            <a:r>
              <a:rPr lang="en-US" dirty="0">
                <a:ea typeface="+mn-lt"/>
                <a:cs typeface="+mn-lt"/>
              </a:rPr>
              <a:t>Diffractive optical elements or special aspherical surfaces</a:t>
            </a:r>
          </a:p>
          <a:p>
            <a:pPr lvl="1"/>
            <a:r>
              <a:rPr lang="en-US" dirty="0">
                <a:ea typeface="+mn-lt"/>
                <a:cs typeface="+mn-lt"/>
              </a:rPr>
              <a:t>different refractive indexes depending on the direction in which light is polarized</a:t>
            </a:r>
            <a:endParaRPr lang="en-US" dirty="0"/>
          </a:p>
          <a:p>
            <a:r>
              <a:rPr lang="en-US" dirty="0">
                <a:ea typeface="+mn-lt"/>
                <a:cs typeface="+mn-lt"/>
              </a:rPr>
              <a:t>Birefringent material is a single material with two refractive indexes.</a:t>
            </a:r>
          </a:p>
          <a:p>
            <a:r>
              <a:rPr lang="en-US" dirty="0">
                <a:ea typeface="+mn-lt"/>
                <a:cs typeface="+mn-lt"/>
              </a:rPr>
              <a:t>used to mitigate the moiré effect caused by the interaction of patterns in the object and the pattern on the imaging element caused by the arrangement of imaging element pixels at a fixed pitch</a:t>
            </a:r>
            <a:endParaRPr lang="en-US" dirty="0">
              <a:cs typeface="Calibri" panose="020F0502020204030204"/>
            </a:endParaRPr>
          </a:p>
        </p:txBody>
      </p:sp>
      <p:grpSp>
        <p:nvGrpSpPr>
          <p:cNvPr id="10" name="Group 9">
            <a:extLst>
              <a:ext uri="{FF2B5EF4-FFF2-40B4-BE49-F238E27FC236}">
                <a16:creationId xmlns:a16="http://schemas.microsoft.com/office/drawing/2014/main" id="{C0A0D2B1-8393-4F7E-8FCF-4AF8387CC339}"/>
              </a:ext>
            </a:extLst>
          </p:cNvPr>
          <p:cNvGrpSpPr/>
          <p:nvPr/>
        </p:nvGrpSpPr>
        <p:grpSpPr>
          <a:xfrm>
            <a:off x="5688496" y="4902208"/>
            <a:ext cx="2804491" cy="1798773"/>
            <a:chOff x="9034670" y="4858786"/>
            <a:chExt cx="2804491" cy="1798773"/>
          </a:xfrm>
        </p:grpSpPr>
        <p:pic>
          <p:nvPicPr>
            <p:cNvPr id="8" name="Picture 8">
              <a:extLst>
                <a:ext uri="{FF2B5EF4-FFF2-40B4-BE49-F238E27FC236}">
                  <a16:creationId xmlns:a16="http://schemas.microsoft.com/office/drawing/2014/main" id="{422D94EA-8853-41E1-82E7-1711E7498764}"/>
                </a:ext>
              </a:extLst>
            </p:cNvPr>
            <p:cNvPicPr>
              <a:picLocks noChangeAspect="1"/>
            </p:cNvPicPr>
            <p:nvPr/>
          </p:nvPicPr>
          <p:blipFill>
            <a:blip r:embed="rId2"/>
            <a:stretch>
              <a:fillRect/>
            </a:stretch>
          </p:blipFill>
          <p:spPr>
            <a:xfrm>
              <a:off x="9248361" y="4858786"/>
              <a:ext cx="2590800" cy="1762125"/>
            </a:xfrm>
            <a:prstGeom prst="rect">
              <a:avLst/>
            </a:prstGeom>
          </p:spPr>
        </p:pic>
        <p:sp>
          <p:nvSpPr>
            <p:cNvPr id="9" name="Rectangle 8">
              <a:extLst>
                <a:ext uri="{FF2B5EF4-FFF2-40B4-BE49-F238E27FC236}">
                  <a16:creationId xmlns:a16="http://schemas.microsoft.com/office/drawing/2014/main" id="{482BCDBB-0AA6-48CB-8DF5-BEFF9F3F772C}"/>
                </a:ext>
              </a:extLst>
            </p:cNvPr>
            <p:cNvSpPr/>
            <p:nvPr/>
          </p:nvSpPr>
          <p:spPr>
            <a:xfrm>
              <a:off x="9034670" y="6276559"/>
              <a:ext cx="969064"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Moiré">
            <a:extLst>
              <a:ext uri="{FF2B5EF4-FFF2-40B4-BE49-F238E27FC236}">
                <a16:creationId xmlns:a16="http://schemas.microsoft.com/office/drawing/2014/main" id="{15A7F5B4-1F78-4657-9085-109FC5F81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3163" y="4792096"/>
            <a:ext cx="2769454" cy="1929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548093-5BC6-4051-A2FD-40843CD2B7C6}"/>
              </a:ext>
            </a:extLst>
          </p:cNvPr>
          <p:cNvPicPr>
            <a:picLocks noChangeAspect="1"/>
          </p:cNvPicPr>
          <p:nvPr/>
        </p:nvPicPr>
        <p:blipFill>
          <a:blip r:embed="rId4"/>
          <a:stretch>
            <a:fillRect/>
          </a:stretch>
        </p:blipFill>
        <p:spPr>
          <a:xfrm>
            <a:off x="3784709" y="5608623"/>
            <a:ext cx="2173875" cy="947200"/>
          </a:xfrm>
          <a:prstGeom prst="rect">
            <a:avLst/>
          </a:prstGeom>
        </p:spPr>
      </p:pic>
    </p:spTree>
    <p:extLst>
      <p:ext uri="{BB962C8B-B14F-4D97-AF65-F5344CB8AC3E}">
        <p14:creationId xmlns:p14="http://schemas.microsoft.com/office/powerpoint/2010/main" val="243482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D2E8-3525-4CCD-8AEC-738850F7251B}"/>
              </a:ext>
            </a:extLst>
          </p:cNvPr>
          <p:cNvSpPr>
            <a:spLocks noGrp="1"/>
          </p:cNvSpPr>
          <p:nvPr>
            <p:ph type="title"/>
          </p:nvPr>
        </p:nvSpPr>
        <p:spPr>
          <a:xfrm>
            <a:off x="838200" y="198871"/>
            <a:ext cx="4187687" cy="1325563"/>
          </a:xfrm>
        </p:spPr>
        <p:txBody>
          <a:bodyPr/>
          <a:lstStyle/>
          <a:p>
            <a:r>
              <a:rPr lang="en-US" dirty="0">
                <a:cs typeface="Calibri Light"/>
              </a:rPr>
              <a:t>Aberration</a:t>
            </a:r>
            <a:endParaRPr lang="en-US" dirty="0"/>
          </a:p>
        </p:txBody>
      </p:sp>
      <p:sp>
        <p:nvSpPr>
          <p:cNvPr id="3" name="Content Placeholder 2">
            <a:extLst>
              <a:ext uri="{FF2B5EF4-FFF2-40B4-BE49-F238E27FC236}">
                <a16:creationId xmlns:a16="http://schemas.microsoft.com/office/drawing/2014/main" id="{0DFBD3BF-BBA4-4705-8998-3EA00FDC3935}"/>
              </a:ext>
            </a:extLst>
          </p:cNvPr>
          <p:cNvSpPr>
            <a:spLocks noGrp="1"/>
          </p:cNvSpPr>
          <p:nvPr>
            <p:ph idx="1"/>
          </p:nvPr>
        </p:nvSpPr>
        <p:spPr>
          <a:xfrm>
            <a:off x="838200" y="1403061"/>
            <a:ext cx="11141364" cy="2025939"/>
          </a:xfrm>
        </p:spPr>
        <p:txBody>
          <a:bodyPr vert="horz" lIns="91440" tIns="45720" rIns="91440" bIns="45720" numCol="2" rtlCol="0" anchor="t">
            <a:normAutofit/>
          </a:bodyPr>
          <a:lstStyle/>
          <a:p>
            <a:r>
              <a:rPr lang="en-US" dirty="0">
                <a:ea typeface="+mn-lt"/>
                <a:cs typeface="+mn-lt"/>
              </a:rPr>
              <a:t>Spherical aberration</a:t>
            </a:r>
          </a:p>
          <a:p>
            <a:r>
              <a:rPr lang="en-US" dirty="0">
                <a:cs typeface="Calibri"/>
              </a:rPr>
              <a:t>Comatic </a:t>
            </a:r>
          </a:p>
          <a:p>
            <a:r>
              <a:rPr lang="en-US" dirty="0">
                <a:ea typeface="+mn-lt"/>
                <a:cs typeface="+mn-lt"/>
              </a:rPr>
              <a:t>Astigmatism</a:t>
            </a:r>
          </a:p>
          <a:p>
            <a:r>
              <a:rPr lang="en-US" dirty="0">
                <a:ea typeface="+mn-lt"/>
                <a:cs typeface="+mn-lt"/>
              </a:rPr>
              <a:t>Curvature of field</a:t>
            </a:r>
          </a:p>
          <a:p>
            <a:r>
              <a:rPr lang="en-US" dirty="0">
                <a:ea typeface="+mn-lt"/>
                <a:cs typeface="+mn-lt"/>
              </a:rPr>
              <a:t>Distortion</a:t>
            </a:r>
          </a:p>
          <a:p>
            <a:r>
              <a:rPr lang="en-US" dirty="0">
                <a:ea typeface="+mn-lt"/>
                <a:cs typeface="+mn-lt"/>
              </a:rPr>
              <a:t>Axial or longitudinal chromatic aberration</a:t>
            </a:r>
            <a:endParaRPr lang="en-US" dirty="0">
              <a:cs typeface="Calibri"/>
            </a:endParaRPr>
          </a:p>
        </p:txBody>
      </p:sp>
      <p:sp>
        <p:nvSpPr>
          <p:cNvPr id="4" name="Title 1">
            <a:extLst>
              <a:ext uri="{FF2B5EF4-FFF2-40B4-BE49-F238E27FC236}">
                <a16:creationId xmlns:a16="http://schemas.microsoft.com/office/drawing/2014/main" id="{BD7A28F5-7318-4210-8BCE-19D5DB39DD72}"/>
              </a:ext>
            </a:extLst>
          </p:cNvPr>
          <p:cNvSpPr txBox="1">
            <a:spLocks/>
          </p:cNvSpPr>
          <p:nvPr/>
        </p:nvSpPr>
        <p:spPr>
          <a:xfrm>
            <a:off x="838200" y="3211658"/>
            <a:ext cx="4786745" cy="1232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Imaging Optics</a:t>
            </a:r>
          </a:p>
        </p:txBody>
      </p:sp>
      <p:sp>
        <p:nvSpPr>
          <p:cNvPr id="5" name="Content Placeholder 2">
            <a:extLst>
              <a:ext uri="{FF2B5EF4-FFF2-40B4-BE49-F238E27FC236}">
                <a16:creationId xmlns:a16="http://schemas.microsoft.com/office/drawing/2014/main" id="{417F6264-1703-49FB-B413-DBB7260157D6}"/>
              </a:ext>
            </a:extLst>
          </p:cNvPr>
          <p:cNvSpPr txBox="1">
            <a:spLocks/>
          </p:cNvSpPr>
          <p:nvPr/>
        </p:nvSpPr>
        <p:spPr>
          <a:xfrm>
            <a:off x="838201" y="4139479"/>
            <a:ext cx="6383334" cy="230230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Imaging lenses, an infrared cut filter, and an optical low-pass filter (OLPF)</a:t>
            </a:r>
          </a:p>
          <a:p>
            <a:r>
              <a:rPr lang="en-US" dirty="0">
                <a:ea typeface="+mn-lt"/>
                <a:cs typeface="+mn-lt"/>
              </a:rPr>
              <a:t>Imaging lenses: zoom lenses, combination of multiple lens</a:t>
            </a:r>
          </a:p>
          <a:p>
            <a:r>
              <a:rPr lang="en-US" dirty="0">
                <a:ea typeface="+mn-lt"/>
                <a:cs typeface="+mn-lt"/>
              </a:rPr>
              <a:t>Infrared cut filters: cut out unwanted infrared light; to avoid highly sensitive of imaging element to unwanted infrared light</a:t>
            </a:r>
            <a:endParaRPr lang="en-US" dirty="0">
              <a:cs typeface="Calibri"/>
            </a:endParaRPr>
          </a:p>
          <a:p>
            <a:endParaRPr lang="en-US" dirty="0">
              <a:cs typeface="Calibri"/>
            </a:endParaRPr>
          </a:p>
          <a:p>
            <a:endParaRPr lang="en-US" dirty="0">
              <a:cs typeface="Calibri"/>
            </a:endParaRPr>
          </a:p>
        </p:txBody>
      </p:sp>
      <p:pic>
        <p:nvPicPr>
          <p:cNvPr id="6" name="Picture 4">
            <a:extLst>
              <a:ext uri="{FF2B5EF4-FFF2-40B4-BE49-F238E27FC236}">
                <a16:creationId xmlns:a16="http://schemas.microsoft.com/office/drawing/2014/main" id="{5C65B7E6-D183-4B31-9312-C0831631B4F6}"/>
              </a:ext>
            </a:extLst>
          </p:cNvPr>
          <p:cNvPicPr>
            <a:picLocks noChangeAspect="1"/>
          </p:cNvPicPr>
          <p:nvPr/>
        </p:nvPicPr>
        <p:blipFill>
          <a:blip r:embed="rId2"/>
          <a:stretch>
            <a:fillRect/>
          </a:stretch>
        </p:blipFill>
        <p:spPr>
          <a:xfrm>
            <a:off x="7507861" y="3211658"/>
            <a:ext cx="4397812" cy="2729720"/>
          </a:xfrm>
          <a:prstGeom prst="rect">
            <a:avLst/>
          </a:prstGeom>
        </p:spPr>
      </p:pic>
    </p:spTree>
    <p:extLst>
      <p:ext uri="{BB962C8B-B14F-4D97-AF65-F5344CB8AC3E}">
        <p14:creationId xmlns:p14="http://schemas.microsoft.com/office/powerpoint/2010/main" val="119815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6F55-3041-41B7-9376-E90459EBA376}"/>
              </a:ext>
            </a:extLst>
          </p:cNvPr>
          <p:cNvSpPr>
            <a:spLocks noGrp="1"/>
          </p:cNvSpPr>
          <p:nvPr>
            <p:ph type="title"/>
          </p:nvPr>
        </p:nvSpPr>
        <p:spPr/>
        <p:txBody>
          <a:bodyPr/>
          <a:lstStyle/>
          <a:p>
            <a:r>
              <a:rPr lang="en-US" dirty="0">
                <a:cs typeface="Calibri Light"/>
              </a:rPr>
              <a:t>Effect of diffraction</a:t>
            </a:r>
          </a:p>
        </p:txBody>
      </p:sp>
      <p:sp>
        <p:nvSpPr>
          <p:cNvPr id="3" name="Content Placeholder 2">
            <a:extLst>
              <a:ext uri="{FF2B5EF4-FFF2-40B4-BE49-F238E27FC236}">
                <a16:creationId xmlns:a16="http://schemas.microsoft.com/office/drawing/2014/main" id="{7D819864-2D1E-4130-AC07-0FC14BEA7234}"/>
              </a:ext>
            </a:extLst>
          </p:cNvPr>
          <p:cNvSpPr>
            <a:spLocks noGrp="1"/>
          </p:cNvSpPr>
          <p:nvPr>
            <p:ph idx="1"/>
          </p:nvPr>
        </p:nvSpPr>
        <p:spPr/>
        <p:txBody>
          <a:bodyPr vert="horz" lIns="91440" tIns="45720" rIns="91440" bIns="45720" rtlCol="0" anchor="t">
            <a:normAutofit/>
          </a:bodyPr>
          <a:lstStyle/>
          <a:p>
            <a:r>
              <a:rPr lang="en-US" dirty="0">
                <a:cs typeface="Calibri"/>
              </a:rPr>
              <a:t>Pixel pitch at the scale of wavelength</a:t>
            </a:r>
          </a:p>
          <a:p>
            <a:r>
              <a:rPr lang="en-US" dirty="0">
                <a:cs typeface="Calibri"/>
              </a:rPr>
              <a:t>Airy disc</a:t>
            </a:r>
          </a:p>
          <a:p>
            <a:pPr lvl="1"/>
            <a:endParaRPr lang="en-US" dirty="0">
              <a:cs typeface="Calibri"/>
            </a:endParaRPr>
          </a:p>
        </p:txBody>
      </p:sp>
      <p:pic>
        <p:nvPicPr>
          <p:cNvPr id="4" name="Picture 4">
            <a:extLst>
              <a:ext uri="{FF2B5EF4-FFF2-40B4-BE49-F238E27FC236}">
                <a16:creationId xmlns:a16="http://schemas.microsoft.com/office/drawing/2014/main" id="{056248B6-069D-4F94-B7AF-5BE8FFE72175}"/>
              </a:ext>
            </a:extLst>
          </p:cNvPr>
          <p:cNvPicPr>
            <a:picLocks noChangeAspect="1"/>
          </p:cNvPicPr>
          <p:nvPr/>
        </p:nvPicPr>
        <p:blipFill>
          <a:blip r:embed="rId2"/>
          <a:stretch>
            <a:fillRect/>
          </a:stretch>
        </p:blipFill>
        <p:spPr>
          <a:xfrm>
            <a:off x="2703766" y="2361402"/>
            <a:ext cx="1524000" cy="476250"/>
          </a:xfrm>
          <a:prstGeom prst="rect">
            <a:avLst/>
          </a:prstGeom>
        </p:spPr>
      </p:pic>
      <p:pic>
        <p:nvPicPr>
          <p:cNvPr id="5" name="Picture 5">
            <a:extLst>
              <a:ext uri="{FF2B5EF4-FFF2-40B4-BE49-F238E27FC236}">
                <a16:creationId xmlns:a16="http://schemas.microsoft.com/office/drawing/2014/main" id="{4B22C7D7-2B74-4085-8026-5FBB479D1A52}"/>
              </a:ext>
            </a:extLst>
          </p:cNvPr>
          <p:cNvPicPr>
            <a:picLocks noChangeAspect="1"/>
          </p:cNvPicPr>
          <p:nvPr/>
        </p:nvPicPr>
        <p:blipFill>
          <a:blip r:embed="rId3"/>
          <a:stretch>
            <a:fillRect/>
          </a:stretch>
        </p:blipFill>
        <p:spPr>
          <a:xfrm>
            <a:off x="3386659" y="3430580"/>
            <a:ext cx="5159297" cy="3231498"/>
          </a:xfrm>
          <a:prstGeom prst="rect">
            <a:avLst/>
          </a:prstGeom>
        </p:spPr>
      </p:pic>
      <p:pic>
        <p:nvPicPr>
          <p:cNvPr id="6" name="Picture 6">
            <a:extLst>
              <a:ext uri="{FF2B5EF4-FFF2-40B4-BE49-F238E27FC236}">
                <a16:creationId xmlns:a16="http://schemas.microsoft.com/office/drawing/2014/main" id="{C0B70F13-C80D-48AE-B88C-FF112BABA3A7}"/>
              </a:ext>
            </a:extLst>
          </p:cNvPr>
          <p:cNvPicPr>
            <a:picLocks noChangeAspect="1"/>
          </p:cNvPicPr>
          <p:nvPr/>
        </p:nvPicPr>
        <p:blipFill>
          <a:blip r:embed="rId4"/>
          <a:stretch>
            <a:fillRect/>
          </a:stretch>
        </p:blipFill>
        <p:spPr>
          <a:xfrm>
            <a:off x="4519962" y="2800607"/>
            <a:ext cx="3310053" cy="773564"/>
          </a:xfrm>
          <a:prstGeom prst="rect">
            <a:avLst/>
          </a:prstGeom>
        </p:spPr>
      </p:pic>
      <p:sp>
        <p:nvSpPr>
          <p:cNvPr id="7" name="TextBox 6">
            <a:extLst>
              <a:ext uri="{FF2B5EF4-FFF2-40B4-BE49-F238E27FC236}">
                <a16:creationId xmlns:a16="http://schemas.microsoft.com/office/drawing/2014/main" id="{B9BE0A26-672F-42B1-82D2-B53E6EF897CC}"/>
              </a:ext>
            </a:extLst>
          </p:cNvPr>
          <p:cNvSpPr txBox="1"/>
          <p:nvPr/>
        </p:nvSpPr>
        <p:spPr>
          <a:xfrm>
            <a:off x="8302083" y="46035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helium d-line (587.56 nm)</a:t>
            </a:r>
          </a:p>
        </p:txBody>
      </p:sp>
    </p:spTree>
    <p:extLst>
      <p:ext uri="{BB962C8B-B14F-4D97-AF65-F5344CB8AC3E}">
        <p14:creationId xmlns:p14="http://schemas.microsoft.com/office/powerpoint/2010/main" val="14062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BCD-0E79-46D9-DB58-BE073F202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5A4174-6A2B-2A93-7E11-02CD251D46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854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Syllabus</a:t>
            </a:r>
          </a:p>
        </p:txBody>
      </p:sp>
      <p:sp>
        <p:nvSpPr>
          <p:cNvPr id="3" name="Content Placeholder 2"/>
          <p:cNvSpPr>
            <a:spLocks noGrp="1"/>
          </p:cNvSpPr>
          <p:nvPr>
            <p:ph idx="1"/>
          </p:nvPr>
        </p:nvSpPr>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Binary, monochrome and RGB imaging sensors</a:t>
            </a:r>
          </a:p>
          <a:p>
            <a:r>
              <a:rPr lang="en-IN" dirty="0">
                <a:latin typeface="Calibri" panose="020F0502020204030204" pitchFamily="34" charset="0"/>
                <a:ea typeface="Calibri" panose="020F0502020204030204" pitchFamily="34" charset="0"/>
                <a:cs typeface="Times New Roman" panose="02020603050405020304" pitchFamily="18" charset="0"/>
              </a:rPr>
              <a:t>Velocity sensors, </a:t>
            </a:r>
          </a:p>
          <a:p>
            <a:r>
              <a:rPr lang="en-IN" dirty="0">
                <a:latin typeface="Calibri" panose="020F0502020204030204" pitchFamily="34" charset="0"/>
                <a:ea typeface="Calibri" panose="020F0502020204030204" pitchFamily="34" charset="0"/>
                <a:cs typeface="Times New Roman" panose="02020603050405020304" pitchFamily="18" charset="0"/>
              </a:rPr>
              <a:t>Accelerometers</a:t>
            </a:r>
          </a:p>
          <a:p>
            <a:r>
              <a:rPr lang="en-IN" dirty="0">
                <a:latin typeface="Calibri" panose="020F0502020204030204" pitchFamily="34" charset="0"/>
                <a:ea typeface="Calibri" panose="020F0502020204030204" pitchFamily="34" charset="0"/>
                <a:cs typeface="Times New Roman" panose="02020603050405020304" pitchFamily="18" charset="0"/>
              </a:rPr>
              <a:t>Tactile sensors.</a:t>
            </a:r>
          </a:p>
          <a:p>
            <a:r>
              <a:rPr lang="en-IN" dirty="0">
                <a:latin typeface="Calibri" panose="020F0502020204030204" pitchFamily="34" charset="0"/>
                <a:ea typeface="Calibri" panose="020F0502020204030204" pitchFamily="34" charset="0"/>
                <a:cs typeface="Times New Roman" panose="02020603050405020304" pitchFamily="18" charset="0"/>
              </a:rPr>
              <a:t>Ultrasound rangefinders</a:t>
            </a:r>
          </a:p>
          <a:p>
            <a:r>
              <a:rPr lang="en-IN" dirty="0">
                <a:latin typeface="Calibri" panose="020F0502020204030204" pitchFamily="34" charset="0"/>
                <a:ea typeface="Calibri" panose="020F0502020204030204" pitchFamily="34" charset="0"/>
                <a:cs typeface="Times New Roman" panose="02020603050405020304" pitchFamily="18" charset="0"/>
              </a:rPr>
              <a:t>Optical rangefinders - LASER scanner, static LED array</a:t>
            </a:r>
          </a:p>
          <a:p>
            <a:r>
              <a:rPr lang="en-IN" dirty="0">
                <a:latin typeface="Calibri" panose="020F0502020204030204" pitchFamily="34" charset="0"/>
                <a:ea typeface="Calibri" panose="020F0502020204030204" pitchFamily="34" charset="0"/>
                <a:cs typeface="Times New Roman" panose="02020603050405020304" pitchFamily="18" charset="0"/>
              </a:rPr>
              <a:t>Structured lighting, dynamic focusing</a:t>
            </a:r>
          </a:p>
          <a:p>
            <a:r>
              <a:rPr lang="en-IN" dirty="0">
                <a:latin typeface="Calibri" panose="020F0502020204030204" pitchFamily="34" charset="0"/>
                <a:ea typeface="Calibri" panose="020F0502020204030204" pitchFamily="34" charset="0"/>
                <a:cs typeface="Times New Roman" panose="02020603050405020304" pitchFamily="18" charset="0"/>
              </a:rPr>
              <a:t>Interfacing of vision sensors</a:t>
            </a:r>
          </a:p>
        </p:txBody>
      </p:sp>
    </p:spTree>
    <p:extLst>
      <p:ext uri="{BB962C8B-B14F-4D97-AF65-F5344CB8AC3E}">
        <p14:creationId xmlns:p14="http://schemas.microsoft.com/office/powerpoint/2010/main" val="235693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CAMERA</a:t>
            </a:r>
            <a:endParaRPr lang="en-IN" dirty="0"/>
          </a:p>
        </p:txBody>
      </p:sp>
      <p:sp>
        <p:nvSpPr>
          <p:cNvPr id="3" name="Content Placeholder 2"/>
          <p:cNvSpPr>
            <a:spLocks noGrp="1"/>
          </p:cNvSpPr>
          <p:nvPr>
            <p:ph idx="1"/>
          </p:nvPr>
        </p:nvSpPr>
        <p:spPr>
          <a:xfrm>
            <a:off x="838200" y="1825625"/>
            <a:ext cx="5831688" cy="4351338"/>
          </a:xfrm>
        </p:spPr>
        <p:txBody>
          <a:bodyPr>
            <a:normAutofit fontScale="77500" lnSpcReduction="20000"/>
          </a:bodyPr>
          <a:lstStyle/>
          <a:p>
            <a:r>
              <a:rPr lang="en-IN" dirty="0"/>
              <a:t>Difference between a silver halide photographic camera and an electronic still camera</a:t>
            </a:r>
          </a:p>
          <a:p>
            <a:r>
              <a:rPr lang="en-IN" dirty="0"/>
              <a:t>Conventional silver halide cameras</a:t>
            </a:r>
          </a:p>
          <a:p>
            <a:r>
              <a:rPr lang="en-IN" dirty="0"/>
              <a:t>Electronic still cameras</a:t>
            </a:r>
          </a:p>
          <a:p>
            <a:pPr lvl="1"/>
            <a:r>
              <a:rPr lang="en-IN" dirty="0"/>
              <a:t>Analog storage</a:t>
            </a:r>
          </a:p>
          <a:p>
            <a:pPr lvl="1"/>
            <a:r>
              <a:rPr lang="en-IN" dirty="0"/>
              <a:t>Digital storage</a:t>
            </a:r>
          </a:p>
          <a:p>
            <a:r>
              <a:rPr lang="en-IN" dirty="0" err="1"/>
              <a:t>Mavica</a:t>
            </a:r>
            <a:r>
              <a:rPr lang="en-IN" dirty="0"/>
              <a:t> (Magnetic video camera)</a:t>
            </a:r>
          </a:p>
          <a:p>
            <a:pPr lvl="1"/>
            <a:r>
              <a:rPr lang="en-IN" dirty="0"/>
              <a:t>image signals captured by the semiconductor image sensor</a:t>
            </a:r>
          </a:p>
          <a:p>
            <a:pPr lvl="1"/>
            <a:r>
              <a:rPr lang="en-IN" dirty="0"/>
              <a:t>stored on a magnetic floppy disk.</a:t>
            </a:r>
          </a:p>
          <a:p>
            <a:r>
              <a:rPr lang="en-IN" dirty="0"/>
              <a:t>Why did still video system fail?</a:t>
            </a:r>
          </a:p>
          <a:p>
            <a:pPr lvl="1"/>
            <a:r>
              <a:rPr lang="en-IN" dirty="0"/>
              <a:t>Cost</a:t>
            </a:r>
          </a:p>
          <a:p>
            <a:pPr lvl="1"/>
            <a:r>
              <a:rPr lang="en-IN" dirty="0"/>
              <a:t>Poor picture print quality (VGA quality (640 × 480 pixels))</a:t>
            </a:r>
          </a:p>
        </p:txBody>
      </p:sp>
      <p:pic>
        <p:nvPicPr>
          <p:cNvPr id="5" name="Picture 4"/>
          <p:cNvPicPr>
            <a:picLocks noChangeAspect="1"/>
          </p:cNvPicPr>
          <p:nvPr/>
        </p:nvPicPr>
        <p:blipFill>
          <a:blip r:embed="rId2"/>
          <a:stretch>
            <a:fillRect/>
          </a:stretch>
        </p:blipFill>
        <p:spPr>
          <a:xfrm>
            <a:off x="6774991" y="1027906"/>
            <a:ext cx="4864141" cy="3197160"/>
          </a:xfrm>
          <a:prstGeom prst="rect">
            <a:avLst/>
          </a:prstGeom>
        </p:spPr>
      </p:pic>
      <p:pic>
        <p:nvPicPr>
          <p:cNvPr id="7" name="Picture 6"/>
          <p:cNvPicPr>
            <a:picLocks noChangeAspect="1"/>
          </p:cNvPicPr>
          <p:nvPr/>
        </p:nvPicPr>
        <p:blipFill>
          <a:blip r:embed="rId3"/>
          <a:stretch>
            <a:fillRect/>
          </a:stretch>
        </p:blipFill>
        <p:spPr>
          <a:xfrm>
            <a:off x="7632196" y="4384595"/>
            <a:ext cx="3149730" cy="2061720"/>
          </a:xfrm>
          <a:prstGeom prst="rect">
            <a:avLst/>
          </a:prstGeom>
        </p:spPr>
      </p:pic>
      <p:pic>
        <p:nvPicPr>
          <p:cNvPr id="8" name="Picture 7"/>
          <p:cNvPicPr>
            <a:picLocks noChangeAspect="1"/>
          </p:cNvPicPr>
          <p:nvPr/>
        </p:nvPicPr>
        <p:blipFill>
          <a:blip r:embed="rId4"/>
          <a:stretch>
            <a:fillRect/>
          </a:stretch>
        </p:blipFill>
        <p:spPr>
          <a:xfrm>
            <a:off x="5056773" y="4225066"/>
            <a:ext cx="1718218" cy="1126732"/>
          </a:xfrm>
          <a:prstGeom prst="rect">
            <a:avLst/>
          </a:prstGeom>
        </p:spPr>
      </p:pic>
    </p:spTree>
    <p:extLst>
      <p:ext uri="{BB962C8B-B14F-4D97-AF65-F5344CB8AC3E}">
        <p14:creationId xmlns:p14="http://schemas.microsoft.com/office/powerpoint/2010/main" val="191180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CAMERA</a:t>
            </a:r>
            <a:endParaRPr lang="en-IN" dirty="0"/>
          </a:p>
        </p:txBody>
      </p:sp>
      <p:pic>
        <p:nvPicPr>
          <p:cNvPr id="4" name="Content Placeholder 3"/>
          <p:cNvPicPr>
            <a:picLocks noGrp="1" noChangeAspect="1"/>
          </p:cNvPicPr>
          <p:nvPr>
            <p:ph idx="1"/>
          </p:nvPr>
        </p:nvPicPr>
        <p:blipFill>
          <a:blip r:embed="rId2"/>
          <a:stretch>
            <a:fillRect/>
          </a:stretch>
        </p:blipFill>
        <p:spPr>
          <a:xfrm>
            <a:off x="930246" y="1690688"/>
            <a:ext cx="2511810" cy="2141400"/>
          </a:xfrm>
          <a:prstGeom prst="rect">
            <a:avLst/>
          </a:prstGeom>
        </p:spPr>
      </p:pic>
      <p:sp>
        <p:nvSpPr>
          <p:cNvPr id="5" name="Rectangle 4"/>
          <p:cNvSpPr/>
          <p:nvPr/>
        </p:nvSpPr>
        <p:spPr>
          <a:xfrm>
            <a:off x="569811" y="3916996"/>
            <a:ext cx="5724644" cy="369332"/>
          </a:xfrm>
          <a:prstGeom prst="rect">
            <a:avLst/>
          </a:prstGeom>
        </p:spPr>
        <p:txBody>
          <a:bodyPr wrap="none">
            <a:spAutoFit/>
          </a:bodyPr>
          <a:lstStyle/>
          <a:p>
            <a:r>
              <a:rPr lang="en-IN" dirty="0">
                <a:latin typeface="Times-Roman"/>
              </a:rPr>
              <a:t>Fuji digital still camera DS-1P (</a:t>
            </a:r>
            <a:r>
              <a:rPr lang="en-IN" dirty="0" err="1">
                <a:latin typeface="Times-Roman"/>
              </a:rPr>
              <a:t>CCD+Static</a:t>
            </a:r>
            <a:r>
              <a:rPr lang="en-IN" dirty="0">
                <a:latin typeface="Times-Roman"/>
              </a:rPr>
              <a:t> RAM)	</a:t>
            </a:r>
            <a:endParaRPr lang="en-IN" dirty="0"/>
          </a:p>
        </p:txBody>
      </p:sp>
      <p:pic>
        <p:nvPicPr>
          <p:cNvPr id="6" name="Picture 5"/>
          <p:cNvPicPr>
            <a:picLocks noChangeAspect="1"/>
          </p:cNvPicPr>
          <p:nvPr/>
        </p:nvPicPr>
        <p:blipFill>
          <a:blip r:embed="rId3"/>
          <a:stretch>
            <a:fillRect/>
          </a:stretch>
        </p:blipFill>
        <p:spPr>
          <a:xfrm>
            <a:off x="6935949" y="1771425"/>
            <a:ext cx="3827521" cy="1822680"/>
          </a:xfrm>
          <a:prstGeom prst="rect">
            <a:avLst/>
          </a:prstGeom>
        </p:spPr>
      </p:pic>
      <p:sp>
        <p:nvSpPr>
          <p:cNvPr id="7" name="Rectangle 6"/>
          <p:cNvSpPr/>
          <p:nvPr/>
        </p:nvSpPr>
        <p:spPr>
          <a:xfrm>
            <a:off x="8052054" y="3916996"/>
            <a:ext cx="1595309" cy="369332"/>
          </a:xfrm>
          <a:prstGeom prst="rect">
            <a:avLst/>
          </a:prstGeom>
        </p:spPr>
        <p:txBody>
          <a:bodyPr wrap="none">
            <a:spAutoFit/>
          </a:bodyPr>
          <a:lstStyle/>
          <a:p>
            <a:r>
              <a:rPr lang="en-IN" dirty="0">
                <a:latin typeface="Times-Roman"/>
              </a:rPr>
              <a:t>Kodak DCS-1</a:t>
            </a:r>
            <a:endParaRPr lang="en-IN" dirty="0"/>
          </a:p>
        </p:txBody>
      </p:sp>
      <p:pic>
        <p:nvPicPr>
          <p:cNvPr id="8" name="Picture 7"/>
          <p:cNvPicPr>
            <a:picLocks noChangeAspect="1"/>
          </p:cNvPicPr>
          <p:nvPr/>
        </p:nvPicPr>
        <p:blipFill>
          <a:blip r:embed="rId4"/>
          <a:stretch>
            <a:fillRect/>
          </a:stretch>
        </p:blipFill>
        <p:spPr>
          <a:xfrm>
            <a:off x="4640745" y="4371236"/>
            <a:ext cx="2910510" cy="1613520"/>
          </a:xfrm>
          <a:prstGeom prst="rect">
            <a:avLst/>
          </a:prstGeom>
        </p:spPr>
      </p:pic>
      <p:sp>
        <p:nvSpPr>
          <p:cNvPr id="9" name="Rectangle 8"/>
          <p:cNvSpPr/>
          <p:nvPr/>
        </p:nvSpPr>
        <p:spPr>
          <a:xfrm>
            <a:off x="5349609" y="6069664"/>
            <a:ext cx="3578865" cy="369332"/>
          </a:xfrm>
          <a:prstGeom prst="rect">
            <a:avLst/>
          </a:prstGeom>
        </p:spPr>
        <p:txBody>
          <a:bodyPr wrap="none">
            <a:spAutoFit/>
          </a:bodyPr>
          <a:lstStyle/>
          <a:p>
            <a:r>
              <a:rPr lang="en-IN" dirty="0">
                <a:latin typeface="Times-Roman"/>
              </a:rPr>
              <a:t>Casio QV-10 (</a:t>
            </a:r>
            <a:r>
              <a:rPr lang="en-IN" dirty="0"/>
              <a:t>LCD monitor display)</a:t>
            </a:r>
          </a:p>
        </p:txBody>
      </p:sp>
    </p:spTree>
    <p:extLst>
      <p:ext uri="{BB962C8B-B14F-4D97-AF65-F5344CB8AC3E}">
        <p14:creationId xmlns:p14="http://schemas.microsoft.com/office/powerpoint/2010/main" val="211171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CAMERA</a:t>
            </a:r>
            <a:endParaRPr lang="en-IN" dirty="0"/>
          </a:p>
        </p:txBody>
      </p:sp>
      <p:pic>
        <p:nvPicPr>
          <p:cNvPr id="4" name="Picture 3"/>
          <p:cNvPicPr>
            <a:picLocks noChangeAspect="1"/>
          </p:cNvPicPr>
          <p:nvPr/>
        </p:nvPicPr>
        <p:blipFill>
          <a:blip r:embed="rId2"/>
          <a:stretch>
            <a:fillRect/>
          </a:stretch>
        </p:blipFill>
        <p:spPr>
          <a:xfrm>
            <a:off x="459916" y="1341532"/>
            <a:ext cx="5622940" cy="3755985"/>
          </a:xfrm>
          <a:prstGeom prst="rect">
            <a:avLst/>
          </a:prstGeom>
        </p:spPr>
      </p:pic>
      <p:sp>
        <p:nvSpPr>
          <p:cNvPr id="5" name="Rectangle 4"/>
          <p:cNvSpPr/>
          <p:nvPr/>
        </p:nvSpPr>
        <p:spPr>
          <a:xfrm>
            <a:off x="639864" y="5217651"/>
            <a:ext cx="5263044" cy="369332"/>
          </a:xfrm>
          <a:prstGeom prst="rect">
            <a:avLst/>
          </a:prstGeom>
        </p:spPr>
        <p:txBody>
          <a:bodyPr wrap="none">
            <a:spAutoFit/>
          </a:bodyPr>
          <a:lstStyle/>
          <a:p>
            <a:r>
              <a:rPr lang="en-IN" dirty="0">
                <a:latin typeface="Times-Roman"/>
              </a:rPr>
              <a:t>Typical arrangement of an SLR digital still camera</a:t>
            </a:r>
            <a:endParaRPr lang="en-IN" dirty="0"/>
          </a:p>
        </p:txBody>
      </p:sp>
      <p:pic>
        <p:nvPicPr>
          <p:cNvPr id="7" name="Picture 6"/>
          <p:cNvPicPr>
            <a:picLocks noChangeAspect="1"/>
          </p:cNvPicPr>
          <p:nvPr/>
        </p:nvPicPr>
        <p:blipFill>
          <a:blip r:embed="rId3"/>
          <a:stretch>
            <a:fillRect/>
          </a:stretch>
        </p:blipFill>
        <p:spPr>
          <a:xfrm>
            <a:off x="6170757" y="1581782"/>
            <a:ext cx="5561327" cy="3820535"/>
          </a:xfrm>
          <a:prstGeom prst="rect">
            <a:avLst/>
          </a:prstGeom>
        </p:spPr>
      </p:pic>
      <p:sp>
        <p:nvSpPr>
          <p:cNvPr id="8" name="Rectangle 7"/>
          <p:cNvSpPr/>
          <p:nvPr/>
        </p:nvSpPr>
        <p:spPr>
          <a:xfrm>
            <a:off x="6544318" y="5586983"/>
            <a:ext cx="4814203" cy="646331"/>
          </a:xfrm>
          <a:prstGeom prst="rect">
            <a:avLst/>
          </a:prstGeom>
        </p:spPr>
        <p:txBody>
          <a:bodyPr wrap="none">
            <a:spAutoFit/>
          </a:bodyPr>
          <a:lstStyle/>
          <a:p>
            <a:r>
              <a:rPr lang="en-IN" dirty="0">
                <a:latin typeface="Times-Roman"/>
              </a:rPr>
              <a:t>Typical block diagram of a digital still camera.</a:t>
            </a:r>
          </a:p>
          <a:p>
            <a:r>
              <a:rPr lang="en-IN" dirty="0">
                <a:latin typeface="Times-Roman"/>
              </a:rPr>
              <a:t>Additional optics (IR filter + Optical LPF)</a:t>
            </a:r>
            <a:endParaRPr lang="en-IN" dirty="0"/>
          </a:p>
        </p:txBody>
      </p:sp>
    </p:spTree>
    <p:extLst>
      <p:ext uri="{BB962C8B-B14F-4D97-AF65-F5344CB8AC3E}">
        <p14:creationId xmlns:p14="http://schemas.microsoft.com/office/powerpoint/2010/main" val="321369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CAMERA</a:t>
            </a:r>
            <a:endParaRPr lang="en-IN" dirty="0"/>
          </a:p>
        </p:txBody>
      </p:sp>
      <p:sp>
        <p:nvSpPr>
          <p:cNvPr id="3" name="Content Placeholder 2"/>
          <p:cNvSpPr>
            <a:spLocks noGrp="1"/>
          </p:cNvSpPr>
          <p:nvPr>
            <p:ph idx="1"/>
          </p:nvPr>
        </p:nvSpPr>
        <p:spPr/>
        <p:txBody>
          <a:bodyPr>
            <a:normAutofit fontScale="92500" lnSpcReduction="20000"/>
          </a:bodyPr>
          <a:lstStyle/>
          <a:p>
            <a:r>
              <a:rPr lang="en-IN" dirty="0"/>
              <a:t>OPTICS</a:t>
            </a:r>
          </a:p>
          <a:p>
            <a:pPr lvl="1"/>
            <a:r>
              <a:rPr lang="en-IN" dirty="0"/>
              <a:t>Objective lens, IR filter, optical low pass filer</a:t>
            </a:r>
          </a:p>
          <a:p>
            <a:r>
              <a:rPr lang="en-IN" dirty="0"/>
              <a:t>IMAGING DEVICES</a:t>
            </a:r>
          </a:p>
          <a:p>
            <a:pPr lvl="1"/>
            <a:r>
              <a:rPr lang="en-IN" dirty="0"/>
              <a:t>CCD and CMOS sensors</a:t>
            </a:r>
          </a:p>
          <a:p>
            <a:r>
              <a:rPr lang="en-IN" dirty="0"/>
              <a:t>ANALOG CIRCUIT</a:t>
            </a:r>
          </a:p>
          <a:p>
            <a:pPr lvl="1"/>
            <a:r>
              <a:rPr lang="en-IN" dirty="0"/>
              <a:t>Sample-and-hold, </a:t>
            </a:r>
            <a:r>
              <a:rPr lang="en-IN" dirty="0" err="1"/>
              <a:t>color</a:t>
            </a:r>
            <a:r>
              <a:rPr lang="en-IN" dirty="0"/>
              <a:t> separation, AGC (automatic gain control), level clamp, tone adjustment, ADC</a:t>
            </a:r>
          </a:p>
          <a:p>
            <a:r>
              <a:rPr lang="en-IN" dirty="0"/>
              <a:t>DIGITAL CIRCUIT</a:t>
            </a:r>
          </a:p>
          <a:p>
            <a:pPr lvl="1"/>
            <a:r>
              <a:rPr lang="en-IN" dirty="0"/>
              <a:t>DSP; tone adjustment; RGB to YCC </a:t>
            </a:r>
            <a:r>
              <a:rPr lang="en-IN" dirty="0" err="1"/>
              <a:t>color</a:t>
            </a:r>
            <a:r>
              <a:rPr lang="en-IN" dirty="0"/>
              <a:t> conversion; white balance; image compression/decompression; exposure control, auto focus, and automatic white balance</a:t>
            </a:r>
          </a:p>
          <a:p>
            <a:r>
              <a:rPr lang="en-IN" dirty="0"/>
              <a:t>SYSTEM CONTROL</a:t>
            </a:r>
          </a:p>
          <a:p>
            <a:pPr lvl="1"/>
            <a:r>
              <a:rPr lang="en-IN" dirty="0"/>
              <a:t>exposure control (AE), auto focus</a:t>
            </a:r>
          </a:p>
          <a:p>
            <a:endParaRPr lang="en-IN" dirty="0"/>
          </a:p>
          <a:p>
            <a:endParaRPr lang="en-IN" dirty="0"/>
          </a:p>
        </p:txBody>
      </p:sp>
    </p:spTree>
    <p:extLst>
      <p:ext uri="{BB962C8B-B14F-4D97-AF65-F5344CB8AC3E}">
        <p14:creationId xmlns:p14="http://schemas.microsoft.com/office/powerpoint/2010/main" val="412484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STILL CAMERA</a:t>
            </a:r>
            <a:endParaRPr lang="en-IN" dirty="0"/>
          </a:p>
        </p:txBody>
      </p:sp>
      <p:sp>
        <p:nvSpPr>
          <p:cNvPr id="3" name="Content Placeholder 2"/>
          <p:cNvSpPr>
            <a:spLocks noGrp="1"/>
          </p:cNvSpPr>
          <p:nvPr>
            <p:ph idx="1"/>
          </p:nvPr>
        </p:nvSpPr>
        <p:spPr/>
        <p:txBody>
          <a:bodyPr/>
          <a:lstStyle/>
          <a:p>
            <a:r>
              <a:rPr lang="en-IN" dirty="0"/>
              <a:t>Imaging optics, imaging elements, and image-processing technology</a:t>
            </a:r>
          </a:p>
          <a:p>
            <a:endParaRPr lang="en-IN" dirty="0"/>
          </a:p>
        </p:txBody>
      </p:sp>
      <p:pic>
        <p:nvPicPr>
          <p:cNvPr id="4" name="Picture 3"/>
          <p:cNvPicPr>
            <a:picLocks noChangeAspect="1"/>
          </p:cNvPicPr>
          <p:nvPr/>
        </p:nvPicPr>
        <p:blipFill>
          <a:blip r:embed="rId2"/>
          <a:stretch>
            <a:fillRect/>
          </a:stretch>
        </p:blipFill>
        <p:spPr>
          <a:xfrm>
            <a:off x="454268" y="2540287"/>
            <a:ext cx="4526863" cy="2712686"/>
          </a:xfrm>
          <a:prstGeom prst="rect">
            <a:avLst/>
          </a:prstGeom>
        </p:spPr>
      </p:pic>
      <p:sp>
        <p:nvSpPr>
          <p:cNvPr id="5" name="Rectangle 4"/>
          <p:cNvSpPr/>
          <p:nvPr/>
        </p:nvSpPr>
        <p:spPr>
          <a:xfrm>
            <a:off x="662153" y="5419861"/>
            <a:ext cx="3570208" cy="369332"/>
          </a:xfrm>
          <a:prstGeom prst="rect">
            <a:avLst/>
          </a:prstGeom>
        </p:spPr>
        <p:txBody>
          <a:bodyPr wrap="none">
            <a:spAutoFit/>
          </a:bodyPr>
          <a:lstStyle/>
          <a:p>
            <a:r>
              <a:rPr lang="en-IN" dirty="0">
                <a:latin typeface="Times-Roman"/>
              </a:rPr>
              <a:t>Schematic diagram of single lens</a:t>
            </a:r>
            <a:endParaRPr lang="en-IN" dirty="0"/>
          </a:p>
        </p:txBody>
      </p:sp>
      <p:pic>
        <p:nvPicPr>
          <p:cNvPr id="6" name="Picture 5"/>
          <p:cNvPicPr>
            <a:picLocks noChangeAspect="1"/>
          </p:cNvPicPr>
          <p:nvPr/>
        </p:nvPicPr>
        <p:blipFill>
          <a:blip r:embed="rId3"/>
          <a:stretch>
            <a:fillRect/>
          </a:stretch>
        </p:blipFill>
        <p:spPr>
          <a:xfrm>
            <a:off x="5569674" y="2319736"/>
            <a:ext cx="2910510" cy="1005960"/>
          </a:xfrm>
          <a:prstGeom prst="rect">
            <a:avLst/>
          </a:prstGeom>
        </p:spPr>
      </p:pic>
      <p:pic>
        <p:nvPicPr>
          <p:cNvPr id="7" name="Picture 6"/>
          <p:cNvPicPr>
            <a:picLocks noChangeAspect="1"/>
          </p:cNvPicPr>
          <p:nvPr/>
        </p:nvPicPr>
        <p:blipFill>
          <a:blip r:embed="rId4"/>
          <a:stretch>
            <a:fillRect/>
          </a:stretch>
        </p:blipFill>
        <p:spPr>
          <a:xfrm>
            <a:off x="5330454" y="3790719"/>
            <a:ext cx="3388950" cy="846600"/>
          </a:xfrm>
          <a:prstGeom prst="rect">
            <a:avLst/>
          </a:prstGeom>
        </p:spPr>
      </p:pic>
      <p:pic>
        <p:nvPicPr>
          <p:cNvPr id="8" name="Picture 7"/>
          <p:cNvPicPr>
            <a:picLocks noChangeAspect="1"/>
          </p:cNvPicPr>
          <p:nvPr/>
        </p:nvPicPr>
        <p:blipFill>
          <a:blip r:embed="rId5"/>
          <a:stretch>
            <a:fillRect/>
          </a:stretch>
        </p:blipFill>
        <p:spPr>
          <a:xfrm>
            <a:off x="5888634" y="4886295"/>
            <a:ext cx="2272590" cy="886440"/>
          </a:xfrm>
          <a:prstGeom prst="rect">
            <a:avLst/>
          </a:prstGeom>
        </p:spPr>
      </p:pic>
      <p:sp>
        <p:nvSpPr>
          <p:cNvPr id="9" name="Rectangle 8"/>
          <p:cNvSpPr/>
          <p:nvPr/>
        </p:nvSpPr>
        <p:spPr>
          <a:xfrm>
            <a:off x="5729001" y="5811521"/>
            <a:ext cx="2591856" cy="923330"/>
          </a:xfrm>
          <a:prstGeom prst="rect">
            <a:avLst/>
          </a:prstGeom>
        </p:spPr>
        <p:txBody>
          <a:bodyPr wrap="square">
            <a:spAutoFit/>
          </a:bodyPr>
          <a:lstStyle/>
          <a:p>
            <a:r>
              <a:rPr lang="en-IN" dirty="0">
                <a:latin typeface="Times-Roman"/>
              </a:rPr>
              <a:t>Refractive power/ power of lens</a:t>
            </a:r>
            <a:r>
              <a:rPr lang="en-IN" dirty="0"/>
              <a:t> = </a:t>
            </a:r>
            <a:r>
              <a:rPr lang="en-IN" dirty="0">
                <a:latin typeface="Times-Roman"/>
              </a:rPr>
              <a:t>inverse of the focal length</a:t>
            </a:r>
            <a:endParaRPr lang="en-IN" dirty="0"/>
          </a:p>
        </p:txBody>
      </p:sp>
      <p:pic>
        <p:nvPicPr>
          <p:cNvPr id="10" name="Picture 9"/>
          <p:cNvPicPr>
            <a:picLocks noChangeAspect="1"/>
          </p:cNvPicPr>
          <p:nvPr/>
        </p:nvPicPr>
        <p:blipFill>
          <a:blip r:embed="rId6"/>
          <a:stretch>
            <a:fillRect/>
          </a:stretch>
        </p:blipFill>
        <p:spPr>
          <a:xfrm>
            <a:off x="8719404" y="2329181"/>
            <a:ext cx="3222939" cy="1884838"/>
          </a:xfrm>
          <a:prstGeom prst="rect">
            <a:avLst/>
          </a:prstGeom>
        </p:spPr>
      </p:pic>
      <p:pic>
        <p:nvPicPr>
          <p:cNvPr id="11" name="Picture 10"/>
          <p:cNvPicPr>
            <a:picLocks noChangeAspect="1"/>
          </p:cNvPicPr>
          <p:nvPr/>
        </p:nvPicPr>
        <p:blipFill>
          <a:blip r:embed="rId7"/>
          <a:stretch>
            <a:fillRect/>
          </a:stretch>
        </p:blipFill>
        <p:spPr>
          <a:xfrm>
            <a:off x="8738328" y="4214019"/>
            <a:ext cx="3274697" cy="1913273"/>
          </a:xfrm>
          <a:prstGeom prst="rect">
            <a:avLst/>
          </a:prstGeom>
        </p:spPr>
      </p:pic>
      <p:pic>
        <p:nvPicPr>
          <p:cNvPr id="12" name="Picture 11"/>
          <p:cNvPicPr>
            <a:picLocks noChangeAspect="1"/>
          </p:cNvPicPr>
          <p:nvPr/>
        </p:nvPicPr>
        <p:blipFill>
          <a:blip r:embed="rId8"/>
          <a:stretch>
            <a:fillRect/>
          </a:stretch>
        </p:blipFill>
        <p:spPr>
          <a:xfrm>
            <a:off x="775351" y="5776053"/>
            <a:ext cx="1754280" cy="1065720"/>
          </a:xfrm>
          <a:prstGeom prst="rect">
            <a:avLst/>
          </a:prstGeom>
        </p:spPr>
      </p:pic>
      <p:pic>
        <p:nvPicPr>
          <p:cNvPr id="13" name="Picture 12"/>
          <p:cNvPicPr>
            <a:picLocks noChangeAspect="1"/>
          </p:cNvPicPr>
          <p:nvPr/>
        </p:nvPicPr>
        <p:blipFill>
          <a:blip r:embed="rId9"/>
          <a:stretch>
            <a:fillRect/>
          </a:stretch>
        </p:blipFill>
        <p:spPr>
          <a:xfrm>
            <a:off x="2592480" y="5822748"/>
            <a:ext cx="956880" cy="916320"/>
          </a:xfrm>
          <a:prstGeom prst="rect">
            <a:avLst/>
          </a:prstGeom>
        </p:spPr>
      </p:pic>
      <p:sp>
        <p:nvSpPr>
          <p:cNvPr id="14" name="Rectangle 13">
            <a:extLst>
              <a:ext uri="{FF2B5EF4-FFF2-40B4-BE49-F238E27FC236}">
                <a16:creationId xmlns:a16="http://schemas.microsoft.com/office/drawing/2014/main" id="{44370D8F-DB66-4E8C-9489-67639CF6F495}"/>
              </a:ext>
            </a:extLst>
          </p:cNvPr>
          <p:cNvSpPr/>
          <p:nvPr/>
        </p:nvSpPr>
        <p:spPr>
          <a:xfrm>
            <a:off x="9309843" y="2217834"/>
            <a:ext cx="1576072" cy="369332"/>
          </a:xfrm>
          <a:prstGeom prst="rect">
            <a:avLst/>
          </a:prstGeom>
        </p:spPr>
        <p:txBody>
          <a:bodyPr wrap="none">
            <a:spAutoFit/>
          </a:bodyPr>
          <a:lstStyle/>
          <a:p>
            <a:r>
              <a:rPr lang="en-IN" dirty="0">
                <a:latin typeface="Times-Roman"/>
              </a:rPr>
              <a:t>retrofocus type</a:t>
            </a:r>
            <a:endParaRPr lang="en-IN" dirty="0"/>
          </a:p>
        </p:txBody>
      </p:sp>
      <p:sp>
        <p:nvSpPr>
          <p:cNvPr id="15" name="Rectangle 14">
            <a:extLst>
              <a:ext uri="{FF2B5EF4-FFF2-40B4-BE49-F238E27FC236}">
                <a16:creationId xmlns:a16="http://schemas.microsoft.com/office/drawing/2014/main" id="{47CD9536-BB6D-4420-8708-9A2357FDC9FA}"/>
              </a:ext>
            </a:extLst>
          </p:cNvPr>
          <p:cNvSpPr/>
          <p:nvPr/>
        </p:nvSpPr>
        <p:spPr>
          <a:xfrm>
            <a:off x="9581309" y="6213017"/>
            <a:ext cx="1499128" cy="369332"/>
          </a:xfrm>
          <a:prstGeom prst="rect">
            <a:avLst/>
          </a:prstGeom>
        </p:spPr>
        <p:txBody>
          <a:bodyPr wrap="none">
            <a:spAutoFit/>
          </a:bodyPr>
          <a:lstStyle/>
          <a:p>
            <a:r>
              <a:rPr lang="en-IN" dirty="0">
                <a:latin typeface="Times-Roman"/>
              </a:rPr>
              <a:t>telephoto type</a:t>
            </a:r>
            <a:endParaRPr lang="en-IN" dirty="0"/>
          </a:p>
        </p:txBody>
      </p:sp>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47B75CBC-4724-400C-8474-D5FDE759BB98}"/>
                  </a:ext>
                </a:extLst>
              </p14:cNvPr>
              <p14:cNvContentPartPr/>
              <p14:nvPr/>
            </p14:nvContentPartPr>
            <p14:xfrm>
              <a:off x="76320" y="730080"/>
              <a:ext cx="11385720" cy="5810760"/>
            </p14:xfrm>
          </p:contentPart>
        </mc:Choice>
        <mc:Fallback xmlns="">
          <p:pic>
            <p:nvPicPr>
              <p:cNvPr id="16" name="Ink 15">
                <a:extLst>
                  <a:ext uri="{FF2B5EF4-FFF2-40B4-BE49-F238E27FC236}">
                    <a16:creationId xmlns:a16="http://schemas.microsoft.com/office/drawing/2014/main" id="{47B75CBC-4724-400C-8474-D5FDE759BB98}"/>
                  </a:ext>
                </a:extLst>
              </p:cNvPr>
              <p:cNvPicPr/>
              <p:nvPr/>
            </p:nvPicPr>
            <p:blipFill>
              <a:blip r:embed="rId11"/>
              <a:stretch>
                <a:fillRect/>
              </a:stretch>
            </p:blipFill>
            <p:spPr>
              <a:xfrm>
                <a:off x="66960" y="720720"/>
                <a:ext cx="11404440" cy="5829480"/>
              </a:xfrm>
              <a:prstGeom prst="rect">
                <a:avLst/>
              </a:prstGeom>
            </p:spPr>
          </p:pic>
        </mc:Fallback>
      </mc:AlternateContent>
    </p:spTree>
    <p:extLst>
      <p:ext uri="{BB962C8B-B14F-4D97-AF65-F5344CB8AC3E}">
        <p14:creationId xmlns:p14="http://schemas.microsoft.com/office/powerpoint/2010/main" val="103502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STILL CAMERA</a:t>
            </a:r>
            <a:endParaRPr lang="en-IN" dirty="0"/>
          </a:p>
        </p:txBody>
      </p:sp>
      <p:pic>
        <p:nvPicPr>
          <p:cNvPr id="4" name="Picture 3"/>
          <p:cNvPicPr>
            <a:picLocks noChangeAspect="1"/>
          </p:cNvPicPr>
          <p:nvPr/>
        </p:nvPicPr>
        <p:blipFill>
          <a:blip r:embed="rId2"/>
          <a:stretch>
            <a:fillRect/>
          </a:stretch>
        </p:blipFill>
        <p:spPr>
          <a:xfrm>
            <a:off x="146013" y="2359534"/>
            <a:ext cx="5267958" cy="2679727"/>
          </a:xfrm>
          <a:prstGeom prst="rect">
            <a:avLst/>
          </a:prstGeom>
        </p:spPr>
      </p:pic>
      <p:pic>
        <p:nvPicPr>
          <p:cNvPr id="5" name="Picture 4"/>
          <p:cNvPicPr>
            <a:picLocks noChangeAspect="1"/>
          </p:cNvPicPr>
          <p:nvPr/>
        </p:nvPicPr>
        <p:blipFill>
          <a:blip r:embed="rId3"/>
          <a:stretch>
            <a:fillRect/>
          </a:stretch>
        </p:blipFill>
        <p:spPr>
          <a:xfrm>
            <a:off x="7066462" y="2361670"/>
            <a:ext cx="2830770" cy="836640"/>
          </a:xfrm>
          <a:prstGeom prst="rect">
            <a:avLst/>
          </a:prstGeom>
        </p:spPr>
      </p:pic>
      <p:pic>
        <p:nvPicPr>
          <p:cNvPr id="6" name="Picture 5"/>
          <p:cNvPicPr>
            <a:picLocks noChangeAspect="1"/>
          </p:cNvPicPr>
          <p:nvPr/>
        </p:nvPicPr>
        <p:blipFill>
          <a:blip r:embed="rId4"/>
          <a:stretch>
            <a:fillRect/>
          </a:stretch>
        </p:blipFill>
        <p:spPr>
          <a:xfrm>
            <a:off x="7549200" y="3191452"/>
            <a:ext cx="1594800" cy="886440"/>
          </a:xfrm>
          <a:prstGeom prst="rect">
            <a:avLst/>
          </a:prstGeom>
        </p:spPr>
      </p:pic>
      <p:pic>
        <p:nvPicPr>
          <p:cNvPr id="7" name="Picture 6"/>
          <p:cNvPicPr>
            <a:picLocks noChangeAspect="1"/>
          </p:cNvPicPr>
          <p:nvPr/>
        </p:nvPicPr>
        <p:blipFill>
          <a:blip r:embed="rId5"/>
          <a:stretch>
            <a:fillRect/>
          </a:stretch>
        </p:blipFill>
        <p:spPr>
          <a:xfrm>
            <a:off x="6348801" y="5777158"/>
            <a:ext cx="4266091" cy="1015920"/>
          </a:xfrm>
          <a:prstGeom prst="rect">
            <a:avLst/>
          </a:prstGeom>
        </p:spPr>
      </p:pic>
      <p:sp>
        <p:nvSpPr>
          <p:cNvPr id="8" name="Rectangle 7"/>
          <p:cNvSpPr/>
          <p:nvPr/>
        </p:nvSpPr>
        <p:spPr>
          <a:xfrm>
            <a:off x="4244699" y="6006856"/>
            <a:ext cx="2104102" cy="369332"/>
          </a:xfrm>
          <a:prstGeom prst="rect">
            <a:avLst/>
          </a:prstGeom>
        </p:spPr>
        <p:txBody>
          <a:bodyPr wrap="none">
            <a:spAutoFit/>
          </a:bodyPr>
          <a:lstStyle/>
          <a:p>
            <a:r>
              <a:rPr lang="en-IN" dirty="0">
                <a:latin typeface="Times-Roman"/>
              </a:rPr>
              <a:t>effective F-number</a:t>
            </a:r>
            <a:endParaRPr lang="en-IN" dirty="0"/>
          </a:p>
        </p:txBody>
      </p:sp>
      <p:sp>
        <p:nvSpPr>
          <p:cNvPr id="9" name="Rectangle 8"/>
          <p:cNvSpPr/>
          <p:nvPr/>
        </p:nvSpPr>
        <p:spPr>
          <a:xfrm>
            <a:off x="5644055" y="1696434"/>
            <a:ext cx="6096000" cy="369332"/>
          </a:xfrm>
          <a:prstGeom prst="rect">
            <a:avLst/>
          </a:prstGeom>
        </p:spPr>
        <p:txBody>
          <a:bodyPr>
            <a:spAutoFit/>
          </a:bodyPr>
          <a:lstStyle/>
          <a:p>
            <a:r>
              <a:rPr lang="en-IN" dirty="0">
                <a:latin typeface="Times-Roman"/>
              </a:rPr>
              <a:t>brightness of the lens (the image plane brightness) ∝ 1/F</a:t>
            </a:r>
            <a:r>
              <a:rPr lang="en-IN" baseline="30000" dirty="0">
                <a:latin typeface="Times-Roman"/>
              </a:rPr>
              <a:t>2</a:t>
            </a:r>
            <a:endParaRPr lang="en-IN" baseline="30000" dirty="0"/>
          </a:p>
        </p:txBody>
      </p:sp>
      <p:sp>
        <p:nvSpPr>
          <p:cNvPr id="3" name="Rectangle 2"/>
          <p:cNvSpPr/>
          <p:nvPr/>
        </p:nvSpPr>
        <p:spPr>
          <a:xfrm>
            <a:off x="5749158" y="4137681"/>
            <a:ext cx="6096000" cy="1200329"/>
          </a:xfrm>
          <a:prstGeom prst="rect">
            <a:avLst/>
          </a:prstGeom>
        </p:spPr>
        <p:txBody>
          <a:bodyPr>
            <a:spAutoFit/>
          </a:bodyPr>
          <a:lstStyle/>
          <a:p>
            <a:r>
              <a:rPr lang="en-IN" dirty="0"/>
              <a:t>When the distance to the object is limited, the image</a:t>
            </a:r>
          </a:p>
          <a:p>
            <a:r>
              <a:rPr lang="en-IN" dirty="0"/>
              <a:t>is formed farther away from the lens than is the case for very far-off objects, so the brightness at the image plane (the surface of the imaging element) is lower.</a:t>
            </a:r>
          </a:p>
        </p:txBody>
      </p:sp>
    </p:spTree>
    <p:extLst>
      <p:ext uri="{BB962C8B-B14F-4D97-AF65-F5344CB8AC3E}">
        <p14:creationId xmlns:p14="http://schemas.microsoft.com/office/powerpoint/2010/main" val="67089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DIGITAL STILL CAMERA</a:t>
            </a:r>
            <a:endParaRPr lang="en-IN" dirty="0"/>
          </a:p>
        </p:txBody>
      </p:sp>
      <p:pic>
        <p:nvPicPr>
          <p:cNvPr id="4" name="Content Placeholder 3"/>
          <p:cNvPicPr>
            <a:picLocks noGrp="1" noChangeAspect="1"/>
          </p:cNvPicPr>
          <p:nvPr>
            <p:ph idx="1"/>
          </p:nvPr>
        </p:nvPicPr>
        <p:blipFill>
          <a:blip r:embed="rId2"/>
          <a:stretch>
            <a:fillRect/>
          </a:stretch>
        </p:blipFill>
        <p:spPr>
          <a:xfrm>
            <a:off x="5039445" y="1536216"/>
            <a:ext cx="2113110" cy="776880"/>
          </a:xfrm>
          <a:prstGeom prst="rect">
            <a:avLst/>
          </a:prstGeom>
        </p:spPr>
      </p:pic>
      <p:sp>
        <p:nvSpPr>
          <p:cNvPr id="5" name="Rectangle 4"/>
          <p:cNvSpPr/>
          <p:nvPr/>
        </p:nvSpPr>
        <p:spPr>
          <a:xfrm>
            <a:off x="838200" y="2313096"/>
            <a:ext cx="7151648" cy="4524315"/>
          </a:xfrm>
          <a:prstGeom prst="rect">
            <a:avLst/>
          </a:prstGeom>
        </p:spPr>
        <p:txBody>
          <a:bodyPr wrap="square">
            <a:spAutoFit/>
          </a:bodyPr>
          <a:lstStyle/>
          <a:p>
            <a:pPr marL="285750" indent="-285750">
              <a:buFont typeface="Arial" panose="020B0604020202020204" pitchFamily="34" charset="0"/>
              <a:buChar char="•"/>
            </a:pPr>
            <a:r>
              <a:rPr lang="en-IN" dirty="0"/>
              <a:t>This equation gives us the brightness at the centre of the image, but the brightness at the periphery of the image is generally lower than this.</a:t>
            </a:r>
          </a:p>
          <a:p>
            <a:pPr marL="285750" indent="-285750">
              <a:buFont typeface="Arial" panose="020B0604020202020204" pitchFamily="34" charset="0"/>
              <a:buChar char="•"/>
            </a:pPr>
            <a:r>
              <a:rPr lang="en-IN" dirty="0"/>
              <a:t>The cosine fourth law:  theta is the angle diverging from the optical axis facing towards the photographed area on the object side (half the field of view). </a:t>
            </a:r>
          </a:p>
          <a:p>
            <a:pPr marL="285750" indent="-285750">
              <a:buFont typeface="Arial" panose="020B0604020202020204" pitchFamily="34" charset="0"/>
              <a:buChar char="•"/>
            </a:pPr>
            <a:r>
              <a:rPr lang="en-IN" dirty="0"/>
              <a:t>‘Wide-angle lens’:  field of view of 65 degree or more </a:t>
            </a:r>
          </a:p>
          <a:p>
            <a:pPr marL="285750" indent="-285750">
              <a:buFont typeface="Arial" panose="020B0604020202020204" pitchFamily="34" charset="0"/>
              <a:buChar char="•"/>
            </a:pPr>
            <a:r>
              <a:rPr lang="en-IN" dirty="0"/>
              <a:t>‘Telephoto lens’: field of view of 25 degree or less</a:t>
            </a:r>
          </a:p>
          <a:p>
            <a:pPr marL="285750" indent="-285750">
              <a:buFont typeface="Arial" panose="020B0604020202020204" pitchFamily="34" charset="0"/>
              <a:buChar char="•"/>
            </a:pPr>
            <a:r>
              <a:rPr lang="en-IN" dirty="0"/>
              <a:t>Modulation transfer function (MTF) and resolution: Frequently used as a standard for evaluating the imaging performance of any lens</a:t>
            </a:r>
          </a:p>
          <a:p>
            <a:pPr marL="285750" indent="-285750">
              <a:buFont typeface="Arial" panose="020B0604020202020204" pitchFamily="34" charset="0"/>
              <a:buChar char="•"/>
            </a:pPr>
            <a:r>
              <a:rPr lang="en-IN" dirty="0"/>
              <a:t>Higher the frequency (the more detailed the object pattern), the greater the decline in object reproducibility.</a:t>
            </a:r>
          </a:p>
          <a:p>
            <a:pPr marL="285750" indent="-285750">
              <a:buFont typeface="Arial" panose="020B0604020202020204" pitchFamily="34" charset="0"/>
              <a:buChar char="•"/>
            </a:pPr>
            <a:r>
              <a:rPr lang="en-IN" dirty="0"/>
              <a:t>Resolution: measure for evaluating the level of detail that can be captured; line-pairs/mm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3"/>
          <a:stretch>
            <a:fillRect/>
          </a:stretch>
        </p:blipFill>
        <p:spPr>
          <a:xfrm>
            <a:off x="8150670" y="1536216"/>
            <a:ext cx="3529489" cy="2420961"/>
          </a:xfrm>
          <a:prstGeom prst="rect">
            <a:avLst/>
          </a:prstGeom>
        </p:spPr>
      </p:pic>
      <p:pic>
        <p:nvPicPr>
          <p:cNvPr id="7" name="Picture 6"/>
          <p:cNvPicPr>
            <a:picLocks noChangeAspect="1"/>
          </p:cNvPicPr>
          <p:nvPr/>
        </p:nvPicPr>
        <p:blipFill>
          <a:blip r:embed="rId4"/>
          <a:stretch>
            <a:fillRect/>
          </a:stretch>
        </p:blipFill>
        <p:spPr>
          <a:xfrm>
            <a:off x="7840141" y="4055311"/>
            <a:ext cx="3844658" cy="2198343"/>
          </a:xfrm>
          <a:prstGeom prst="rect">
            <a:avLst/>
          </a:prstGeom>
        </p:spPr>
      </p:pic>
    </p:spTree>
    <p:extLst>
      <p:ext uri="{BB962C8B-B14F-4D97-AF65-F5344CB8AC3E}">
        <p14:creationId xmlns:p14="http://schemas.microsoft.com/office/powerpoint/2010/main" val="3149859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C254F2E41DBC488C025C4D98787C86" ma:contentTypeVersion="7" ma:contentTypeDescription="Create a new document." ma:contentTypeScope="" ma:versionID="525aa2036c5689cfed1e2f8327105864">
  <xsd:schema xmlns:xsd="http://www.w3.org/2001/XMLSchema" xmlns:xs="http://www.w3.org/2001/XMLSchema" xmlns:p="http://schemas.microsoft.com/office/2006/metadata/properties" xmlns:ns2="7efb8072-09d0-47f8-971e-b6745749109e" xmlns:ns3="7bcc3279-a720-443f-b69e-ed81f05b9333" targetNamespace="http://schemas.microsoft.com/office/2006/metadata/properties" ma:root="true" ma:fieldsID="01dc804126188a96ec20827fc0fd31a9" ns2:_="" ns3:_="">
    <xsd:import namespace="7efb8072-09d0-47f8-971e-b6745749109e"/>
    <xsd:import namespace="7bcc3279-a720-443f-b69e-ed81f05b9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b8072-09d0-47f8-971e-b67457491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cc3279-a720-443f-b69e-ed81f05b933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C4734B-22C6-42AE-8AA0-9B9D79FFDAAF}">
  <ds:schemaRefs>
    <ds:schemaRef ds:uri="http://schemas.microsoft.com/sharepoint/v3/contenttype/forms"/>
  </ds:schemaRefs>
</ds:datastoreItem>
</file>

<file path=customXml/itemProps2.xml><?xml version="1.0" encoding="utf-8"?>
<ds:datastoreItem xmlns:ds="http://schemas.openxmlformats.org/officeDocument/2006/customXml" ds:itemID="{D5B65DD5-3910-49F8-84E2-EC810FEA4A5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9E61794-0DE7-471C-9FF7-ED2426FACA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fb8072-09d0-47f8-971e-b6745749109e"/>
    <ds:schemaRef ds:uri="7bcc3279-a720-443f-b69e-ed81f05b93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1183</TotalTime>
  <Words>674</Words>
  <Application>Microsoft Office PowerPoint</Application>
  <PresentationFormat>Widescreen</PresentationFormat>
  <Paragraphs>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RA 505 Robot Sensing and Vision  Lecture 22</vt:lpstr>
      <vt:lpstr>Syllabus</vt:lpstr>
      <vt:lpstr>DIGITAL CAMERA</vt:lpstr>
      <vt:lpstr>DIGITAL CAMERA</vt:lpstr>
      <vt:lpstr>DIGITAL CAMERA</vt:lpstr>
      <vt:lpstr>DIGITAL CAMERA</vt:lpstr>
      <vt:lpstr>DIGITAL STILL CAMERA</vt:lpstr>
      <vt:lpstr>DIGITAL STILL CAMERA</vt:lpstr>
      <vt:lpstr>DIGITAL STILL CAMERA</vt:lpstr>
      <vt:lpstr>Depth of field and Depth of focus</vt:lpstr>
      <vt:lpstr>Aberration</vt:lpstr>
      <vt:lpstr>Effect of diffraction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 505 Robotic Vision and Sensing</dc:title>
  <dc:creator>Rishikesh Kulkarni</dc:creator>
  <cp:lastModifiedBy>Rishikesh</cp:lastModifiedBy>
  <cp:revision>31</cp:revision>
  <dcterms:created xsi:type="dcterms:W3CDTF">2022-03-01T04:10:20Z</dcterms:created>
  <dcterms:modified xsi:type="dcterms:W3CDTF">2022-05-01T03:51:53Z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0x010100A0C254F2E41DBC488C025C4D98787C86</vt:lpwstr>
  </property>
</Properties>
</file>