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69" r:id="rId6"/>
    <p:sldId id="270" r:id="rId7"/>
    <p:sldId id="271" r:id="rId8"/>
    <p:sldId id="280" r:id="rId9"/>
    <p:sldId id="272" r:id="rId10"/>
    <p:sldId id="275" r:id="rId11"/>
    <p:sldId id="277" r:id="rId12"/>
    <p:sldId id="281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" userId="f0f95b06-bc35-4a6c-b5da-9608cb597900" providerId="ADAL" clId="{5E7F1DDC-33FB-4212-A5FE-7A6BED5112DB}"/>
    <pc:docChg chg="undo custSel addSld modSld">
      <pc:chgData name="Rishikesh" userId="f0f95b06-bc35-4a6c-b5da-9608cb597900" providerId="ADAL" clId="{5E7F1DDC-33FB-4212-A5FE-7A6BED5112DB}" dt="2022-03-23T06:21:06.023" v="917" actId="947"/>
      <pc:docMkLst>
        <pc:docMk/>
      </pc:docMkLst>
      <pc:sldChg chg="addSp delSp modSp">
        <pc:chgData name="Rishikesh" userId="f0f95b06-bc35-4a6c-b5da-9608cb597900" providerId="ADAL" clId="{5E7F1DDC-33FB-4212-A5FE-7A6BED5112DB}" dt="2022-03-23T03:50:06.527" v="896" actId="1076"/>
        <pc:sldMkLst>
          <pc:docMk/>
          <pc:sldMk cId="3093888769" sldId="265"/>
        </pc:sldMkLst>
        <pc:spChg chg="mod">
          <ac:chgData name="Rishikesh" userId="f0f95b06-bc35-4a6c-b5da-9608cb597900" providerId="ADAL" clId="{5E7F1DDC-33FB-4212-A5FE-7A6BED5112DB}" dt="2022-03-23T03:43:05.639" v="869" actId="14100"/>
          <ac:spMkLst>
            <pc:docMk/>
            <pc:sldMk cId="3093888769" sldId="265"/>
            <ac:spMk id="3" creationId="{0DFBD3BF-BBA4-4705-8998-3EA00FDC3935}"/>
          </ac:spMkLst>
        </pc:spChg>
        <pc:spChg chg="mod">
          <ac:chgData name="Rishikesh" userId="f0f95b06-bc35-4a6c-b5da-9608cb597900" providerId="ADAL" clId="{5E7F1DDC-33FB-4212-A5FE-7A6BED5112DB}" dt="2022-03-23T03:42:30.284" v="857"/>
          <ac:spMkLst>
            <pc:docMk/>
            <pc:sldMk cId="3093888769" sldId="265"/>
            <ac:spMk id="4" creationId="{BD7A28F5-7318-4210-8BCE-19D5DB39DD72}"/>
          </ac:spMkLst>
        </pc:spChg>
        <pc:spChg chg="del">
          <ac:chgData name="Rishikesh" userId="f0f95b06-bc35-4a6c-b5da-9608cb597900" providerId="ADAL" clId="{5E7F1DDC-33FB-4212-A5FE-7A6BED5112DB}" dt="2022-03-23T03:42:54.936" v="866" actId="478"/>
          <ac:spMkLst>
            <pc:docMk/>
            <pc:sldMk cId="3093888769" sldId="265"/>
            <ac:spMk id="5" creationId="{417F6264-1703-49FB-B413-DBB7260157D6}"/>
          </ac:spMkLst>
        </pc:spChg>
        <pc:picChg chg="del">
          <ac:chgData name="Rishikesh" userId="f0f95b06-bc35-4a6c-b5da-9608cb597900" providerId="ADAL" clId="{5E7F1DDC-33FB-4212-A5FE-7A6BED5112DB}" dt="2022-03-23T03:42:46.857" v="862"/>
          <ac:picMkLst>
            <pc:docMk/>
            <pc:sldMk cId="3093888769" sldId="265"/>
            <ac:picMk id="6" creationId="{5C65B7E6-D183-4B31-9312-C0831631B4F6}"/>
          </ac:picMkLst>
        </pc:picChg>
        <pc:picChg chg="add mod">
          <ac:chgData name="Rishikesh" userId="f0f95b06-bc35-4a6c-b5da-9608cb597900" providerId="ADAL" clId="{5E7F1DDC-33FB-4212-A5FE-7A6BED5112DB}" dt="2022-03-23T03:44:37.075" v="879" actId="1076"/>
          <ac:picMkLst>
            <pc:docMk/>
            <pc:sldMk cId="3093888769" sldId="265"/>
            <ac:picMk id="1026" creationId="{F2FF74C5-8A89-43E8-B7B7-5D1B72672BAC}"/>
          </ac:picMkLst>
        </pc:picChg>
        <pc:picChg chg="add mod">
          <ac:chgData name="Rishikesh" userId="f0f95b06-bc35-4a6c-b5da-9608cb597900" providerId="ADAL" clId="{5E7F1DDC-33FB-4212-A5FE-7A6BED5112DB}" dt="2022-03-23T03:44:34.534" v="878" actId="1076"/>
          <ac:picMkLst>
            <pc:docMk/>
            <pc:sldMk cId="3093888769" sldId="265"/>
            <ac:picMk id="1028" creationId="{82C0EFD7-7573-4B33-B314-BE052EF76C7D}"/>
          </ac:picMkLst>
        </pc:picChg>
        <pc:picChg chg="add mod">
          <ac:chgData name="Rishikesh" userId="f0f95b06-bc35-4a6c-b5da-9608cb597900" providerId="ADAL" clId="{5E7F1DDC-33FB-4212-A5FE-7A6BED5112DB}" dt="2022-03-23T03:49:58.704" v="891" actId="1076"/>
          <ac:picMkLst>
            <pc:docMk/>
            <pc:sldMk cId="3093888769" sldId="265"/>
            <ac:picMk id="1030" creationId="{633A9C25-C1FD-4C4E-A86B-36581A14578F}"/>
          </ac:picMkLst>
        </pc:picChg>
        <pc:picChg chg="add mod">
          <ac:chgData name="Rishikesh" userId="f0f95b06-bc35-4a6c-b5da-9608cb597900" providerId="ADAL" clId="{5E7F1DDC-33FB-4212-A5FE-7A6BED5112DB}" dt="2022-03-23T03:49:59.692" v="892" actId="1076"/>
          <ac:picMkLst>
            <pc:docMk/>
            <pc:sldMk cId="3093888769" sldId="265"/>
            <ac:picMk id="1032" creationId="{5121F382-D72F-484A-A71D-5A7FB4E1EEEE}"/>
          </ac:picMkLst>
        </pc:picChg>
        <pc:picChg chg="add mod">
          <ac:chgData name="Rishikesh" userId="f0f95b06-bc35-4a6c-b5da-9608cb597900" providerId="ADAL" clId="{5E7F1DDC-33FB-4212-A5FE-7A6BED5112DB}" dt="2022-03-23T03:48:44.762" v="890" actId="14100"/>
          <ac:picMkLst>
            <pc:docMk/>
            <pc:sldMk cId="3093888769" sldId="265"/>
            <ac:picMk id="1034" creationId="{0EC4DCB3-1437-4224-9951-B816841741AC}"/>
          </ac:picMkLst>
        </pc:picChg>
        <pc:picChg chg="add mod">
          <ac:chgData name="Rishikesh" userId="f0f95b06-bc35-4a6c-b5da-9608cb597900" providerId="ADAL" clId="{5E7F1DDC-33FB-4212-A5FE-7A6BED5112DB}" dt="2022-03-23T03:50:06.527" v="896" actId="1076"/>
          <ac:picMkLst>
            <pc:docMk/>
            <pc:sldMk cId="3093888769" sldId="265"/>
            <ac:picMk id="1036" creationId="{033ECE22-EB3F-4404-9B72-81EFB80CE799}"/>
          </ac:picMkLst>
        </pc:picChg>
      </pc:sldChg>
      <pc:sldChg chg="modSp">
        <pc:chgData name="Rishikesh" userId="f0f95b06-bc35-4a6c-b5da-9608cb597900" providerId="ADAL" clId="{5E7F1DDC-33FB-4212-A5FE-7A6BED5112DB}" dt="2022-03-23T03:51:23.686" v="913" actId="20577"/>
        <pc:sldMkLst>
          <pc:docMk/>
          <pc:sldMk cId="2057067355" sldId="267"/>
        </pc:sldMkLst>
        <pc:spChg chg="mod">
          <ac:chgData name="Rishikesh" userId="f0f95b06-bc35-4a6c-b5da-9608cb597900" providerId="ADAL" clId="{5E7F1DDC-33FB-4212-A5FE-7A6BED5112DB}" dt="2022-03-23T03:51:23.686" v="913" actId="20577"/>
          <ac:spMkLst>
            <pc:docMk/>
            <pc:sldMk cId="2057067355" sldId="267"/>
            <ac:spMk id="3" creationId="{157B5E5F-C214-4EA8-9F8A-4C70A7D809D4}"/>
          </ac:spMkLst>
        </pc:spChg>
      </pc:sldChg>
      <pc:sldChg chg="modSp">
        <pc:chgData name="Rishikesh" userId="f0f95b06-bc35-4a6c-b5da-9608cb597900" providerId="ADAL" clId="{5E7F1DDC-33FB-4212-A5FE-7A6BED5112DB}" dt="2022-03-23T06:21:06.023" v="917" actId="947"/>
        <pc:sldMkLst>
          <pc:docMk/>
          <pc:sldMk cId="3791187676" sldId="275"/>
        </pc:sldMkLst>
        <pc:spChg chg="mod">
          <ac:chgData name="Rishikesh" userId="f0f95b06-bc35-4a6c-b5da-9608cb597900" providerId="ADAL" clId="{5E7F1DDC-33FB-4212-A5FE-7A6BED5112DB}" dt="2022-03-23T06:21:06.023" v="917" actId="947"/>
          <ac:spMkLst>
            <pc:docMk/>
            <pc:sldMk cId="3791187676" sldId="275"/>
            <ac:spMk id="7" creationId="{23608CDF-6E9E-4604-A9F7-88F298F55B2C}"/>
          </ac:spMkLst>
        </pc:spChg>
      </pc:sldChg>
      <pc:sldChg chg="modSp">
        <pc:chgData name="Rishikesh" userId="f0f95b06-bc35-4a6c-b5da-9608cb597900" providerId="ADAL" clId="{5E7F1DDC-33FB-4212-A5FE-7A6BED5112DB}" dt="2022-03-19T11:58:44.877" v="465" actId="113"/>
        <pc:sldMkLst>
          <pc:docMk/>
          <pc:sldMk cId="2808044745" sldId="277"/>
        </pc:sldMkLst>
        <pc:spChg chg="mod">
          <ac:chgData name="Rishikesh" userId="f0f95b06-bc35-4a6c-b5da-9608cb597900" providerId="ADAL" clId="{5E7F1DDC-33FB-4212-A5FE-7A6BED5112DB}" dt="2022-03-19T11:58:44.877" v="465" actId="113"/>
          <ac:spMkLst>
            <pc:docMk/>
            <pc:sldMk cId="2808044745" sldId="277"/>
            <ac:spMk id="2" creationId="{6249EFB4-B715-4DAA-9CA8-5EF1BC1FBBB5}"/>
          </ac:spMkLst>
        </pc:spChg>
        <pc:spChg chg="mod">
          <ac:chgData name="Rishikesh" userId="f0f95b06-bc35-4a6c-b5da-9608cb597900" providerId="ADAL" clId="{5E7F1DDC-33FB-4212-A5FE-7A6BED5112DB}" dt="2022-03-19T11:39:04.782" v="60" actId="113"/>
          <ac:spMkLst>
            <pc:docMk/>
            <pc:sldMk cId="2808044745" sldId="277"/>
            <ac:spMk id="5" creationId="{0E2F36D0-E42B-47CF-BA18-383C75AE8ECB}"/>
          </ac:spMkLst>
        </pc:spChg>
        <pc:picChg chg="mod">
          <ac:chgData name="Rishikesh" userId="f0f95b06-bc35-4a6c-b5da-9608cb597900" providerId="ADAL" clId="{5E7F1DDC-33FB-4212-A5FE-7A6BED5112DB}" dt="2022-03-19T11:38:50.734" v="58" actId="1076"/>
          <ac:picMkLst>
            <pc:docMk/>
            <pc:sldMk cId="2808044745" sldId="277"/>
            <ac:picMk id="4" creationId="{45183C8F-E888-4EC7-934F-0B45724D7258}"/>
          </ac:picMkLst>
        </pc:picChg>
        <pc:picChg chg="mod">
          <ac:chgData name="Rishikesh" userId="f0f95b06-bc35-4a6c-b5da-9608cb597900" providerId="ADAL" clId="{5E7F1DDC-33FB-4212-A5FE-7A6BED5112DB}" dt="2022-03-19T11:38:48.343" v="57" actId="1076"/>
          <ac:picMkLst>
            <pc:docMk/>
            <pc:sldMk cId="2808044745" sldId="277"/>
            <ac:picMk id="6" creationId="{3B04E5CB-A578-4B22-B6A1-84DA2F89720F}"/>
          </ac:picMkLst>
        </pc:picChg>
      </pc:sldChg>
      <pc:sldChg chg="addSp modSp add">
        <pc:chgData name="Rishikesh" userId="f0f95b06-bc35-4a6c-b5da-9608cb597900" providerId="ADAL" clId="{5E7F1DDC-33FB-4212-A5FE-7A6BED5112DB}" dt="2022-03-19T11:58:42.285" v="464" actId="113"/>
        <pc:sldMkLst>
          <pc:docMk/>
          <pc:sldMk cId="2667032472" sldId="278"/>
        </pc:sldMkLst>
        <pc:spChg chg="mod">
          <ac:chgData name="Rishikesh" userId="f0f95b06-bc35-4a6c-b5da-9608cb597900" providerId="ADAL" clId="{5E7F1DDC-33FB-4212-A5FE-7A6BED5112DB}" dt="2022-03-19T11:58:42.285" v="464" actId="113"/>
          <ac:spMkLst>
            <pc:docMk/>
            <pc:sldMk cId="2667032472" sldId="278"/>
            <ac:spMk id="2" creationId="{083DCEAA-22AA-4D64-9243-06D603731FDE}"/>
          </ac:spMkLst>
        </pc:spChg>
        <pc:spChg chg="mod">
          <ac:chgData name="Rishikesh" userId="f0f95b06-bc35-4a6c-b5da-9608cb597900" providerId="ADAL" clId="{5E7F1DDC-33FB-4212-A5FE-7A6BED5112DB}" dt="2022-03-19T11:58:18.878" v="460" actId="27636"/>
          <ac:spMkLst>
            <pc:docMk/>
            <pc:sldMk cId="2667032472" sldId="278"/>
            <ac:spMk id="3" creationId="{27AAB26E-0E11-4BC9-93AA-4DBC4E61235E}"/>
          </ac:spMkLst>
        </pc:spChg>
        <pc:picChg chg="add mod">
          <ac:chgData name="Rishikesh" userId="f0f95b06-bc35-4a6c-b5da-9608cb597900" providerId="ADAL" clId="{5E7F1DDC-33FB-4212-A5FE-7A6BED5112DB}" dt="2022-03-19T11:45:49.290" v="285" actId="1076"/>
          <ac:picMkLst>
            <pc:docMk/>
            <pc:sldMk cId="2667032472" sldId="278"/>
            <ac:picMk id="4" creationId="{201DB58A-F435-4662-8416-0D566453F0C2}"/>
          </ac:picMkLst>
        </pc:picChg>
        <pc:picChg chg="add mod">
          <ac:chgData name="Rishikesh" userId="f0f95b06-bc35-4a6c-b5da-9608cb597900" providerId="ADAL" clId="{5E7F1DDC-33FB-4212-A5FE-7A6BED5112DB}" dt="2022-03-19T11:46:01.205" v="289" actId="1076"/>
          <ac:picMkLst>
            <pc:docMk/>
            <pc:sldMk cId="2667032472" sldId="278"/>
            <ac:picMk id="5" creationId="{342F79DD-2C52-4754-8CDA-311E28DD405C}"/>
          </ac:picMkLst>
        </pc:picChg>
      </pc:sldChg>
      <pc:sldChg chg="addSp modSp add">
        <pc:chgData name="Rishikesh" userId="f0f95b06-bc35-4a6c-b5da-9608cb597900" providerId="ADAL" clId="{5E7F1DDC-33FB-4212-A5FE-7A6BED5112DB}" dt="2022-03-19T12:11:06.363" v="852" actId="1076"/>
        <pc:sldMkLst>
          <pc:docMk/>
          <pc:sldMk cId="1644665376" sldId="279"/>
        </pc:sldMkLst>
        <pc:spChg chg="mod">
          <ac:chgData name="Rishikesh" userId="f0f95b06-bc35-4a6c-b5da-9608cb597900" providerId="ADAL" clId="{5E7F1DDC-33FB-4212-A5FE-7A6BED5112DB}" dt="2022-03-19T11:58:39.838" v="463" actId="113"/>
          <ac:spMkLst>
            <pc:docMk/>
            <pc:sldMk cId="1644665376" sldId="279"/>
            <ac:spMk id="2" creationId="{80ADBC8F-5482-40B3-B3C3-E8413E3EE04B}"/>
          </ac:spMkLst>
        </pc:spChg>
        <pc:spChg chg="mod">
          <ac:chgData name="Rishikesh" userId="f0f95b06-bc35-4a6c-b5da-9608cb597900" providerId="ADAL" clId="{5E7F1DDC-33FB-4212-A5FE-7A6BED5112DB}" dt="2022-03-19T12:10:18.163" v="849" actId="20577"/>
          <ac:spMkLst>
            <pc:docMk/>
            <pc:sldMk cId="1644665376" sldId="279"/>
            <ac:spMk id="3" creationId="{8124283A-22F8-4752-BEAA-DE697E32F256}"/>
          </ac:spMkLst>
        </pc:spChg>
        <pc:picChg chg="add mod">
          <ac:chgData name="Rishikesh" userId="f0f95b06-bc35-4a6c-b5da-9608cb597900" providerId="ADAL" clId="{5E7F1DDC-33FB-4212-A5FE-7A6BED5112DB}" dt="2022-03-19T12:11:06.363" v="852" actId="1076"/>
          <ac:picMkLst>
            <pc:docMk/>
            <pc:sldMk cId="1644665376" sldId="279"/>
            <ac:picMk id="4" creationId="{2DD07DDA-D222-43F4-BD45-607AB95FECA5}"/>
          </ac:picMkLst>
        </pc:picChg>
      </pc:sldChg>
      <pc:sldChg chg="addSp modSp add">
        <pc:chgData name="Rishikesh" userId="f0f95b06-bc35-4a6c-b5da-9608cb597900" providerId="ADAL" clId="{5E7F1DDC-33FB-4212-A5FE-7A6BED5112DB}" dt="2022-03-23T03:42:51.127" v="865" actId="14100"/>
        <pc:sldMkLst>
          <pc:docMk/>
          <pc:sldMk cId="321931833" sldId="280"/>
        </pc:sldMkLst>
        <pc:spChg chg="mod">
          <ac:chgData name="Rishikesh" userId="f0f95b06-bc35-4a6c-b5da-9608cb597900" providerId="ADAL" clId="{5E7F1DDC-33FB-4212-A5FE-7A6BED5112DB}" dt="2022-03-23T03:42:33.846" v="859" actId="20577"/>
          <ac:spMkLst>
            <pc:docMk/>
            <pc:sldMk cId="321931833" sldId="280"/>
            <ac:spMk id="2" creationId="{C7C82005-855F-43B4-AC85-3D55EB4C8356}"/>
          </ac:spMkLst>
        </pc:spChg>
        <pc:spChg chg="mod">
          <ac:chgData name="Rishikesh" userId="f0f95b06-bc35-4a6c-b5da-9608cb597900" providerId="ADAL" clId="{5E7F1DDC-33FB-4212-A5FE-7A6BED5112DB}" dt="2022-03-23T03:42:43.286" v="861" actId="14100"/>
          <ac:spMkLst>
            <pc:docMk/>
            <pc:sldMk cId="321931833" sldId="280"/>
            <ac:spMk id="3" creationId="{26DCAFF2-DAAA-416A-B89D-BDBBC371BCB8}"/>
          </ac:spMkLst>
        </pc:spChg>
        <pc:picChg chg="add mod">
          <ac:chgData name="Rishikesh" userId="f0f95b06-bc35-4a6c-b5da-9608cb597900" providerId="ADAL" clId="{5E7F1DDC-33FB-4212-A5FE-7A6BED5112DB}" dt="2022-03-23T03:42:51.127" v="865" actId="14100"/>
          <ac:picMkLst>
            <pc:docMk/>
            <pc:sldMk cId="321931833" sldId="280"/>
            <ac:picMk id="4" creationId="{22D75DA5-B01D-4B3F-8182-8B0DF104C24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0037-302D-4556-AEED-D83650F39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E1BD4-40D8-4761-910E-2F424F3D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F314D-0890-4CCE-A127-23268764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4EAD5-4E43-412C-A9DF-86D98B6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BCFD9-C6B6-4B69-BAB1-69DAAA0E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9626-8533-40CF-B755-EC0A55C3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1724E-FD30-453F-B3A5-9460A6A0C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C8E-BFA4-4FC2-AE28-00715374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BED5-93A6-4129-9C1E-AEEAE16F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5636-68CB-4A22-87A9-5D9752ADF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6B1CF-8351-4428-BA74-8B47DE755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F0B9C-E090-4279-8A25-BA00532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E31B9-F1D8-46F3-8D4F-DC95509A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D8E4D-CDA2-438E-B6AF-1F40DEC1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6AF9-89C1-423D-9BBC-4FEF2EB7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2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C5-79B9-4B7E-94DD-AB56A20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0D93-D064-46A5-AEAB-FAF00DB9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D963-3099-4D0F-87AA-34F7B27A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4B5B-19E4-4867-86E5-2E71CE03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A76A-B51D-4C87-9D6A-4C6D2561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5CB8-FE68-431E-9A96-622490D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273-9172-4B7C-A1F2-AD00F63D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F001-D403-4208-95F6-AB0CC020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6132-9245-4F30-9A7F-0F154EDB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0DF9-9EE9-4DBE-9275-A98D4EE9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0658-A3A6-45FD-BB65-4EC7C854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1C02F-A32A-4AAE-90AE-06F832EB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D0AAD-9BC2-4A3D-8BFE-E1B11C8D4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BCB6D-CB13-401D-94F4-69CE0A33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1837C-BE1A-4372-B024-3BA4FEEF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7C4F6-0F7E-4205-9837-2BD267E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07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524D-0831-4639-9691-BB484A8D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9121E-1EC1-46DD-8F24-210FDB00B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1D11-EE7E-4FA7-A225-A8C7A582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3FAA5-E34D-48E4-BA09-247567DD3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51D1A-3E47-4362-B786-DE2D4FD91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1AC47-0494-47F0-9469-BBAA74A9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E8315-5AAC-4BE0-B819-16C25754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6A51-06ED-469A-AC95-A9BAB04A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1E06-CAE2-480B-8658-4BC29144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9D3D5-EC24-4F13-AACB-3C55AFD6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7B5C8-5FA1-4666-B2FA-E7229F07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F85-8A22-4CFB-A586-4BAA6569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2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3B16A-3AD6-41B4-B682-ECBFF169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63F3D-AC61-4BB4-BACA-41D3D27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A92B6-DC7C-4502-BFFF-C53AA228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8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4301-7AD4-49AE-B792-9D43D6EE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913A-26BA-445E-8505-B264B70A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CD725-9931-4F14-8AE9-4AFDD93D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9BAD9-4BDB-4A5F-A726-9AAF206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76C6-17D8-4422-BEC8-828A8D9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44AB-C312-4EF9-94A2-3F98E523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D4F-15B4-4135-886C-B86AB827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9E98F-E208-436D-B848-E05EED739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3C54-BBE1-42E9-9889-04144AA5C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85BAC-B650-49C4-9F11-83D4637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0E865-05AA-40E1-9562-431D420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F823-65E9-4D65-889C-2AE70253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40D1D1-BE7F-4BB9-A184-A321A1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F9FC4-8691-4CE7-BFF1-A521247E5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C568B-EB77-4EBF-9843-BE2DAAEA5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ADC0-E968-4748-8313-3EF5B5CE5928}" type="datetimeFigureOut">
              <a:rPr lang="en-IN" smtClean="0"/>
              <a:t>24-03-2022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AC08E-E1F4-4D7C-923C-826BDBA5A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6AF7-005C-4C4A-9782-0A4304C43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B2E4-D11B-4971-885B-D57CC7E71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4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554" y="18941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RA 505 Robot Sensing and Vision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Lecture </a:t>
            </a:r>
            <a:r>
              <a:rPr lang="en-IN" dirty="0" smtClean="0"/>
              <a:t>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70648-EC5A-42F4-A453-DBCEC70713F5}"/>
              </a:ext>
            </a:extLst>
          </p:cNvPr>
          <p:cNvSpPr txBox="1"/>
          <p:nvPr/>
        </p:nvSpPr>
        <p:spPr>
          <a:xfrm>
            <a:off x="7076241" y="5737286"/>
            <a:ext cx="511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Rishikesh Kulkarni</a:t>
            </a:r>
          </a:p>
          <a:p>
            <a:r>
              <a:rPr lang="en-IN" dirty="0"/>
              <a:t>Department of Electronics and Electrical Engineering</a:t>
            </a:r>
          </a:p>
          <a:p>
            <a:r>
              <a:rPr lang="en-IN" dirty="0"/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2977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EAA-22AA-4D64-9243-06D60373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Photodetector in a pixel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B26E-0E11-4BC9-93AA-4DBC4E61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492" cy="4734566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/>
              <a:t>Microlens</a:t>
            </a:r>
            <a:r>
              <a:rPr lang="en-IN" dirty="0"/>
              <a:t> array</a:t>
            </a:r>
          </a:p>
          <a:p>
            <a:pPr lvl="1"/>
            <a:r>
              <a:rPr lang="en-IN" dirty="0"/>
              <a:t>On-chip </a:t>
            </a:r>
            <a:r>
              <a:rPr lang="en-IN" dirty="0" err="1"/>
              <a:t>microlens</a:t>
            </a:r>
            <a:r>
              <a:rPr lang="en-IN" dirty="0"/>
              <a:t> array(OMA)</a:t>
            </a:r>
          </a:p>
          <a:p>
            <a:pPr lvl="1"/>
            <a:r>
              <a:rPr lang="en-IN" dirty="0"/>
              <a:t>Collimates light to the photodiode</a:t>
            </a:r>
          </a:p>
          <a:p>
            <a:pPr lvl="1"/>
            <a:r>
              <a:rPr lang="en-IN" dirty="0" err="1"/>
              <a:t>color</a:t>
            </a:r>
            <a:r>
              <a:rPr lang="en-IN" dirty="0"/>
              <a:t> filter layer-&gt; transparent resin</a:t>
            </a:r>
          </a:p>
          <a:p>
            <a:pPr lvl="1"/>
            <a:r>
              <a:rPr lang="en-IN" dirty="0"/>
              <a:t>photolithographic patterning</a:t>
            </a:r>
          </a:p>
          <a:p>
            <a:pPr lvl="1"/>
            <a:r>
              <a:rPr lang="en-IN" dirty="0"/>
              <a:t>Increase in sensitivity</a:t>
            </a:r>
          </a:p>
          <a:p>
            <a:pPr lvl="1"/>
            <a:r>
              <a:rPr lang="en-IN" dirty="0"/>
              <a:t>Shading effect</a:t>
            </a:r>
          </a:p>
          <a:p>
            <a:pPr lvl="1"/>
            <a:r>
              <a:rPr lang="en-IN" dirty="0"/>
              <a:t>Reduce </a:t>
            </a:r>
            <a:r>
              <a:rPr lang="en-US" dirty="0"/>
              <a:t>smear in CCD image sensors and crosstalk between pixels caused by minority carrier </a:t>
            </a:r>
            <a:r>
              <a:rPr lang="en-IN" dirty="0"/>
              <a:t>diffusion</a:t>
            </a:r>
          </a:p>
          <a:p>
            <a:r>
              <a:rPr lang="en-IN" dirty="0"/>
              <a:t>Reflection at SiO2 and Si interface</a:t>
            </a:r>
          </a:p>
          <a:p>
            <a:pPr lvl="1"/>
            <a:r>
              <a:rPr lang="en-IN" dirty="0"/>
              <a:t>Refractive index variation causes reflection</a:t>
            </a:r>
          </a:p>
          <a:p>
            <a:pPr lvl="1"/>
            <a:r>
              <a:rPr lang="en-IN" dirty="0"/>
              <a:t>more than </a:t>
            </a:r>
            <a:r>
              <a:rPr lang="en-US" dirty="0"/>
              <a:t>20 to 30% of the incident light is reflected at the silicon surface in the visible light range</a:t>
            </a:r>
          </a:p>
          <a:p>
            <a:pPr lvl="1"/>
            <a:r>
              <a:rPr lang="en-IN" dirty="0"/>
              <a:t>Anti-reflective </a:t>
            </a:r>
            <a:r>
              <a:rPr lang="en-US" dirty="0"/>
              <a:t>films formed above the photodiode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B58A-F435-4662-8416-0D566453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901832"/>
            <a:ext cx="5335398" cy="3134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F79DD-2C52-4754-8CDA-311E28DD4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82" y="4036639"/>
            <a:ext cx="3695035" cy="261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3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BC8F-5482-40B3-B3C3-E8413E3E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Photodetector in a pixel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283A-22F8-4752-BEAA-DE697E32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6631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Charge collection efficiency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𝑠𝑖𝑔𝑛𝑎𝑙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𝑝h𝑜𝑡𝑜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𝑐h𝑎𝑟𝑔𝑒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Depends on substrate type, impurity profile, </a:t>
                </a:r>
                <a:r>
                  <a:rPr lang="en-US" dirty="0"/>
                  <a:t>minority carrier lifetime in the bulk and photodiode biasing</a:t>
                </a:r>
              </a:p>
              <a:p>
                <a:r>
                  <a:rPr lang="en-US" dirty="0"/>
                  <a:t>Full-well capacity</a:t>
                </a:r>
              </a:p>
              <a:p>
                <a:pPr lvl="1"/>
                <a:r>
                  <a:rPr lang="en-US" dirty="0"/>
                  <a:t>photodiode operates in the charge-integrating mode</a:t>
                </a:r>
              </a:p>
              <a:p>
                <a:pPr lvl="1"/>
                <a:r>
                  <a:rPr lang="en-US" dirty="0"/>
                  <a:t>Limited charge handling capacity</a:t>
                </a:r>
              </a:p>
              <a:p>
                <a:pPr lvl="1"/>
                <a:r>
                  <a:rPr lang="en-US" dirty="0"/>
                  <a:t>Saturation charge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𝑒𝑠𝑒𝑡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func>
                              <m:func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𝑃𝐷</m:t>
                            </m:r>
                          </m:sub>
                        </m:sSub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4283A-22F8-4752-BEAA-DE697E32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66314" cy="4351338"/>
              </a:xfrm>
              <a:blipFill>
                <a:blip r:embed="rId2"/>
                <a:stretch>
                  <a:fillRect l="-2005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D07DDA-D222-43F4-BD45-607AB95FE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58" y="1825625"/>
            <a:ext cx="5138482" cy="33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6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1368B-E62D-413E-8932-B88AE994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Image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CA38-49E8-44AB-A665-C3167873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Imager: </a:t>
            </a:r>
            <a:r>
              <a:rPr lang="en-IN" dirty="0"/>
              <a:t>solid-state image sensor</a:t>
            </a:r>
          </a:p>
          <a:p>
            <a:r>
              <a:rPr lang="en-IN" dirty="0"/>
              <a:t>Wide spectral range; focus on visible range (380 nm – 780 nm)</a:t>
            </a:r>
          </a:p>
          <a:p>
            <a:r>
              <a:rPr lang="en-US" dirty="0"/>
              <a:t>S</a:t>
            </a:r>
            <a:r>
              <a:rPr lang="en-IN" dirty="0" err="1"/>
              <a:t>ilicon</a:t>
            </a:r>
            <a:r>
              <a:rPr lang="en-IN" dirty="0"/>
              <a:t>: suitable for visible image sensors</a:t>
            </a:r>
          </a:p>
          <a:p>
            <a:r>
              <a:rPr lang="en-US" dirty="0"/>
              <a:t>Number of picture elements: Pixels; converts lights into holes/electrons</a:t>
            </a:r>
          </a:p>
          <a:p>
            <a:r>
              <a:rPr lang="en-US" dirty="0"/>
              <a:t>Charged-coupled device (CCD) image sensor</a:t>
            </a:r>
          </a:p>
          <a:p>
            <a:r>
              <a:rPr lang="en-IN" dirty="0"/>
              <a:t>Complementary metal-oxide semiconductor (CMOS) image sensor</a:t>
            </a:r>
            <a:endParaRPr lang="en-US" dirty="0"/>
          </a:p>
          <a:p>
            <a:r>
              <a:rPr lang="en-US" dirty="0"/>
              <a:t>High quality image: high resolution, high sensitivity, a wide dynamic range, good linearity for color processing, and very low noise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7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6655-7608-432F-AFA6-DB8252E0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of Image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0C116-07BC-484D-9AF0-5EC9727B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3503" cy="4776511"/>
          </a:xfrm>
        </p:spPr>
        <p:txBody>
          <a:bodyPr>
            <a:normAutofit/>
          </a:bodyPr>
          <a:lstStyle/>
          <a:p>
            <a:r>
              <a:rPr lang="en-US" sz="2200" dirty="0"/>
              <a:t>Photoconversion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Silicon band gap energy: 1.1 eV =&gt; wavelengths shorter than 1100 nm is absorbed and photon-to-signal charge conversion takes place</a:t>
            </a:r>
          </a:p>
          <a:p>
            <a:r>
              <a:rPr lang="en-US" sz="2200" dirty="0"/>
              <a:t>Number of photons absorbed in a region </a:t>
            </a:r>
            <a:r>
              <a:rPr lang="en-IN" sz="2200" dirty="0"/>
              <a:t>with thickness </a:t>
            </a:r>
            <a:r>
              <a:rPr lang="en-IN" sz="2200" i="1" dirty="0"/>
              <a:t>dx</a:t>
            </a:r>
            <a:r>
              <a:rPr lang="en-US" sz="2200" dirty="0"/>
              <a:t> is proportional to the intensity of the photon flux </a:t>
            </a:r>
            <a:r>
              <a:rPr lang="en-IN" sz="2200" dirty="0"/>
              <a:t>φ(</a:t>
            </a:r>
            <a:r>
              <a:rPr lang="en-IN" sz="2200" i="1" dirty="0"/>
              <a:t>x);</a:t>
            </a:r>
            <a:r>
              <a:rPr lang="en-IN" sz="2200" dirty="0"/>
              <a:t> </a:t>
            </a:r>
            <a:r>
              <a:rPr lang="en-IN" sz="2200" i="1" dirty="0"/>
              <a:t>x: </a:t>
            </a:r>
            <a:r>
              <a:rPr lang="en-US" sz="2200" dirty="0"/>
              <a:t>the distance from the semiconductor surface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photon flux decays exponentially with the distance from the surface; penetration depth (1/</a:t>
            </a:r>
            <a:r>
              <a:rPr lang="el-GR" sz="2200" dirty="0"/>
              <a:t>α</a:t>
            </a:r>
            <a:r>
              <a:rPr lang="en-US" sz="2200" dirty="0"/>
              <a:t>)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7C7DF-C523-4DD5-9BCE-54E9FB34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87" y="1804959"/>
            <a:ext cx="3146323" cy="943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2AB34-6F57-49C5-8114-C24E14E3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46" y="5167312"/>
            <a:ext cx="2713703" cy="46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840E5-9B3F-4C6B-BBE9-E645CA77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939" y="1690688"/>
            <a:ext cx="3286861" cy="2275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BD231-B9D1-477E-A8F7-B80475A4A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939" y="3842577"/>
            <a:ext cx="3191637" cy="22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C959-8974-4A29-AF27-DEB94D9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collection and Accumulation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00B3-BBB3-4DEA-AF7F-444FEFFFD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906" y="1617287"/>
            <a:ext cx="7181361" cy="4615733"/>
          </a:xfrm>
        </p:spPr>
        <p:txBody>
          <a:bodyPr>
            <a:normAutofit/>
          </a:bodyPr>
          <a:lstStyle/>
          <a:p>
            <a:r>
              <a:rPr lang="en-IN" sz="2200" dirty="0"/>
              <a:t>Photodiode  </a:t>
            </a:r>
          </a:p>
          <a:p>
            <a:r>
              <a:rPr lang="en-IN" sz="2200" dirty="0"/>
              <a:t>Metal-oxide semiconductor (MOS) diode</a:t>
            </a:r>
          </a:p>
          <a:p>
            <a:r>
              <a:rPr lang="en-IN" sz="2200" dirty="0"/>
              <a:t>Charge transfer</a:t>
            </a:r>
          </a:p>
          <a:p>
            <a:pPr lvl="1"/>
            <a:r>
              <a:rPr lang="en-US" sz="2200" dirty="0"/>
              <a:t>accumulated charge or the corresponding signal voltage or current must be read out from a pixel in an image sensor chip to the outside world</a:t>
            </a:r>
          </a:p>
          <a:p>
            <a:pPr lvl="1"/>
            <a:r>
              <a:rPr lang="en-US" sz="2200" dirty="0"/>
              <a:t>Scanning: two-dimensional signal transformation into time-sequenced signal (charge transfer, X-Y addressing)</a:t>
            </a:r>
          </a:p>
          <a:p>
            <a:pPr lvl="1"/>
            <a:endParaRPr lang="en-IN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7EF3DF-7239-4E34-AD10-86F5CBCF4606}"/>
              </a:ext>
            </a:extLst>
          </p:cNvPr>
          <p:cNvGrpSpPr/>
          <p:nvPr/>
        </p:nvGrpSpPr>
        <p:grpSpPr>
          <a:xfrm>
            <a:off x="8485140" y="1408459"/>
            <a:ext cx="2601309" cy="1927055"/>
            <a:chOff x="913678" y="2451998"/>
            <a:chExt cx="3993882" cy="29103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A6F5681-8C93-4559-A272-02BA68509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3678" y="2451998"/>
              <a:ext cx="3972232" cy="2910348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619191-C3D6-4122-B480-BCBC76A964D3}"/>
                </a:ext>
              </a:extLst>
            </p:cNvPr>
            <p:cNvSpPr/>
            <p:nvPr/>
          </p:nvSpPr>
          <p:spPr>
            <a:xfrm>
              <a:off x="4504888" y="3429000"/>
              <a:ext cx="402672" cy="337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E64897-C2CF-481E-BF09-A2097E55C789}"/>
              </a:ext>
            </a:extLst>
          </p:cNvPr>
          <p:cNvGrpSpPr/>
          <p:nvPr/>
        </p:nvGrpSpPr>
        <p:grpSpPr>
          <a:xfrm>
            <a:off x="8485140" y="3416315"/>
            <a:ext cx="2587208" cy="1925065"/>
            <a:chOff x="6512022" y="3367368"/>
            <a:chExt cx="4074884" cy="298900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54E655-767D-4BB9-92E0-BB91D7A2D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2022" y="3367368"/>
              <a:ext cx="3932903" cy="298900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33612B-CB53-4046-9505-3A59B60BEBE8}"/>
                </a:ext>
              </a:extLst>
            </p:cNvPr>
            <p:cNvSpPr/>
            <p:nvPr/>
          </p:nvSpPr>
          <p:spPr>
            <a:xfrm>
              <a:off x="9982899" y="5788404"/>
              <a:ext cx="604007" cy="567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9E153D3-EDD0-45CF-A67E-07F6392D7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057" y="4539492"/>
            <a:ext cx="5716870" cy="23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E153D3-EDD0-45CF-A67E-07F6392D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9" y="1250577"/>
            <a:ext cx="10577127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1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A166-5D6D-4B51-9CF7-12D3DFDF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Interlaced Scan and Progressive Scan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694B4B-5C33-42F0-AA59-03D7900E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612" y="1826099"/>
            <a:ext cx="7697758" cy="32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2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837C-5B9B-4EE3-898A-9CAC333C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Detection and conversion gain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10BCC-93F9-4D08-AB2C-55E6FA44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30" y="1466694"/>
            <a:ext cx="3854245" cy="2605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D1714B-ED4F-44E3-A842-DFEE556D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20" y="1482139"/>
            <a:ext cx="1730477" cy="1052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A22F9-D6EC-4739-8694-879503947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251" y="2620967"/>
            <a:ext cx="2320413" cy="462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608CDF-6E9E-4604-A9F7-88F298F55B2C}"/>
              </a:ext>
            </a:extLst>
          </p:cNvPr>
          <p:cNvSpPr txBox="1"/>
          <p:nvPr/>
        </p:nvSpPr>
        <p:spPr>
          <a:xfrm>
            <a:off x="5455910" y="3357462"/>
            <a:ext cx="5820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well is monitored by the voltage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Capacitance C</a:t>
            </a:r>
            <a:r>
              <a:rPr lang="en-US" baseline="-25000" dirty="0"/>
              <a:t>FD</a:t>
            </a:r>
            <a:r>
              <a:rPr lang="en-US" dirty="0"/>
              <a:t> acts as a charge-to-voltage conversion </a:t>
            </a:r>
          </a:p>
          <a:p>
            <a:r>
              <a:rPr lang="en-US" dirty="0"/>
              <a:t>capacitance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54B3D-E85A-41DA-9E6F-F10E2E09E2A8}"/>
              </a:ext>
            </a:extLst>
          </p:cNvPr>
          <p:cNvSpPr txBox="1"/>
          <p:nvPr/>
        </p:nvSpPr>
        <p:spPr>
          <a:xfrm>
            <a:off x="838200" y="4467976"/>
            <a:ext cx="195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gain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0C03F-4258-4C7F-90B2-ADFDF1C5A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662" y="4488861"/>
            <a:ext cx="3421626" cy="8849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D8627E-2D15-405A-9B56-F988645EDF70}"/>
              </a:ext>
            </a:extLst>
          </p:cNvPr>
          <p:cNvSpPr txBox="1"/>
          <p:nvPr/>
        </p:nvSpPr>
        <p:spPr>
          <a:xfrm>
            <a:off x="7225496" y="4674561"/>
            <a:ext cx="4679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in voltage obtained by 1 electron at the </a:t>
            </a:r>
          </a:p>
          <a:p>
            <a:r>
              <a:rPr lang="en-US" dirty="0"/>
              <a:t>charging node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68BC16-1E5B-4613-AFB9-1E6A969A78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320" y="5391306"/>
            <a:ext cx="3264310" cy="9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8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EFB4-B715-4DAA-9CA8-5EF1BC1F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Photodetector in a pixel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183C8F-E888-4EC7-934F-0B45724D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306" y="1027906"/>
            <a:ext cx="6127848" cy="3323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F36D0-E42B-47CF-BA18-383C75AE8ECB}"/>
              </a:ext>
            </a:extLst>
          </p:cNvPr>
          <p:cNvSpPr txBox="1"/>
          <p:nvPr/>
        </p:nvSpPr>
        <p:spPr>
          <a:xfrm>
            <a:off x="931177" y="1392573"/>
            <a:ext cx="4874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Fill factor </a:t>
            </a:r>
            <a:r>
              <a:rPr lang="en-IN" dirty="0"/>
              <a:t>= (A</a:t>
            </a:r>
            <a:r>
              <a:rPr lang="en-IN" baseline="-25000" dirty="0"/>
              <a:t>ps</a:t>
            </a:r>
            <a:r>
              <a:rPr lang="en-IN" dirty="0"/>
              <a:t> / </a:t>
            </a:r>
            <a:r>
              <a:rPr lang="en-IN" dirty="0" err="1"/>
              <a:t>A</a:t>
            </a:r>
            <a:r>
              <a:rPr lang="en-IN" baseline="-25000" dirty="0" err="1"/>
              <a:t>pix</a:t>
            </a:r>
            <a:r>
              <a:rPr lang="en-IN" dirty="0"/>
              <a:t>)  x 100 %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portion of the </a:t>
            </a:r>
            <a:r>
              <a:rPr lang="en-US" dirty="0"/>
              <a:t>pixel covered with the light shield includes the area that holds a transfer gate, a channel stop region that isolates pixels, and a V-CCD shift register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active-pixel CMOS image sensors: at least three transistors (a reset transistor, a source follower transistor, and a row select transistor) are covered by light shield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Color filter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on-chip color filter array (CFA)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RGB CFAs: superior color reproduction and higher color signal-to-noise ratio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luminance differences are associated with green whereas color perception is associated with red and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CMY </a:t>
            </a:r>
            <a:r>
              <a:rPr lang="en-US" dirty="0"/>
              <a:t>CFAs</a:t>
            </a:r>
            <a:r>
              <a:rPr lang="en-IN" dirty="0"/>
              <a:t>: cyan, magenta, and yellow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Materials: pigment type and dye type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4E5CB-A578-4B22-B6A1-84DA2F89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15" y="3974597"/>
            <a:ext cx="5265491" cy="251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04E5CB-A578-4B22-B6A1-84DA2F89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55" y="735008"/>
            <a:ext cx="10371743" cy="49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D98ADB-E87A-443E-8D30-D2C032C4BA79}"/>
</file>

<file path=customXml/itemProps2.xml><?xml version="1.0" encoding="utf-8"?>
<ds:datastoreItem xmlns:ds="http://schemas.openxmlformats.org/officeDocument/2006/customXml" ds:itemID="{7B5B6F6F-5263-47E1-A631-DF0C20DBDDAC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2077d26b-e49a-42cf-8601-88dab9c679c9"/>
    <ds:schemaRef ds:uri="http://purl.org/dc/elements/1.1/"/>
    <ds:schemaRef ds:uri="http://purl.org/dc/terms/"/>
    <ds:schemaRef ds:uri="http://schemas.microsoft.com/office/infopath/2007/PartnerControls"/>
    <ds:schemaRef ds:uri="f7df899a-66db-4ea2-bfe3-097b320f1205"/>
  </ds:schemaRefs>
</ds:datastoreItem>
</file>

<file path=customXml/itemProps3.xml><?xml version="1.0" encoding="utf-8"?>
<ds:datastoreItem xmlns:ds="http://schemas.openxmlformats.org/officeDocument/2006/customXml" ds:itemID="{385F7E1E-FC7D-47CD-A13B-8EFBC179FC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576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RA 505 Robot Sensing and Vision  Lecture 25</vt:lpstr>
      <vt:lpstr>Basics of Image Sensors</vt:lpstr>
      <vt:lpstr>Functions of Image Sensors</vt:lpstr>
      <vt:lpstr>Charge collection and Accumulation</vt:lpstr>
      <vt:lpstr>PowerPoint Presentation</vt:lpstr>
      <vt:lpstr>Interlaced Scan and Progressive Scan</vt:lpstr>
      <vt:lpstr>Charge Detection and conversion gain </vt:lpstr>
      <vt:lpstr>Photodetector in a pixel</vt:lpstr>
      <vt:lpstr>PowerPoint Presentation</vt:lpstr>
      <vt:lpstr>Photodetector in a pixel</vt:lpstr>
      <vt:lpstr>Photodetector in a pixel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 505 Robot Sensing and Vision  Lecture 24</dc:title>
  <dc:creator>Rishikesh</dc:creator>
  <cp:lastModifiedBy>Rishikesh</cp:lastModifiedBy>
  <cp:revision>14</cp:revision>
  <dcterms:created xsi:type="dcterms:W3CDTF">2022-03-19T10:25:47Z</dcterms:created>
  <dcterms:modified xsi:type="dcterms:W3CDTF">2022-03-24T12:27:52Z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