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82" r:id="rId6"/>
    <p:sldId id="285" r:id="rId7"/>
    <p:sldId id="292" r:id="rId8"/>
    <p:sldId id="283" r:id="rId9"/>
    <p:sldId id="286" r:id="rId10"/>
    <p:sldId id="287" r:id="rId11"/>
    <p:sldId id="290" r:id="rId12"/>
    <p:sldId id="291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" userId="f0f95b06-bc35-4a6c-b5da-9608cb597900" providerId="ADAL" clId="{E4BC7BDC-6D0D-4980-86A7-EBD7E649C6EE}"/>
    <pc:docChg chg="undo custSel addSld delSld modSld sldOrd">
      <pc:chgData name="Rishikesh" userId="f0f95b06-bc35-4a6c-b5da-9608cb597900" providerId="ADAL" clId="{E4BC7BDC-6D0D-4980-86A7-EBD7E649C6EE}" dt="2022-03-30T06:30:44.199" v="492" actId="1076"/>
      <pc:docMkLst>
        <pc:docMk/>
      </pc:docMkLst>
      <pc:sldChg chg="modSp">
        <pc:chgData name="Rishikesh" userId="f0f95b06-bc35-4a6c-b5da-9608cb597900" providerId="ADAL" clId="{E4BC7BDC-6D0D-4980-86A7-EBD7E649C6EE}" dt="2022-03-30T04:53:33.760" v="5" actId="20577"/>
        <pc:sldMkLst>
          <pc:docMk/>
          <pc:sldMk cId="2977795642" sldId="276"/>
        </pc:sldMkLst>
        <pc:spChg chg="mod">
          <ac:chgData name="Rishikesh" userId="f0f95b06-bc35-4a6c-b5da-9608cb597900" providerId="ADAL" clId="{E4BC7BDC-6D0D-4980-86A7-EBD7E649C6EE}" dt="2022-03-30T04:53:33.760" v="5" actId="20577"/>
          <ac:spMkLst>
            <pc:docMk/>
            <pc:sldMk cId="2977795642" sldId="276"/>
            <ac:spMk id="2" creationId="{00000000-0000-0000-0000-000000000000}"/>
          </ac:spMkLst>
        </pc:spChg>
      </pc:sldChg>
      <pc:sldChg chg="del">
        <pc:chgData name="Rishikesh" userId="f0f95b06-bc35-4a6c-b5da-9608cb597900" providerId="ADAL" clId="{E4BC7BDC-6D0D-4980-86A7-EBD7E649C6EE}" dt="2022-03-30T04:53:35.749" v="6" actId="2696"/>
        <pc:sldMkLst>
          <pc:docMk/>
          <pc:sldMk cId="2667032472" sldId="278"/>
        </pc:sldMkLst>
      </pc:sldChg>
      <pc:sldChg chg="del">
        <pc:chgData name="Rishikesh" userId="f0f95b06-bc35-4a6c-b5da-9608cb597900" providerId="ADAL" clId="{E4BC7BDC-6D0D-4980-86A7-EBD7E649C6EE}" dt="2022-03-30T04:53:36.156" v="8" actId="2696"/>
        <pc:sldMkLst>
          <pc:docMk/>
          <pc:sldMk cId="1644665376" sldId="279"/>
        </pc:sldMkLst>
      </pc:sldChg>
      <pc:sldChg chg="del">
        <pc:chgData name="Rishikesh" userId="f0f95b06-bc35-4a6c-b5da-9608cb597900" providerId="ADAL" clId="{E4BC7BDC-6D0D-4980-86A7-EBD7E649C6EE}" dt="2022-03-30T04:53:36.266" v="9" actId="2696"/>
        <pc:sldMkLst>
          <pc:docMk/>
          <pc:sldMk cId="76732239" sldId="280"/>
        </pc:sldMkLst>
      </pc:sldChg>
      <pc:sldChg chg="del">
        <pc:chgData name="Rishikesh" userId="f0f95b06-bc35-4a6c-b5da-9608cb597900" providerId="ADAL" clId="{E4BC7BDC-6D0D-4980-86A7-EBD7E649C6EE}" dt="2022-03-30T04:53:36.435" v="10" actId="2696"/>
        <pc:sldMkLst>
          <pc:docMk/>
          <pc:sldMk cId="537671573" sldId="281"/>
        </pc:sldMkLst>
      </pc:sldChg>
      <pc:sldChg chg="addSp delSp modSp">
        <pc:chgData name="Rishikesh" userId="f0f95b06-bc35-4a6c-b5da-9608cb597900" providerId="ADAL" clId="{E4BC7BDC-6D0D-4980-86A7-EBD7E649C6EE}" dt="2022-03-30T05:00:05.452" v="32" actId="1076"/>
        <pc:sldMkLst>
          <pc:docMk/>
          <pc:sldMk cId="3524060119" sldId="282"/>
        </pc:sldMkLst>
        <pc:spChg chg="mod">
          <ac:chgData name="Rishikesh" userId="f0f95b06-bc35-4a6c-b5da-9608cb597900" providerId="ADAL" clId="{E4BC7BDC-6D0D-4980-86A7-EBD7E649C6EE}" dt="2022-03-30T04:59:53.175" v="27" actId="14100"/>
          <ac:spMkLst>
            <pc:docMk/>
            <pc:sldMk cId="3524060119" sldId="282"/>
            <ac:spMk id="3" creationId="{1D0CFEB1-4109-4E94-AD63-580FA7B0C72E}"/>
          </ac:spMkLst>
        </pc:spChg>
        <pc:picChg chg="mod">
          <ac:chgData name="Rishikesh" userId="f0f95b06-bc35-4a6c-b5da-9608cb597900" providerId="ADAL" clId="{E4BC7BDC-6D0D-4980-86A7-EBD7E649C6EE}" dt="2022-03-30T04:59:57.325" v="28" actId="1076"/>
          <ac:picMkLst>
            <pc:docMk/>
            <pc:sldMk cId="3524060119" sldId="282"/>
            <ac:picMk id="4" creationId="{216FEEA8-B458-448A-A1EC-7C6F4F8D91DC}"/>
          </ac:picMkLst>
        </pc:picChg>
        <pc:picChg chg="mod">
          <ac:chgData name="Rishikesh" userId="f0f95b06-bc35-4a6c-b5da-9608cb597900" providerId="ADAL" clId="{E4BC7BDC-6D0D-4980-86A7-EBD7E649C6EE}" dt="2022-03-30T04:59:57.325" v="28" actId="1076"/>
          <ac:picMkLst>
            <pc:docMk/>
            <pc:sldMk cId="3524060119" sldId="282"/>
            <ac:picMk id="5" creationId="{D4D9E750-10F0-4EAA-801F-3BA6549FDE17}"/>
          </ac:picMkLst>
        </pc:picChg>
        <pc:picChg chg="mod">
          <ac:chgData name="Rishikesh" userId="f0f95b06-bc35-4a6c-b5da-9608cb597900" providerId="ADAL" clId="{E4BC7BDC-6D0D-4980-86A7-EBD7E649C6EE}" dt="2022-03-30T04:59:59.348" v="29" actId="1076"/>
          <ac:picMkLst>
            <pc:docMk/>
            <pc:sldMk cId="3524060119" sldId="282"/>
            <ac:picMk id="6" creationId="{08DF2314-6A18-499D-B23D-11C0E80F2F3B}"/>
          </ac:picMkLst>
        </pc:picChg>
        <pc:picChg chg="del mod">
          <ac:chgData name="Rishikesh" userId="f0f95b06-bc35-4a6c-b5da-9608cb597900" providerId="ADAL" clId="{E4BC7BDC-6D0D-4980-86A7-EBD7E649C6EE}" dt="2022-03-30T04:59:40.122" v="19" actId="478"/>
          <ac:picMkLst>
            <pc:docMk/>
            <pc:sldMk cId="3524060119" sldId="282"/>
            <ac:picMk id="10" creationId="{A21873A9-B62D-41D8-9276-FBB14083AC7B}"/>
          </ac:picMkLst>
        </pc:picChg>
        <pc:picChg chg="add mod">
          <ac:chgData name="Rishikesh" userId="f0f95b06-bc35-4a6c-b5da-9608cb597900" providerId="ADAL" clId="{E4BC7BDC-6D0D-4980-86A7-EBD7E649C6EE}" dt="2022-03-30T05:00:05.452" v="32" actId="1076"/>
          <ac:picMkLst>
            <pc:docMk/>
            <pc:sldMk cId="3524060119" sldId="282"/>
            <ac:picMk id="11" creationId="{44918095-1B16-4878-A655-D6DD65B6EA4D}"/>
          </ac:picMkLst>
        </pc:picChg>
      </pc:sldChg>
      <pc:sldChg chg="addSp modSp">
        <pc:chgData name="Rishikesh" userId="f0f95b06-bc35-4a6c-b5da-9608cb597900" providerId="ADAL" clId="{E4BC7BDC-6D0D-4980-86A7-EBD7E649C6EE}" dt="2022-03-30T05:29:38.475" v="143" actId="1076"/>
        <pc:sldMkLst>
          <pc:docMk/>
          <pc:sldMk cId="848142643" sldId="283"/>
        </pc:sldMkLst>
        <pc:spChg chg="mod">
          <ac:chgData name="Rishikesh" userId="f0f95b06-bc35-4a6c-b5da-9608cb597900" providerId="ADAL" clId="{E4BC7BDC-6D0D-4980-86A7-EBD7E649C6EE}" dt="2022-03-30T05:26:36.263" v="135" actId="15"/>
          <ac:spMkLst>
            <pc:docMk/>
            <pc:sldMk cId="848142643" sldId="283"/>
            <ac:spMk id="3" creationId="{75BEA7A5-BB0B-45BF-9D49-92F6FE4DF018}"/>
          </ac:spMkLst>
        </pc:spChg>
        <pc:picChg chg="add mod">
          <ac:chgData name="Rishikesh" userId="f0f95b06-bc35-4a6c-b5da-9608cb597900" providerId="ADAL" clId="{E4BC7BDC-6D0D-4980-86A7-EBD7E649C6EE}" dt="2022-03-30T05:28:28.419" v="137" actId="1076"/>
          <ac:picMkLst>
            <pc:docMk/>
            <pc:sldMk cId="848142643" sldId="283"/>
            <ac:picMk id="6" creationId="{46E6EB3B-28B1-4C2F-8D1E-04BA2D740C3F}"/>
          </ac:picMkLst>
        </pc:picChg>
        <pc:picChg chg="add mod">
          <ac:chgData name="Rishikesh" userId="f0f95b06-bc35-4a6c-b5da-9608cb597900" providerId="ADAL" clId="{E4BC7BDC-6D0D-4980-86A7-EBD7E649C6EE}" dt="2022-03-30T05:29:23.624" v="139" actId="1076"/>
          <ac:picMkLst>
            <pc:docMk/>
            <pc:sldMk cId="848142643" sldId="283"/>
            <ac:picMk id="7" creationId="{1CE1A6D2-3DD8-4E68-BFE2-3E443A141858}"/>
          </ac:picMkLst>
        </pc:picChg>
        <pc:picChg chg="add mod">
          <ac:chgData name="Rishikesh" userId="f0f95b06-bc35-4a6c-b5da-9608cb597900" providerId="ADAL" clId="{E4BC7BDC-6D0D-4980-86A7-EBD7E649C6EE}" dt="2022-03-30T05:29:38.475" v="143" actId="1076"/>
          <ac:picMkLst>
            <pc:docMk/>
            <pc:sldMk cId="848142643" sldId="283"/>
            <ac:picMk id="8" creationId="{6AE6D5F6-BD10-4D5D-8C69-FDC98B61BDE9}"/>
          </ac:picMkLst>
        </pc:picChg>
      </pc:sldChg>
      <pc:sldChg chg="add del">
        <pc:chgData name="Rishikesh" userId="f0f95b06-bc35-4a6c-b5da-9608cb597900" providerId="ADAL" clId="{E4BC7BDC-6D0D-4980-86A7-EBD7E649C6EE}" dt="2022-03-30T04:59:36.480" v="18" actId="2696"/>
        <pc:sldMkLst>
          <pc:docMk/>
          <pc:sldMk cId="930069506" sldId="284"/>
        </pc:sldMkLst>
      </pc:sldChg>
      <pc:sldChg chg="del">
        <pc:chgData name="Rishikesh" userId="f0f95b06-bc35-4a6c-b5da-9608cb597900" providerId="ADAL" clId="{E4BC7BDC-6D0D-4980-86A7-EBD7E649C6EE}" dt="2022-03-30T04:53:35.965" v="7" actId="2696"/>
        <pc:sldMkLst>
          <pc:docMk/>
          <pc:sldMk cId="2600220412" sldId="284"/>
        </pc:sldMkLst>
      </pc:sldChg>
      <pc:sldChg chg="del">
        <pc:chgData name="Rishikesh" userId="f0f95b06-bc35-4a6c-b5da-9608cb597900" providerId="ADAL" clId="{E4BC7BDC-6D0D-4980-86A7-EBD7E649C6EE}" dt="2022-03-30T04:53:36.805" v="11" actId="2696"/>
        <pc:sldMkLst>
          <pc:docMk/>
          <pc:sldMk cId="207753681" sldId="285"/>
        </pc:sldMkLst>
      </pc:sldChg>
      <pc:sldChg chg="addSp delSp modSp add">
        <pc:chgData name="Rishikesh" userId="f0f95b06-bc35-4a6c-b5da-9608cb597900" providerId="ADAL" clId="{E4BC7BDC-6D0D-4980-86A7-EBD7E649C6EE}" dt="2022-03-30T05:14:04.572" v="70" actId="1076"/>
        <pc:sldMkLst>
          <pc:docMk/>
          <pc:sldMk cId="3692013218" sldId="285"/>
        </pc:sldMkLst>
        <pc:spChg chg="mod">
          <ac:chgData name="Rishikesh" userId="f0f95b06-bc35-4a6c-b5da-9608cb597900" providerId="ADAL" clId="{E4BC7BDC-6D0D-4980-86A7-EBD7E649C6EE}" dt="2022-03-30T05:00:26.918" v="50" actId="20577"/>
          <ac:spMkLst>
            <pc:docMk/>
            <pc:sldMk cId="3692013218" sldId="285"/>
            <ac:spMk id="3" creationId="{1D0CFEB1-4109-4E94-AD63-580FA7B0C72E}"/>
          </ac:spMkLst>
        </pc:spChg>
        <pc:picChg chg="del">
          <ac:chgData name="Rishikesh" userId="f0f95b06-bc35-4a6c-b5da-9608cb597900" providerId="ADAL" clId="{E4BC7BDC-6D0D-4980-86A7-EBD7E649C6EE}" dt="2022-03-30T05:00:12.104" v="37" actId="478"/>
          <ac:picMkLst>
            <pc:docMk/>
            <pc:sldMk cId="3692013218" sldId="285"/>
            <ac:picMk id="4" creationId="{216FEEA8-B458-448A-A1EC-7C6F4F8D91DC}"/>
          </ac:picMkLst>
        </pc:picChg>
        <pc:picChg chg="del">
          <ac:chgData name="Rishikesh" userId="f0f95b06-bc35-4a6c-b5da-9608cb597900" providerId="ADAL" clId="{E4BC7BDC-6D0D-4980-86A7-EBD7E649C6EE}" dt="2022-03-30T05:00:10.985" v="35" actId="478"/>
          <ac:picMkLst>
            <pc:docMk/>
            <pc:sldMk cId="3692013218" sldId="285"/>
            <ac:picMk id="5" creationId="{D4D9E750-10F0-4EAA-801F-3BA6549FDE17}"/>
          </ac:picMkLst>
        </pc:picChg>
        <pc:picChg chg="del">
          <ac:chgData name="Rishikesh" userId="f0f95b06-bc35-4a6c-b5da-9608cb597900" providerId="ADAL" clId="{E4BC7BDC-6D0D-4980-86A7-EBD7E649C6EE}" dt="2022-03-30T05:00:11.687" v="36" actId="478"/>
          <ac:picMkLst>
            <pc:docMk/>
            <pc:sldMk cId="3692013218" sldId="285"/>
            <ac:picMk id="6" creationId="{08DF2314-6A18-499D-B23D-11C0E80F2F3B}"/>
          </ac:picMkLst>
        </pc:picChg>
        <pc:picChg chg="del">
          <ac:chgData name="Rishikesh" userId="f0f95b06-bc35-4a6c-b5da-9608cb597900" providerId="ADAL" clId="{E4BC7BDC-6D0D-4980-86A7-EBD7E649C6EE}" dt="2022-03-30T05:00:10.453" v="34" actId="478"/>
          <ac:picMkLst>
            <pc:docMk/>
            <pc:sldMk cId="3692013218" sldId="285"/>
            <ac:picMk id="7" creationId="{F09D918F-DC3A-4C78-BD50-C569FA5286F6}"/>
          </ac:picMkLst>
        </pc:picChg>
        <pc:picChg chg="mod">
          <ac:chgData name="Rishikesh" userId="f0f95b06-bc35-4a6c-b5da-9608cb597900" providerId="ADAL" clId="{E4BC7BDC-6D0D-4980-86A7-EBD7E649C6EE}" dt="2022-03-30T05:08:58.800" v="57" actId="1076"/>
          <ac:picMkLst>
            <pc:docMk/>
            <pc:sldMk cId="3692013218" sldId="285"/>
            <ac:picMk id="8" creationId="{C73F83CE-6816-40D8-BD88-AB8DC51D0021}"/>
          </ac:picMkLst>
        </pc:picChg>
        <pc:picChg chg="mod">
          <ac:chgData name="Rishikesh" userId="f0f95b06-bc35-4a6c-b5da-9608cb597900" providerId="ADAL" clId="{E4BC7BDC-6D0D-4980-86A7-EBD7E649C6EE}" dt="2022-03-30T05:09:00.506" v="58" actId="1076"/>
          <ac:picMkLst>
            <pc:docMk/>
            <pc:sldMk cId="3692013218" sldId="285"/>
            <ac:picMk id="9" creationId="{9B7D4424-590D-427B-96CD-215C4BF4F7E9}"/>
          </ac:picMkLst>
        </pc:picChg>
        <pc:picChg chg="mod">
          <ac:chgData name="Rishikesh" userId="f0f95b06-bc35-4a6c-b5da-9608cb597900" providerId="ADAL" clId="{E4BC7BDC-6D0D-4980-86A7-EBD7E649C6EE}" dt="2022-03-30T05:12:36.444" v="60" actId="1076"/>
          <ac:picMkLst>
            <pc:docMk/>
            <pc:sldMk cId="3692013218" sldId="285"/>
            <ac:picMk id="10" creationId="{A21873A9-B62D-41D8-9276-FBB14083AC7B}"/>
          </ac:picMkLst>
        </pc:picChg>
        <pc:picChg chg="del">
          <ac:chgData name="Rishikesh" userId="f0f95b06-bc35-4a6c-b5da-9608cb597900" providerId="ADAL" clId="{E4BC7BDC-6D0D-4980-86A7-EBD7E649C6EE}" dt="2022-03-30T05:00:08.578" v="33" actId="478"/>
          <ac:picMkLst>
            <pc:docMk/>
            <pc:sldMk cId="3692013218" sldId="285"/>
            <ac:picMk id="11" creationId="{44918095-1B16-4878-A655-D6DD65B6EA4D}"/>
          </ac:picMkLst>
        </pc:picChg>
        <pc:picChg chg="add mod">
          <ac:chgData name="Rishikesh" userId="f0f95b06-bc35-4a6c-b5da-9608cb597900" providerId="ADAL" clId="{E4BC7BDC-6D0D-4980-86A7-EBD7E649C6EE}" dt="2022-03-30T05:12:44.136" v="66" actId="1076"/>
          <ac:picMkLst>
            <pc:docMk/>
            <pc:sldMk cId="3692013218" sldId="285"/>
            <ac:picMk id="12" creationId="{27DB0A21-B527-47A3-94A9-1CC1C4BEB044}"/>
          </ac:picMkLst>
        </pc:picChg>
        <pc:picChg chg="add mod">
          <ac:chgData name="Rishikesh" userId="f0f95b06-bc35-4a6c-b5da-9608cb597900" providerId="ADAL" clId="{E4BC7BDC-6D0D-4980-86A7-EBD7E649C6EE}" dt="2022-03-30T05:13:57.953" v="68" actId="1076"/>
          <ac:picMkLst>
            <pc:docMk/>
            <pc:sldMk cId="3692013218" sldId="285"/>
            <ac:picMk id="13" creationId="{F4382E07-D9D8-4B4F-B6B4-2CC0D3B25323}"/>
          </ac:picMkLst>
        </pc:picChg>
        <pc:picChg chg="add mod">
          <ac:chgData name="Rishikesh" userId="f0f95b06-bc35-4a6c-b5da-9608cb597900" providerId="ADAL" clId="{E4BC7BDC-6D0D-4980-86A7-EBD7E649C6EE}" dt="2022-03-30T05:14:04.572" v="70" actId="1076"/>
          <ac:picMkLst>
            <pc:docMk/>
            <pc:sldMk cId="3692013218" sldId="285"/>
            <ac:picMk id="14" creationId="{6B110B84-921C-437A-8448-30EB98A3537D}"/>
          </ac:picMkLst>
        </pc:picChg>
      </pc:sldChg>
      <pc:sldChg chg="addSp delSp modSp add">
        <pc:chgData name="Rishikesh" userId="f0f95b06-bc35-4a6c-b5da-9608cb597900" providerId="ADAL" clId="{E4BC7BDC-6D0D-4980-86A7-EBD7E649C6EE}" dt="2022-03-30T05:50:18.157" v="311" actId="20577"/>
        <pc:sldMkLst>
          <pc:docMk/>
          <pc:sldMk cId="14016894" sldId="286"/>
        </pc:sldMkLst>
        <pc:spChg chg="mod">
          <ac:chgData name="Rishikesh" userId="f0f95b06-bc35-4a6c-b5da-9608cb597900" providerId="ADAL" clId="{E4BC7BDC-6D0D-4980-86A7-EBD7E649C6EE}" dt="2022-03-30T05:50:18.157" v="311" actId="20577"/>
          <ac:spMkLst>
            <pc:docMk/>
            <pc:sldMk cId="14016894" sldId="286"/>
            <ac:spMk id="3" creationId="{75BEA7A5-BB0B-45BF-9D49-92F6FE4DF018}"/>
          </ac:spMkLst>
        </pc:spChg>
        <pc:picChg chg="del">
          <ac:chgData name="Rishikesh" userId="f0f95b06-bc35-4a6c-b5da-9608cb597900" providerId="ADAL" clId="{E4BC7BDC-6D0D-4980-86A7-EBD7E649C6EE}" dt="2022-03-30T05:31:33.028" v="167" actId="478"/>
          <ac:picMkLst>
            <pc:docMk/>
            <pc:sldMk cId="14016894" sldId="286"/>
            <ac:picMk id="4" creationId="{E14E8B1D-B162-4EA7-840F-0B1391ECF885}"/>
          </ac:picMkLst>
        </pc:picChg>
        <pc:picChg chg="del">
          <ac:chgData name="Rishikesh" userId="f0f95b06-bc35-4a6c-b5da-9608cb597900" providerId="ADAL" clId="{E4BC7BDC-6D0D-4980-86A7-EBD7E649C6EE}" dt="2022-03-30T05:31:33.497" v="168" actId="478"/>
          <ac:picMkLst>
            <pc:docMk/>
            <pc:sldMk cId="14016894" sldId="286"/>
            <ac:picMk id="5" creationId="{C3F4F8BD-DFF4-4431-8E04-11DB32782995}"/>
          </ac:picMkLst>
        </pc:picChg>
        <pc:picChg chg="del">
          <ac:chgData name="Rishikesh" userId="f0f95b06-bc35-4a6c-b5da-9608cb597900" providerId="ADAL" clId="{E4BC7BDC-6D0D-4980-86A7-EBD7E649C6EE}" dt="2022-03-30T05:46:38.587" v="280" actId="478"/>
          <ac:picMkLst>
            <pc:docMk/>
            <pc:sldMk cId="14016894" sldId="286"/>
            <ac:picMk id="6" creationId="{46E6EB3B-28B1-4C2F-8D1E-04BA2D740C3F}"/>
          </ac:picMkLst>
        </pc:picChg>
        <pc:picChg chg="del">
          <ac:chgData name="Rishikesh" userId="f0f95b06-bc35-4a6c-b5da-9608cb597900" providerId="ADAL" clId="{E4BC7BDC-6D0D-4980-86A7-EBD7E649C6EE}" dt="2022-03-30T05:46:39.135" v="281" actId="478"/>
          <ac:picMkLst>
            <pc:docMk/>
            <pc:sldMk cId="14016894" sldId="286"/>
            <ac:picMk id="7" creationId="{1CE1A6D2-3DD8-4E68-BFE2-3E443A141858}"/>
          </ac:picMkLst>
        </pc:picChg>
        <pc:picChg chg="del">
          <ac:chgData name="Rishikesh" userId="f0f95b06-bc35-4a6c-b5da-9608cb597900" providerId="ADAL" clId="{E4BC7BDC-6D0D-4980-86A7-EBD7E649C6EE}" dt="2022-03-30T05:46:39.721" v="282" actId="478"/>
          <ac:picMkLst>
            <pc:docMk/>
            <pc:sldMk cId="14016894" sldId="286"/>
            <ac:picMk id="8" creationId="{6AE6D5F6-BD10-4D5D-8C69-FDC98B61BDE9}"/>
          </ac:picMkLst>
        </pc:picChg>
        <pc:picChg chg="add mod">
          <ac:chgData name="Rishikesh" userId="f0f95b06-bc35-4a6c-b5da-9608cb597900" providerId="ADAL" clId="{E4BC7BDC-6D0D-4980-86A7-EBD7E649C6EE}" dt="2022-03-30T05:42:25.689" v="171" actId="1076"/>
          <ac:picMkLst>
            <pc:docMk/>
            <pc:sldMk cId="14016894" sldId="286"/>
            <ac:picMk id="9" creationId="{AC84DCA3-72D4-484E-88DF-C4323B28D694}"/>
          </ac:picMkLst>
        </pc:picChg>
      </pc:sldChg>
      <pc:sldChg chg="addSp delSp modSp add">
        <pc:chgData name="Rishikesh" userId="f0f95b06-bc35-4a6c-b5da-9608cb597900" providerId="ADAL" clId="{E4BC7BDC-6D0D-4980-86A7-EBD7E649C6EE}" dt="2022-03-30T06:19:10.490" v="380" actId="1076"/>
        <pc:sldMkLst>
          <pc:docMk/>
          <pc:sldMk cId="1803107553" sldId="287"/>
        </pc:sldMkLst>
        <pc:spChg chg="mod">
          <ac:chgData name="Rishikesh" userId="f0f95b06-bc35-4a6c-b5da-9608cb597900" providerId="ADAL" clId="{E4BC7BDC-6D0D-4980-86A7-EBD7E649C6EE}" dt="2022-03-30T06:12:41.975" v="341" actId="20577"/>
          <ac:spMkLst>
            <pc:docMk/>
            <pc:sldMk cId="1803107553" sldId="287"/>
            <ac:spMk id="2" creationId="{5F8DC1C4-A44F-4AC5-BF71-A58597E95FD5}"/>
          </ac:spMkLst>
        </pc:spChg>
        <pc:spChg chg="del">
          <ac:chgData name="Rishikesh" userId="f0f95b06-bc35-4a6c-b5da-9608cb597900" providerId="ADAL" clId="{E4BC7BDC-6D0D-4980-86A7-EBD7E649C6EE}" dt="2022-03-30T06:12:54.883" v="342" actId="478"/>
          <ac:spMkLst>
            <pc:docMk/>
            <pc:sldMk cId="1803107553" sldId="287"/>
            <ac:spMk id="3" creationId="{B69921DD-A691-4E27-905E-825B7886AEB4}"/>
          </ac:spMkLst>
        </pc:spChg>
        <pc:picChg chg="add mod">
          <ac:chgData name="Rishikesh" userId="f0f95b06-bc35-4a6c-b5da-9608cb597900" providerId="ADAL" clId="{E4BC7BDC-6D0D-4980-86A7-EBD7E649C6EE}" dt="2022-03-30T06:16:10.927" v="356" actId="1076"/>
          <ac:picMkLst>
            <pc:docMk/>
            <pc:sldMk cId="1803107553" sldId="287"/>
            <ac:picMk id="4" creationId="{D884D770-5D44-4219-A5D5-84955358946B}"/>
          </ac:picMkLst>
        </pc:picChg>
        <pc:picChg chg="add mod">
          <ac:chgData name="Rishikesh" userId="f0f95b06-bc35-4a6c-b5da-9608cb597900" providerId="ADAL" clId="{E4BC7BDC-6D0D-4980-86A7-EBD7E649C6EE}" dt="2022-03-30T06:16:10.927" v="356" actId="1076"/>
          <ac:picMkLst>
            <pc:docMk/>
            <pc:sldMk cId="1803107553" sldId="287"/>
            <ac:picMk id="5" creationId="{BCE576FE-3D9C-4B63-80CF-D9384C9BAA5D}"/>
          </ac:picMkLst>
        </pc:picChg>
        <pc:picChg chg="add mod">
          <ac:chgData name="Rishikesh" userId="f0f95b06-bc35-4a6c-b5da-9608cb597900" providerId="ADAL" clId="{E4BC7BDC-6D0D-4980-86A7-EBD7E649C6EE}" dt="2022-03-30T06:16:10.927" v="356" actId="1076"/>
          <ac:picMkLst>
            <pc:docMk/>
            <pc:sldMk cId="1803107553" sldId="287"/>
            <ac:picMk id="6" creationId="{9F9A17E7-2700-4B5F-83B7-7EADF6B4B005}"/>
          </ac:picMkLst>
        </pc:picChg>
        <pc:picChg chg="add mod">
          <ac:chgData name="Rishikesh" userId="f0f95b06-bc35-4a6c-b5da-9608cb597900" providerId="ADAL" clId="{E4BC7BDC-6D0D-4980-86A7-EBD7E649C6EE}" dt="2022-03-30T06:16:10.927" v="356" actId="1076"/>
          <ac:picMkLst>
            <pc:docMk/>
            <pc:sldMk cId="1803107553" sldId="287"/>
            <ac:picMk id="7" creationId="{7D32B6EA-8F2D-4817-A833-8B7541E3FE67}"/>
          </ac:picMkLst>
        </pc:picChg>
        <pc:picChg chg="add mod">
          <ac:chgData name="Rishikesh" userId="f0f95b06-bc35-4a6c-b5da-9608cb597900" providerId="ADAL" clId="{E4BC7BDC-6D0D-4980-86A7-EBD7E649C6EE}" dt="2022-03-30T06:16:10.927" v="356" actId="1076"/>
          <ac:picMkLst>
            <pc:docMk/>
            <pc:sldMk cId="1803107553" sldId="287"/>
            <ac:picMk id="8" creationId="{2CE71EF9-9F66-42F9-ACFF-7DD53ED93ED1}"/>
          </ac:picMkLst>
        </pc:picChg>
        <pc:picChg chg="add mod">
          <ac:chgData name="Rishikesh" userId="f0f95b06-bc35-4a6c-b5da-9608cb597900" providerId="ADAL" clId="{E4BC7BDC-6D0D-4980-86A7-EBD7E649C6EE}" dt="2022-03-30T06:16:16.344" v="358" actId="14100"/>
          <ac:picMkLst>
            <pc:docMk/>
            <pc:sldMk cId="1803107553" sldId="287"/>
            <ac:picMk id="9" creationId="{3978EBBF-06D5-451E-9389-9F13FCC6CC68}"/>
          </ac:picMkLst>
        </pc:picChg>
        <pc:picChg chg="add mod">
          <ac:chgData name="Rishikesh" userId="f0f95b06-bc35-4a6c-b5da-9608cb597900" providerId="ADAL" clId="{E4BC7BDC-6D0D-4980-86A7-EBD7E649C6EE}" dt="2022-03-30T06:19:03.052" v="376" actId="1076"/>
          <ac:picMkLst>
            <pc:docMk/>
            <pc:sldMk cId="1803107553" sldId="287"/>
            <ac:picMk id="10" creationId="{67BD54EF-81D2-4105-BAED-551B6D6FBD59}"/>
          </ac:picMkLst>
        </pc:picChg>
        <pc:picChg chg="add mod">
          <ac:chgData name="Rishikesh" userId="f0f95b06-bc35-4a6c-b5da-9608cb597900" providerId="ADAL" clId="{E4BC7BDC-6D0D-4980-86A7-EBD7E649C6EE}" dt="2022-03-30T06:19:04.302" v="377" actId="1076"/>
          <ac:picMkLst>
            <pc:docMk/>
            <pc:sldMk cId="1803107553" sldId="287"/>
            <ac:picMk id="11" creationId="{3C376CB5-648F-497D-B663-F9AE88AEF00E}"/>
          </ac:picMkLst>
        </pc:picChg>
        <pc:picChg chg="add del mod">
          <ac:chgData name="Rishikesh" userId="f0f95b06-bc35-4a6c-b5da-9608cb597900" providerId="ADAL" clId="{E4BC7BDC-6D0D-4980-86A7-EBD7E649C6EE}" dt="2022-03-30T06:19:10.490" v="380" actId="1076"/>
          <ac:picMkLst>
            <pc:docMk/>
            <pc:sldMk cId="1803107553" sldId="287"/>
            <ac:picMk id="12" creationId="{2FCF445B-A601-444F-8157-CFAB304C4305}"/>
          </ac:picMkLst>
        </pc:picChg>
        <pc:picChg chg="add del">
          <ac:chgData name="Rishikesh" userId="f0f95b06-bc35-4a6c-b5da-9608cb597900" providerId="ADAL" clId="{E4BC7BDC-6D0D-4980-86A7-EBD7E649C6EE}" dt="2022-03-30T06:18:58.701" v="372"/>
          <ac:picMkLst>
            <pc:docMk/>
            <pc:sldMk cId="1803107553" sldId="287"/>
            <ac:picMk id="13" creationId="{5551454E-8B8F-4E02-8FED-837855A14F59}"/>
          </ac:picMkLst>
        </pc:picChg>
      </pc:sldChg>
      <pc:sldChg chg="addSp delSp modSp add ord">
        <pc:chgData name="Rishikesh" userId="f0f95b06-bc35-4a6c-b5da-9608cb597900" providerId="ADAL" clId="{E4BC7BDC-6D0D-4980-86A7-EBD7E649C6EE}" dt="2022-03-30T06:24:34.839" v="447" actId="1076"/>
        <pc:sldMkLst>
          <pc:docMk/>
          <pc:sldMk cId="227832561" sldId="288"/>
        </pc:sldMkLst>
        <pc:spChg chg="mod">
          <ac:chgData name="Rishikesh" userId="f0f95b06-bc35-4a6c-b5da-9608cb597900" providerId="ADAL" clId="{E4BC7BDC-6D0D-4980-86A7-EBD7E649C6EE}" dt="2022-03-30T06:23:50.872" v="444" actId="20577"/>
          <ac:spMkLst>
            <pc:docMk/>
            <pc:sldMk cId="227832561" sldId="288"/>
            <ac:spMk id="2" creationId="{23F42A39-4C3E-4DC9-9343-5853D64EFF6B}"/>
          </ac:spMkLst>
        </pc:spChg>
        <pc:spChg chg="del">
          <ac:chgData name="Rishikesh" userId="f0f95b06-bc35-4a6c-b5da-9608cb597900" providerId="ADAL" clId="{E4BC7BDC-6D0D-4980-86A7-EBD7E649C6EE}" dt="2022-03-30T06:23:28.067" v="382"/>
          <ac:spMkLst>
            <pc:docMk/>
            <pc:sldMk cId="227832561" sldId="288"/>
            <ac:spMk id="3" creationId="{0D755D10-35DC-4F7E-9EA8-D3694370DCD4}"/>
          </ac:spMkLst>
        </pc:spChg>
        <pc:picChg chg="add mod">
          <ac:chgData name="Rishikesh" userId="f0f95b06-bc35-4a6c-b5da-9608cb597900" providerId="ADAL" clId="{E4BC7BDC-6D0D-4980-86A7-EBD7E649C6EE}" dt="2022-03-30T06:24:34.839" v="447" actId="1076"/>
          <ac:picMkLst>
            <pc:docMk/>
            <pc:sldMk cId="227832561" sldId="288"/>
            <ac:picMk id="4" creationId="{A5BB9687-3580-4896-A056-6F4FCA5A0108}"/>
          </ac:picMkLst>
        </pc:picChg>
      </pc:sldChg>
      <pc:sldChg chg="addSp delSp modSp add">
        <pc:chgData name="Rishikesh" userId="f0f95b06-bc35-4a6c-b5da-9608cb597900" providerId="ADAL" clId="{E4BC7BDC-6D0D-4980-86A7-EBD7E649C6EE}" dt="2022-03-30T06:30:44.199" v="492" actId="1076"/>
        <pc:sldMkLst>
          <pc:docMk/>
          <pc:sldMk cId="3649110043" sldId="289"/>
        </pc:sldMkLst>
        <pc:spChg chg="mod">
          <ac:chgData name="Rishikesh" userId="f0f95b06-bc35-4a6c-b5da-9608cb597900" providerId="ADAL" clId="{E4BC7BDC-6D0D-4980-86A7-EBD7E649C6EE}" dt="2022-03-30T06:24:47.975" v="479" actId="20577"/>
          <ac:spMkLst>
            <pc:docMk/>
            <pc:sldMk cId="3649110043" sldId="289"/>
            <ac:spMk id="2" creationId="{6B8F97BF-2032-4C15-A395-76C82F84CCBA}"/>
          </ac:spMkLst>
        </pc:spChg>
        <pc:spChg chg="del">
          <ac:chgData name="Rishikesh" userId="f0f95b06-bc35-4a6c-b5da-9608cb597900" providerId="ADAL" clId="{E4BC7BDC-6D0D-4980-86A7-EBD7E649C6EE}" dt="2022-03-30T06:29:41.810" v="480"/>
          <ac:spMkLst>
            <pc:docMk/>
            <pc:sldMk cId="3649110043" sldId="289"/>
            <ac:spMk id="3" creationId="{FA03B773-03B3-4914-9408-2B0C446409E3}"/>
          </ac:spMkLst>
        </pc:spChg>
        <pc:spChg chg="add mod">
          <ac:chgData name="Rishikesh" userId="f0f95b06-bc35-4a6c-b5da-9608cb597900" providerId="ADAL" clId="{E4BC7BDC-6D0D-4980-86A7-EBD7E649C6EE}" dt="2022-03-30T06:30:44.199" v="492" actId="1076"/>
          <ac:spMkLst>
            <pc:docMk/>
            <pc:sldMk cId="3649110043" sldId="289"/>
            <ac:spMk id="6" creationId="{8925F46E-42C3-47BC-BCFE-1398DD4993C6}"/>
          </ac:spMkLst>
        </pc:spChg>
        <pc:spChg chg="add mod">
          <ac:chgData name="Rishikesh" userId="f0f95b06-bc35-4a6c-b5da-9608cb597900" providerId="ADAL" clId="{E4BC7BDC-6D0D-4980-86A7-EBD7E649C6EE}" dt="2022-03-30T06:30:36.655" v="490" actId="164"/>
          <ac:spMkLst>
            <pc:docMk/>
            <pc:sldMk cId="3649110043" sldId="289"/>
            <ac:spMk id="7" creationId="{3D2BDD7E-5AE1-4B17-AE97-CE5C0F74E9C0}"/>
          </ac:spMkLst>
        </pc:spChg>
        <pc:grpChg chg="add mod">
          <ac:chgData name="Rishikesh" userId="f0f95b06-bc35-4a6c-b5da-9608cb597900" providerId="ADAL" clId="{E4BC7BDC-6D0D-4980-86A7-EBD7E649C6EE}" dt="2022-03-30T06:30:36.655" v="490" actId="164"/>
          <ac:grpSpMkLst>
            <pc:docMk/>
            <pc:sldMk cId="3649110043" sldId="289"/>
            <ac:grpSpMk id="8" creationId="{8D770936-0905-49D1-BA76-FB4CCC61B470}"/>
          </ac:grpSpMkLst>
        </pc:grpChg>
        <pc:picChg chg="add mod">
          <ac:chgData name="Rishikesh" userId="f0f95b06-bc35-4a6c-b5da-9608cb597900" providerId="ADAL" clId="{E4BC7BDC-6D0D-4980-86A7-EBD7E649C6EE}" dt="2022-03-30T06:30:44.199" v="492" actId="1076"/>
          <ac:picMkLst>
            <pc:docMk/>
            <pc:sldMk cId="3649110043" sldId="289"/>
            <ac:picMk id="4" creationId="{8DDEB8D5-8656-41EB-A375-8261B6443625}"/>
          </ac:picMkLst>
        </pc:picChg>
        <pc:picChg chg="add mod">
          <ac:chgData name="Rishikesh" userId="f0f95b06-bc35-4a6c-b5da-9608cb597900" providerId="ADAL" clId="{E4BC7BDC-6D0D-4980-86A7-EBD7E649C6EE}" dt="2022-03-30T06:30:36.655" v="490" actId="164"/>
          <ac:picMkLst>
            <pc:docMk/>
            <pc:sldMk cId="3649110043" sldId="289"/>
            <ac:picMk id="5" creationId="{5CDA4212-AD07-4441-A536-B315C14BAE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0037-302D-4556-AEED-D83650F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BD4-40D8-4761-910E-2F424F3D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314D-0890-4CCE-A127-2326876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EAD5-4E43-412C-A9DF-86D98B6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CFD9-C6B6-4B69-BAB1-69DAAA0E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9626-8533-40CF-B755-EC0A55C3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1724E-FD30-453F-B3A5-9460A6A0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CC8E-BFA4-4FC2-AE28-0071537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BED5-93A6-4129-9C1E-AEEAE16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5636-68CB-4A22-87A9-5D9752AD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6B1CF-8351-4428-BA74-8B47DE755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0B9C-E090-4279-8A25-BA005324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31B9-F1D8-46F3-8D4F-DC95509A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8E4D-CDA2-438E-B6AF-1F40DEC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6AF9-89C1-423D-9BBC-4FEF2EB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C5-79B9-4B7E-94DD-AB56A20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0D93-D064-46A5-AEAB-FAF00DB9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D963-3099-4D0F-87AA-34F7B27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4B5B-19E4-4867-86E5-2E71CE0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A76A-B51D-4C87-9D6A-4C6D2561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CB8-FE68-431E-9A96-622490D5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4273-9172-4B7C-A1F2-AD00F63D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F001-D403-4208-95F6-AB0CC020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6132-9245-4F30-9A7F-0F154EDB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0DF9-9EE9-4DBE-9275-A98D4EE9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658-A3A6-45FD-BB65-4EC7C85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C02F-A32A-4AAE-90AE-06F832EB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D0AAD-9BC2-4A3D-8BFE-E1B11C8D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CB6D-CB13-401D-94F4-69CE0A3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1837C-BE1A-4372-B024-3BA4FEEF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C4F6-0F7E-4205-9837-2BD267E1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524D-0831-4639-9691-BB484A8D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121E-1EC1-46DD-8F24-210FDB00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1D11-EE7E-4FA7-A225-A8C7A582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3FAA5-E34D-48E4-BA09-247567DD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51D1A-3E47-4362-B786-DE2D4FD9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AC47-0494-47F0-9469-BBAA74A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8315-5AAC-4BE0-B819-16C2575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76A51-06ED-469A-AC95-A9BAB04A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3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1E06-CAE2-480B-8658-4BC2914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9D3D5-EC24-4F13-AACB-3C55AFD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7B5C8-5FA1-4666-B2FA-E7229F07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9F85-8A22-4CFB-A586-4BAA6569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B16A-3AD6-41B4-B682-ECBFF169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63F3D-AC61-4BB4-BACA-41D3D27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92B6-DC7C-4502-BFFF-C53AA228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301-7AD4-49AE-B792-9D43D6EE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13A-26BA-445E-8505-B264B70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D725-9931-4F14-8AE9-4AFDD93D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BAD9-4BDB-4A5F-A726-9AAF206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76C6-17D8-4422-BEC8-828A8D9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44AB-C312-4EF9-94A2-3F98E523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0D4F-15B4-4135-886C-B86AB827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9E98F-E208-436D-B848-E05EED73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3C54-BBE1-42E9-9889-04144AA5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5BAC-B650-49C4-9F11-83D4637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E865-05AA-40E1-9562-431D4207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F823-65E9-4D65-889C-2AE70253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0D1D1-BE7F-4BB9-A184-A321A11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9FC4-8691-4CE7-BFF1-A521247E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568B-EB77-4EBF-9843-BE2DAAEA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ADC0-E968-4748-8313-3EF5B5CE592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C08E-E1F4-4D7C-923C-826BDBA5A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6AF7-005C-4C4A-9782-0A4304C4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54" y="18941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RA 505 Robot Sensing and Vision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Lecture 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70648-EC5A-42F4-A453-DBCEC70713F5}"/>
              </a:ext>
            </a:extLst>
          </p:cNvPr>
          <p:cNvSpPr txBox="1"/>
          <p:nvPr/>
        </p:nvSpPr>
        <p:spPr>
          <a:xfrm>
            <a:off x="7076241" y="5737286"/>
            <a:ext cx="511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Rishikesh Kulkarni</a:t>
            </a:r>
          </a:p>
          <a:p>
            <a:r>
              <a:rPr lang="en-IN" dirty="0"/>
              <a:t>Department of Electronics and Electrical Engineering</a:t>
            </a:r>
          </a:p>
          <a:p>
            <a:r>
              <a:rPr lang="en-IN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2977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2A39-4C3E-4DC9-9343-5853D64E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Optical black pixels and dummy pixels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BB9687-3580-4896-A056-6F4FCA5A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197" y="1780741"/>
            <a:ext cx="4935141" cy="43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97BF-2032-4C15-A395-76C82F84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Optical format and pixel size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DEB8D5-8656-41EB-A375-8261B6443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13765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25F46E-42C3-47BC-BCFE-1398DD4993C6}"/>
              </a:ext>
            </a:extLst>
          </p:cNvPr>
          <p:cNvSpPr/>
          <p:nvPr/>
        </p:nvSpPr>
        <p:spPr>
          <a:xfrm>
            <a:off x="838200" y="1627464"/>
            <a:ext cx="1007378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70936-0905-49D1-BA76-FB4CCC61B470}"/>
              </a:ext>
            </a:extLst>
          </p:cNvPr>
          <p:cNvGrpSpPr/>
          <p:nvPr/>
        </p:nvGrpSpPr>
        <p:grpSpPr>
          <a:xfrm>
            <a:off x="6224631" y="2092760"/>
            <a:ext cx="4876800" cy="3175819"/>
            <a:chOff x="6224631" y="2092760"/>
            <a:chExt cx="4876800" cy="31758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DA4212-AD07-4441-A536-B315C14B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4631" y="2092760"/>
              <a:ext cx="4876800" cy="317581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2BDD7E-5AE1-4B17-AE97-CE5C0F74E9C0}"/>
                </a:ext>
              </a:extLst>
            </p:cNvPr>
            <p:cNvSpPr/>
            <p:nvPr/>
          </p:nvSpPr>
          <p:spPr>
            <a:xfrm>
              <a:off x="6314114" y="2291592"/>
              <a:ext cx="1007378" cy="260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491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8A69-7F60-40D4-8D03-8E463F1E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Photoconversion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FEB1-4109-4E94-AD63-580FA7B0C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70" y="1429540"/>
            <a:ext cx="10515600" cy="2229746"/>
          </a:xfrm>
        </p:spPr>
        <p:txBody>
          <a:bodyPr/>
          <a:lstStyle/>
          <a:p>
            <a:r>
              <a:rPr lang="en-US" dirty="0"/>
              <a:t>Quantum efficiency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Responsivity	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FEEA8-B458-448A-A1EC-7C6F4F8D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10" y="1913670"/>
            <a:ext cx="2989006" cy="521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9E750-10F0-4EAA-801F-3BA6549F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97" y="2394085"/>
            <a:ext cx="2753032" cy="491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F2314-6A18-499D-B23D-11C0E80F2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755" y="1262215"/>
            <a:ext cx="2477729" cy="2084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D918F-DC3A-4C78-BD50-C569FA528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258" y="3108680"/>
            <a:ext cx="4483510" cy="993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3F83CE-6816-40D8-BD88-AB8DC51D0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561" y="4338735"/>
            <a:ext cx="3460955" cy="1071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D4424-590D-427B-96CD-215C4BF4F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561" y="5519730"/>
            <a:ext cx="3185652" cy="884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918095-1B16-4878-A655-D6DD65B6EA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541" y="4004858"/>
            <a:ext cx="7215073" cy="28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8A69-7F60-40D4-8D03-8E463F1E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Photoconversion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FEB1-4109-4E94-AD63-580FA7B0C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270"/>
            <a:ext cx="10515600" cy="223544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</a:t>
            </a:r>
            <a:r>
              <a:rPr lang="en-IN" dirty="0" err="1"/>
              <a:t>ynamic</a:t>
            </a:r>
            <a:r>
              <a:rPr lang="en-IN" dirty="0"/>
              <a:t> range: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</a:t>
            </a:r>
            <a:r>
              <a:rPr lang="en-IN" dirty="0" err="1" smtClean="0"/>
              <a:t>ignal</a:t>
            </a:r>
            <a:r>
              <a:rPr lang="en-IN" dirty="0" smtClean="0"/>
              <a:t>-</a:t>
            </a:r>
            <a:r>
              <a:rPr lang="en-IN" dirty="0" smtClean="0"/>
              <a:t>to-noise </a:t>
            </a:r>
            <a:r>
              <a:rPr lang="en-IN" dirty="0"/>
              <a:t>ratio</a:t>
            </a:r>
          </a:p>
          <a:p>
            <a:pPr lvl="1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F83CE-6816-40D8-BD88-AB8DC51D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20" y="1530921"/>
            <a:ext cx="3460955" cy="1071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D4424-590D-427B-96CD-215C4BF4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000" y="3323909"/>
            <a:ext cx="3185652" cy="884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1873A9-B62D-41D8-9276-FBB14083A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94" y="3691062"/>
            <a:ext cx="4073906" cy="2606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DB0A21-B527-47A3-94A9-1CC1C4BEB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479" y="504735"/>
            <a:ext cx="3961136" cy="2606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382E07-D9D8-4B4F-B6B4-2CC0D3B25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626" y="4346541"/>
            <a:ext cx="2438400" cy="875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110B84-921C-437A-8448-30EB98A35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795" y="5331129"/>
            <a:ext cx="5938684" cy="9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1873A9-B62D-41D8-9276-FBB14083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34" y="1001650"/>
            <a:ext cx="7695648" cy="492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6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BF41-4EDF-4473-8B63-951328CF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Photoconversion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A7A5-BB0B-45BF-9D49-92F6FE4D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of quantum efficiency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Estimation of conversion gain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E8B1D-B162-4EA7-840F-0B1391EC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87" y="1690688"/>
            <a:ext cx="299085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F4F8BD-DFF4-4431-8E04-11DB3278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32" y="2534265"/>
            <a:ext cx="2989006" cy="894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6EB3B-28B1-4C2F-8D1E-04BA2D740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813" y="4399327"/>
            <a:ext cx="1809135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1A6D2-3DD8-4E68-BFE2-3E443A141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903" y="4993177"/>
            <a:ext cx="2281084" cy="599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6D5F6-BD10-4D5D-8C69-FDC98B61B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838" y="5655853"/>
            <a:ext cx="2045110" cy="5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BF41-4EDF-4473-8B63-951328CF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Photoconversion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A7A5-BB0B-45BF-9D49-92F6FE4D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Estimation of full well capacity</a:t>
            </a:r>
          </a:p>
          <a:p>
            <a:r>
              <a:rPr lang="en-IN" dirty="0"/>
              <a:t>Noise Equivalent Exposure : SNR = 1</a:t>
            </a:r>
          </a:p>
          <a:p>
            <a:r>
              <a:rPr lang="en-US" dirty="0"/>
              <a:t>Linearity</a:t>
            </a:r>
          </a:p>
          <a:p>
            <a:r>
              <a:rPr lang="en-US" dirty="0"/>
              <a:t>Crosstalk</a:t>
            </a:r>
          </a:p>
          <a:p>
            <a:r>
              <a:rPr lang="en-US" dirty="0"/>
              <a:t>Sensitivity and SNR </a:t>
            </a:r>
          </a:p>
          <a:p>
            <a:pPr lvl="1"/>
            <a:r>
              <a:rPr lang="en-US" dirty="0"/>
              <a:t>ratio of the output change to the input light change</a:t>
            </a:r>
          </a:p>
          <a:p>
            <a:pPr lvl="1"/>
            <a:r>
              <a:rPr lang="en-US" dirty="0"/>
              <a:t>volts/lux-sec, bits/lux-sec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84DCA3-72D4-484E-88DF-C4323B28D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04" y="1844778"/>
            <a:ext cx="1691148" cy="4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C1C4-A44F-4AC5-BF71-A58597E9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Modulation transfer function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4D770-5D44-4219-A5D5-84955358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6" y="1770415"/>
            <a:ext cx="4876800" cy="766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576FE-3D9C-4B63-80CF-D9384C9BA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362" y="2760858"/>
            <a:ext cx="3185652" cy="530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A17E7-2700-4B5F-83B7-7EADF6B4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20" y="3393347"/>
            <a:ext cx="4404852" cy="580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2B6EA-8F2D-4817-A833-8B7541E3F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01" y="4232586"/>
            <a:ext cx="6489290" cy="422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E71EF9-9F66-42F9-ACFF-7DD53ED93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17" y="4914509"/>
            <a:ext cx="6331974" cy="855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78EBBF-06D5-451E-9389-9F13FCC6C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4146" y="1268584"/>
            <a:ext cx="6100203" cy="2598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BD54EF-81D2-4105-BAED-551B6D6FB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0927" y="3752221"/>
            <a:ext cx="983226" cy="845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76CB5-648F-497D-B663-F9AE88AEF0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7637" y="4443979"/>
            <a:ext cx="1769806" cy="993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CF445B-A601-444F-8157-CFAB304C43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4620" y="5562580"/>
            <a:ext cx="6100204" cy="125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70" y="3505035"/>
            <a:ext cx="4082079" cy="30615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19" y="3505035"/>
            <a:ext cx="4246946" cy="3185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7" y="412283"/>
            <a:ext cx="2850274" cy="2850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95" y="228023"/>
            <a:ext cx="3218793" cy="32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9" y="0"/>
            <a:ext cx="9800216" cy="73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5B6F6F-5263-47E1-A631-DF0C20DBDDAC}">
  <ds:schemaRefs>
    <ds:schemaRef ds:uri="http://schemas.microsoft.com/office/2006/documentManagement/types"/>
    <ds:schemaRef ds:uri="http://purl.org/dc/elements/1.1/"/>
    <ds:schemaRef ds:uri="http://purl.org/dc/terms/"/>
    <ds:schemaRef ds:uri="2077d26b-e49a-42cf-8601-88dab9c679c9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f7df899a-66db-4ea2-bfe3-097b320f1205"/>
  </ds:schemaRefs>
</ds:datastoreItem>
</file>

<file path=customXml/itemProps2.xml><?xml version="1.0" encoding="utf-8"?>
<ds:datastoreItem xmlns:ds="http://schemas.openxmlformats.org/officeDocument/2006/customXml" ds:itemID="{385F7E1E-FC7D-47CD-A13B-8EFBC179FC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E198D-537A-4F8A-8F36-8851A96B4D0B}"/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94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RA 505 Robot Sensing and Vision  Lecture 27</vt:lpstr>
      <vt:lpstr>Photoconversion characteristics</vt:lpstr>
      <vt:lpstr>Photoconversion characteristics</vt:lpstr>
      <vt:lpstr>PowerPoint Presentation</vt:lpstr>
      <vt:lpstr>Photoconversion characteristics</vt:lpstr>
      <vt:lpstr>Photoconversion characteristics</vt:lpstr>
      <vt:lpstr>Modulation transfer function </vt:lpstr>
      <vt:lpstr>PowerPoint Presentation</vt:lpstr>
      <vt:lpstr>PowerPoint Presentation</vt:lpstr>
      <vt:lpstr>Optical black pixels and dummy pixels</vt:lpstr>
      <vt:lpstr>Optical format and pixel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505 Robot Sensing and Vision  Lecture 24</dc:title>
  <dc:creator>Rishikesh</dc:creator>
  <cp:lastModifiedBy>Rishikesh</cp:lastModifiedBy>
  <cp:revision>33</cp:revision>
  <dcterms:created xsi:type="dcterms:W3CDTF">2022-03-19T10:25:47Z</dcterms:created>
  <dcterms:modified xsi:type="dcterms:W3CDTF">2022-03-30T12:31:08Z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