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88" r:id="rId6"/>
    <p:sldId id="289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" userId="f0f95b06-bc35-4a6c-b5da-9608cb597900" providerId="ADAL" clId="{E4BC7BDC-6D0D-4980-86A7-EBD7E649C6EE}"/>
    <pc:docChg chg="undo custSel addSld delSld modSld sldOrd">
      <pc:chgData name="Rishikesh" userId="f0f95b06-bc35-4a6c-b5da-9608cb597900" providerId="ADAL" clId="{E4BC7BDC-6D0D-4980-86A7-EBD7E649C6EE}" dt="2022-03-30T06:30:44.199" v="492" actId="1076"/>
      <pc:docMkLst>
        <pc:docMk/>
      </pc:docMkLst>
      <pc:sldChg chg="modSp">
        <pc:chgData name="Rishikesh" userId="f0f95b06-bc35-4a6c-b5da-9608cb597900" providerId="ADAL" clId="{E4BC7BDC-6D0D-4980-86A7-EBD7E649C6EE}" dt="2022-03-30T04:53:33.760" v="5" actId="20577"/>
        <pc:sldMkLst>
          <pc:docMk/>
          <pc:sldMk cId="2977795642" sldId="276"/>
        </pc:sldMkLst>
        <pc:spChg chg="mod">
          <ac:chgData name="Rishikesh" userId="f0f95b06-bc35-4a6c-b5da-9608cb597900" providerId="ADAL" clId="{E4BC7BDC-6D0D-4980-86A7-EBD7E649C6EE}" dt="2022-03-30T04:53:33.760" v="5" actId="20577"/>
          <ac:spMkLst>
            <pc:docMk/>
            <pc:sldMk cId="2977795642" sldId="276"/>
            <ac:spMk id="2" creationId="{00000000-0000-0000-0000-000000000000}"/>
          </ac:spMkLst>
        </pc:spChg>
      </pc:sldChg>
      <pc:sldChg chg="addSp delSp modSp add ord">
        <pc:chgData name="Rishikesh" userId="f0f95b06-bc35-4a6c-b5da-9608cb597900" providerId="ADAL" clId="{E4BC7BDC-6D0D-4980-86A7-EBD7E649C6EE}" dt="2022-03-30T06:24:34.839" v="447" actId="1076"/>
        <pc:sldMkLst>
          <pc:docMk/>
          <pc:sldMk cId="227832561" sldId="288"/>
        </pc:sldMkLst>
        <pc:spChg chg="mod">
          <ac:chgData name="Rishikesh" userId="f0f95b06-bc35-4a6c-b5da-9608cb597900" providerId="ADAL" clId="{E4BC7BDC-6D0D-4980-86A7-EBD7E649C6EE}" dt="2022-03-30T06:23:50.872" v="444" actId="20577"/>
          <ac:spMkLst>
            <pc:docMk/>
            <pc:sldMk cId="227832561" sldId="288"/>
            <ac:spMk id="2" creationId="{23F42A39-4C3E-4DC9-9343-5853D64EFF6B}"/>
          </ac:spMkLst>
        </pc:spChg>
        <pc:spChg chg="del">
          <ac:chgData name="Rishikesh" userId="f0f95b06-bc35-4a6c-b5da-9608cb597900" providerId="ADAL" clId="{E4BC7BDC-6D0D-4980-86A7-EBD7E649C6EE}" dt="2022-03-30T06:23:28.067" v="382"/>
          <ac:spMkLst>
            <pc:docMk/>
            <pc:sldMk cId="227832561" sldId="288"/>
            <ac:spMk id="3" creationId="{0D755D10-35DC-4F7E-9EA8-D3694370DCD4}"/>
          </ac:spMkLst>
        </pc:spChg>
        <pc:picChg chg="add mod">
          <ac:chgData name="Rishikesh" userId="f0f95b06-bc35-4a6c-b5da-9608cb597900" providerId="ADAL" clId="{E4BC7BDC-6D0D-4980-86A7-EBD7E649C6EE}" dt="2022-03-30T06:24:34.839" v="447" actId="1076"/>
          <ac:picMkLst>
            <pc:docMk/>
            <pc:sldMk cId="227832561" sldId="288"/>
            <ac:picMk id="4" creationId="{A5BB9687-3580-4896-A056-6F4FCA5A0108}"/>
          </ac:picMkLst>
        </pc:picChg>
      </pc:sldChg>
      <pc:sldChg chg="addSp delSp modSp add">
        <pc:chgData name="Rishikesh" userId="f0f95b06-bc35-4a6c-b5da-9608cb597900" providerId="ADAL" clId="{E4BC7BDC-6D0D-4980-86A7-EBD7E649C6EE}" dt="2022-03-30T06:30:44.199" v="492" actId="1076"/>
        <pc:sldMkLst>
          <pc:docMk/>
          <pc:sldMk cId="3649110043" sldId="289"/>
        </pc:sldMkLst>
        <pc:spChg chg="mod">
          <ac:chgData name="Rishikesh" userId="f0f95b06-bc35-4a6c-b5da-9608cb597900" providerId="ADAL" clId="{E4BC7BDC-6D0D-4980-86A7-EBD7E649C6EE}" dt="2022-03-30T06:24:47.975" v="479" actId="20577"/>
          <ac:spMkLst>
            <pc:docMk/>
            <pc:sldMk cId="3649110043" sldId="289"/>
            <ac:spMk id="2" creationId="{6B8F97BF-2032-4C15-A395-76C82F84CCBA}"/>
          </ac:spMkLst>
        </pc:spChg>
        <pc:spChg chg="del">
          <ac:chgData name="Rishikesh" userId="f0f95b06-bc35-4a6c-b5da-9608cb597900" providerId="ADAL" clId="{E4BC7BDC-6D0D-4980-86A7-EBD7E649C6EE}" dt="2022-03-30T06:29:41.810" v="480"/>
          <ac:spMkLst>
            <pc:docMk/>
            <pc:sldMk cId="3649110043" sldId="289"/>
            <ac:spMk id="3" creationId="{FA03B773-03B3-4914-9408-2B0C446409E3}"/>
          </ac:spMkLst>
        </pc:spChg>
        <pc:spChg chg="add mod">
          <ac:chgData name="Rishikesh" userId="f0f95b06-bc35-4a6c-b5da-9608cb597900" providerId="ADAL" clId="{E4BC7BDC-6D0D-4980-86A7-EBD7E649C6EE}" dt="2022-03-30T06:30:44.199" v="492" actId="1076"/>
          <ac:spMkLst>
            <pc:docMk/>
            <pc:sldMk cId="3649110043" sldId="289"/>
            <ac:spMk id="6" creationId="{8925F46E-42C3-47BC-BCFE-1398DD4993C6}"/>
          </ac:spMkLst>
        </pc:spChg>
        <pc:spChg chg="add mod">
          <ac:chgData name="Rishikesh" userId="f0f95b06-bc35-4a6c-b5da-9608cb597900" providerId="ADAL" clId="{E4BC7BDC-6D0D-4980-86A7-EBD7E649C6EE}" dt="2022-03-30T06:30:36.655" v="490" actId="164"/>
          <ac:spMkLst>
            <pc:docMk/>
            <pc:sldMk cId="3649110043" sldId="289"/>
            <ac:spMk id="7" creationId="{3D2BDD7E-5AE1-4B17-AE97-CE5C0F74E9C0}"/>
          </ac:spMkLst>
        </pc:spChg>
        <pc:grpChg chg="add mod">
          <ac:chgData name="Rishikesh" userId="f0f95b06-bc35-4a6c-b5da-9608cb597900" providerId="ADAL" clId="{E4BC7BDC-6D0D-4980-86A7-EBD7E649C6EE}" dt="2022-03-30T06:30:36.655" v="490" actId="164"/>
          <ac:grpSpMkLst>
            <pc:docMk/>
            <pc:sldMk cId="3649110043" sldId="289"/>
            <ac:grpSpMk id="8" creationId="{8D770936-0905-49D1-BA76-FB4CCC61B470}"/>
          </ac:grpSpMkLst>
        </pc:grpChg>
        <pc:picChg chg="add mod">
          <ac:chgData name="Rishikesh" userId="f0f95b06-bc35-4a6c-b5da-9608cb597900" providerId="ADAL" clId="{E4BC7BDC-6D0D-4980-86A7-EBD7E649C6EE}" dt="2022-03-30T06:30:44.199" v="492" actId="1076"/>
          <ac:picMkLst>
            <pc:docMk/>
            <pc:sldMk cId="3649110043" sldId="289"/>
            <ac:picMk id="4" creationId="{8DDEB8D5-8656-41EB-A375-8261B6443625}"/>
          </ac:picMkLst>
        </pc:picChg>
        <pc:picChg chg="add mod">
          <ac:chgData name="Rishikesh" userId="f0f95b06-bc35-4a6c-b5da-9608cb597900" providerId="ADAL" clId="{E4BC7BDC-6D0D-4980-86A7-EBD7E649C6EE}" dt="2022-03-30T06:30:36.655" v="490" actId="164"/>
          <ac:picMkLst>
            <pc:docMk/>
            <pc:sldMk cId="3649110043" sldId="289"/>
            <ac:picMk id="5" creationId="{5CDA4212-AD07-4441-A536-B315C14BAEA4}"/>
          </ac:picMkLst>
        </pc:picChg>
      </pc:sldChg>
    </pc:docChg>
  </pc:docChgLst>
  <pc:docChgLst>
    <pc:chgData name="Rishikesh" userId="f0f95b06-bc35-4a6c-b5da-9608cb597900" providerId="ADAL" clId="{A020F082-114F-43FB-9469-0CB60E6C5C9F}"/>
    <pc:docChg chg="undo custSel addSld delSld modSld">
      <pc:chgData name="Rishikesh" userId="f0f95b06-bc35-4a6c-b5da-9608cb597900" providerId="ADAL" clId="{A020F082-114F-43FB-9469-0CB60E6C5C9F}" dt="2022-04-28T09:54:43.044" v="1816" actId="20577"/>
      <pc:docMkLst>
        <pc:docMk/>
      </pc:docMkLst>
      <pc:sldChg chg="modSp">
        <pc:chgData name="Rishikesh" userId="f0f95b06-bc35-4a6c-b5da-9608cb597900" providerId="ADAL" clId="{A020F082-114F-43FB-9469-0CB60E6C5C9F}" dt="2022-04-28T09:54:43.044" v="1816" actId="20577"/>
        <pc:sldMkLst>
          <pc:docMk/>
          <pc:sldMk cId="2977795642" sldId="276"/>
        </pc:sldMkLst>
        <pc:spChg chg="mod">
          <ac:chgData name="Rishikesh" userId="f0f95b06-bc35-4a6c-b5da-9608cb597900" providerId="ADAL" clId="{A020F082-114F-43FB-9469-0CB60E6C5C9F}" dt="2022-04-28T09:54:43.044" v="1816" actId="20577"/>
          <ac:spMkLst>
            <pc:docMk/>
            <pc:sldMk cId="2977795642" sldId="276"/>
            <ac:spMk id="2" creationId="{00000000-0000-0000-0000-000000000000}"/>
          </ac:spMkLst>
        </pc:spChg>
      </pc:sldChg>
      <pc:sldChg chg="addSp modSp add">
        <pc:chgData name="Rishikesh" userId="f0f95b06-bc35-4a6c-b5da-9608cb597900" providerId="ADAL" clId="{A020F082-114F-43FB-9469-0CB60E6C5C9F}" dt="2022-03-31T09:03:36.984" v="1171" actId="1076"/>
        <pc:sldMkLst>
          <pc:docMk/>
          <pc:sldMk cId="1084789127" sldId="277"/>
        </pc:sldMkLst>
        <pc:spChg chg="mod">
          <ac:chgData name="Rishikesh" userId="f0f95b06-bc35-4a6c-b5da-9608cb597900" providerId="ADAL" clId="{A020F082-114F-43FB-9469-0CB60E6C5C9F}" dt="2022-03-31T05:53:54.108" v="61" actId="20577"/>
          <ac:spMkLst>
            <pc:docMk/>
            <pc:sldMk cId="1084789127" sldId="277"/>
            <ac:spMk id="2" creationId="{9E92A984-AD91-43B7-8E25-06813F0748F1}"/>
          </ac:spMkLst>
        </pc:spChg>
        <pc:spChg chg="mod">
          <ac:chgData name="Rishikesh" userId="f0f95b06-bc35-4a6c-b5da-9608cb597900" providerId="ADAL" clId="{A020F082-114F-43FB-9469-0CB60E6C5C9F}" dt="2022-03-31T06:08:58.606" v="549" actId="20577"/>
          <ac:spMkLst>
            <pc:docMk/>
            <pc:sldMk cId="1084789127" sldId="277"/>
            <ac:spMk id="3" creationId="{822F7764-C4C3-4EDE-9903-F53EC2D3C048}"/>
          </ac:spMkLst>
        </pc:spChg>
        <pc:picChg chg="add mod">
          <ac:chgData name="Rishikesh" userId="f0f95b06-bc35-4a6c-b5da-9608cb597900" providerId="ADAL" clId="{A020F082-114F-43FB-9469-0CB60E6C5C9F}" dt="2022-03-31T09:03:35.799" v="1170" actId="1076"/>
          <ac:picMkLst>
            <pc:docMk/>
            <pc:sldMk cId="1084789127" sldId="277"/>
            <ac:picMk id="4" creationId="{8B3AC309-6C3B-4A85-945E-063D9670B87A}"/>
          </ac:picMkLst>
        </pc:picChg>
        <pc:picChg chg="add mod">
          <ac:chgData name="Rishikesh" userId="f0f95b06-bc35-4a6c-b5da-9608cb597900" providerId="ADAL" clId="{A020F082-114F-43FB-9469-0CB60E6C5C9F}" dt="2022-03-31T09:03:36.984" v="1171" actId="1076"/>
          <ac:picMkLst>
            <pc:docMk/>
            <pc:sldMk cId="1084789127" sldId="277"/>
            <ac:picMk id="1026" creationId="{E21A274E-2D55-48B3-8EEF-64166AFE2F24}"/>
          </ac:picMkLst>
        </pc:picChg>
      </pc:sldChg>
      <pc:sldChg chg="addSp modSp add">
        <pc:chgData name="Rishikesh" userId="f0f95b06-bc35-4a6c-b5da-9608cb597900" providerId="ADAL" clId="{A020F082-114F-43FB-9469-0CB60E6C5C9F}" dt="2022-03-31T09:02:48.611" v="1166" actId="20577"/>
        <pc:sldMkLst>
          <pc:docMk/>
          <pc:sldMk cId="224585027" sldId="278"/>
        </pc:sldMkLst>
        <pc:spChg chg="mod">
          <ac:chgData name="Rishikesh" userId="f0f95b06-bc35-4a6c-b5da-9608cb597900" providerId="ADAL" clId="{A020F082-114F-43FB-9469-0CB60E6C5C9F}" dt="2022-03-31T06:07:49.857" v="443"/>
          <ac:spMkLst>
            <pc:docMk/>
            <pc:sldMk cId="224585027" sldId="278"/>
            <ac:spMk id="2" creationId="{EB22006F-0FB0-4314-B841-BBA3DF44D06B}"/>
          </ac:spMkLst>
        </pc:spChg>
        <pc:spChg chg="mod">
          <ac:chgData name="Rishikesh" userId="f0f95b06-bc35-4a6c-b5da-9608cb597900" providerId="ADAL" clId="{A020F082-114F-43FB-9469-0CB60E6C5C9F}" dt="2022-03-31T09:02:48.611" v="1166" actId="20577"/>
          <ac:spMkLst>
            <pc:docMk/>
            <pc:sldMk cId="224585027" sldId="278"/>
            <ac:spMk id="3" creationId="{56499467-85C3-42A8-9592-9140FB9E9519}"/>
          </ac:spMkLst>
        </pc:spChg>
        <pc:picChg chg="add mod">
          <ac:chgData name="Rishikesh" userId="f0f95b06-bc35-4a6c-b5da-9608cb597900" providerId="ADAL" clId="{A020F082-114F-43FB-9469-0CB60E6C5C9F}" dt="2022-03-31T06:09:30.177" v="553" actId="1076"/>
          <ac:picMkLst>
            <pc:docMk/>
            <pc:sldMk cId="224585027" sldId="278"/>
            <ac:picMk id="4" creationId="{4A092182-5D40-4178-91CC-8CF2806F2D62}"/>
          </ac:picMkLst>
        </pc:picChg>
        <pc:picChg chg="add mod">
          <ac:chgData name="Rishikesh" userId="f0f95b06-bc35-4a6c-b5da-9608cb597900" providerId="ADAL" clId="{A020F082-114F-43FB-9469-0CB60E6C5C9F}" dt="2022-03-31T09:00:06.665" v="995" actId="1076"/>
          <ac:picMkLst>
            <pc:docMk/>
            <pc:sldMk cId="224585027" sldId="278"/>
            <ac:picMk id="5" creationId="{415DD584-6CD3-4367-A499-B7A70A84A9FE}"/>
          </ac:picMkLst>
        </pc:picChg>
      </pc:sldChg>
      <pc:sldChg chg="addSp modSp add">
        <pc:chgData name="Rishikesh" userId="f0f95b06-bc35-4a6c-b5da-9608cb597900" providerId="ADAL" clId="{A020F082-114F-43FB-9469-0CB60E6C5C9F}" dt="2022-03-31T09:11:23.574" v="1341" actId="20577"/>
        <pc:sldMkLst>
          <pc:docMk/>
          <pc:sldMk cId="769827391" sldId="279"/>
        </pc:sldMkLst>
        <pc:spChg chg="mod">
          <ac:chgData name="Rishikesh" userId="f0f95b06-bc35-4a6c-b5da-9608cb597900" providerId="ADAL" clId="{A020F082-114F-43FB-9469-0CB60E6C5C9F}" dt="2022-03-31T09:04:08.808" v="1173"/>
          <ac:spMkLst>
            <pc:docMk/>
            <pc:sldMk cId="769827391" sldId="279"/>
            <ac:spMk id="2" creationId="{05368EF5-DB23-4621-99E1-235ED2F551D2}"/>
          </ac:spMkLst>
        </pc:spChg>
        <pc:spChg chg="mod">
          <ac:chgData name="Rishikesh" userId="f0f95b06-bc35-4a6c-b5da-9608cb597900" providerId="ADAL" clId="{A020F082-114F-43FB-9469-0CB60E6C5C9F}" dt="2022-03-31T09:11:23.574" v="1341" actId="20577"/>
          <ac:spMkLst>
            <pc:docMk/>
            <pc:sldMk cId="769827391" sldId="279"/>
            <ac:spMk id="3" creationId="{37F29539-0B7F-46A5-AB26-8D29EFC44AD3}"/>
          </ac:spMkLst>
        </pc:spChg>
        <pc:picChg chg="add mod">
          <ac:chgData name="Rishikesh" userId="f0f95b06-bc35-4a6c-b5da-9608cb597900" providerId="ADAL" clId="{A020F082-114F-43FB-9469-0CB60E6C5C9F}" dt="2022-03-31T09:07:21.142" v="1180" actId="1076"/>
          <ac:picMkLst>
            <pc:docMk/>
            <pc:sldMk cId="769827391" sldId="279"/>
            <ac:picMk id="4" creationId="{B94F2B5B-1A26-4424-A226-5708688C24C5}"/>
          </ac:picMkLst>
        </pc:picChg>
        <pc:picChg chg="add mod">
          <ac:chgData name="Rishikesh" userId="f0f95b06-bc35-4a6c-b5da-9608cb597900" providerId="ADAL" clId="{A020F082-114F-43FB-9469-0CB60E6C5C9F}" dt="2022-03-31T09:07:18.047" v="1179" actId="1076"/>
          <ac:picMkLst>
            <pc:docMk/>
            <pc:sldMk cId="769827391" sldId="279"/>
            <ac:picMk id="5" creationId="{EC67DE8C-F207-40D0-9EC2-B6D8E5F99CFB}"/>
          </ac:picMkLst>
        </pc:picChg>
        <pc:picChg chg="add mod">
          <ac:chgData name="Rishikesh" userId="f0f95b06-bc35-4a6c-b5da-9608cb597900" providerId="ADAL" clId="{A020F082-114F-43FB-9469-0CB60E6C5C9F}" dt="2022-03-31T09:10:57.071" v="1337" actId="1076"/>
          <ac:picMkLst>
            <pc:docMk/>
            <pc:sldMk cId="769827391" sldId="279"/>
            <ac:picMk id="6" creationId="{7B2282FE-9BDD-45F0-91A3-DA1E5F8CBFB5}"/>
          </ac:picMkLst>
        </pc:picChg>
      </pc:sldChg>
      <pc:sldChg chg="addSp modSp add">
        <pc:chgData name="Rishikesh" userId="f0f95b06-bc35-4a6c-b5da-9608cb597900" providerId="ADAL" clId="{A020F082-114F-43FB-9469-0CB60E6C5C9F}" dt="2022-03-31T09:29:52.677" v="1574" actId="1076"/>
        <pc:sldMkLst>
          <pc:docMk/>
          <pc:sldMk cId="2938457665" sldId="280"/>
        </pc:sldMkLst>
        <pc:spChg chg="mod">
          <ac:chgData name="Rishikesh" userId="f0f95b06-bc35-4a6c-b5da-9608cb597900" providerId="ADAL" clId="{A020F082-114F-43FB-9469-0CB60E6C5C9F}" dt="2022-03-31T09:11:29.986" v="1343"/>
          <ac:spMkLst>
            <pc:docMk/>
            <pc:sldMk cId="2938457665" sldId="280"/>
            <ac:spMk id="2" creationId="{11402C09-16C1-4A60-BFFB-03A60B75C343}"/>
          </ac:spMkLst>
        </pc:spChg>
        <pc:spChg chg="mod">
          <ac:chgData name="Rishikesh" userId="f0f95b06-bc35-4a6c-b5da-9608cb597900" providerId="ADAL" clId="{A020F082-114F-43FB-9469-0CB60E6C5C9F}" dt="2022-03-31T09:29:46.568" v="1570" actId="20577"/>
          <ac:spMkLst>
            <pc:docMk/>
            <pc:sldMk cId="2938457665" sldId="280"/>
            <ac:spMk id="3" creationId="{227704FE-2D80-4BB8-B076-61B3C9A1F6A5}"/>
          </ac:spMkLst>
        </pc:spChg>
        <pc:picChg chg="add mod">
          <ac:chgData name="Rishikesh" userId="f0f95b06-bc35-4a6c-b5da-9608cb597900" providerId="ADAL" clId="{A020F082-114F-43FB-9469-0CB60E6C5C9F}" dt="2022-03-31T09:29:40.646" v="1549" actId="1076"/>
          <ac:picMkLst>
            <pc:docMk/>
            <pc:sldMk cId="2938457665" sldId="280"/>
            <ac:picMk id="4" creationId="{4041BD9D-170E-487C-8EEB-A364B2152E76}"/>
          </ac:picMkLst>
        </pc:picChg>
        <pc:picChg chg="add mod">
          <ac:chgData name="Rishikesh" userId="f0f95b06-bc35-4a6c-b5da-9608cb597900" providerId="ADAL" clId="{A020F082-114F-43FB-9469-0CB60E6C5C9F}" dt="2022-03-31T09:29:52.677" v="1574" actId="1076"/>
          <ac:picMkLst>
            <pc:docMk/>
            <pc:sldMk cId="2938457665" sldId="280"/>
            <ac:picMk id="5" creationId="{F9910EC0-729D-48E5-B98C-143F72896797}"/>
          </ac:picMkLst>
        </pc:picChg>
      </pc:sldChg>
      <pc:sldChg chg="modSp add">
        <pc:chgData name="Rishikesh" userId="f0f95b06-bc35-4a6c-b5da-9608cb597900" providerId="ADAL" clId="{A020F082-114F-43FB-9469-0CB60E6C5C9F}" dt="2022-03-31T09:56:41.808" v="1793" actId="27636"/>
        <pc:sldMkLst>
          <pc:docMk/>
          <pc:sldMk cId="1775972966" sldId="281"/>
        </pc:sldMkLst>
        <pc:spChg chg="mod">
          <ac:chgData name="Rishikesh" userId="f0f95b06-bc35-4a6c-b5da-9608cb597900" providerId="ADAL" clId="{A020F082-114F-43FB-9469-0CB60E6C5C9F}" dt="2022-03-31T09:30:19.360" v="1576"/>
          <ac:spMkLst>
            <pc:docMk/>
            <pc:sldMk cId="1775972966" sldId="281"/>
            <ac:spMk id="2" creationId="{23D52F7D-2261-4F00-BFC9-B1E315C4448F}"/>
          </ac:spMkLst>
        </pc:spChg>
        <pc:spChg chg="mod">
          <ac:chgData name="Rishikesh" userId="f0f95b06-bc35-4a6c-b5da-9608cb597900" providerId="ADAL" clId="{A020F082-114F-43FB-9469-0CB60E6C5C9F}" dt="2022-03-31T09:56:41.808" v="1793" actId="27636"/>
          <ac:spMkLst>
            <pc:docMk/>
            <pc:sldMk cId="1775972966" sldId="281"/>
            <ac:spMk id="3" creationId="{A4E531B3-6EE8-4D4D-98D3-6537DB67B446}"/>
          </ac:spMkLst>
        </pc:spChg>
      </pc:sldChg>
      <pc:sldChg chg="addSp modSp add">
        <pc:chgData name="Rishikesh" userId="f0f95b06-bc35-4a6c-b5da-9608cb597900" providerId="ADAL" clId="{A020F082-114F-43FB-9469-0CB60E6C5C9F}" dt="2022-03-31T11:02:31.253" v="1812" actId="1076"/>
        <pc:sldMkLst>
          <pc:docMk/>
          <pc:sldMk cId="2137026963" sldId="282"/>
        </pc:sldMkLst>
        <pc:spChg chg="mod">
          <ac:chgData name="Rishikesh" userId="f0f95b06-bc35-4a6c-b5da-9608cb597900" providerId="ADAL" clId="{A020F082-114F-43FB-9469-0CB60E6C5C9F}" dt="2022-03-31T09:56:50.401" v="1795"/>
          <ac:spMkLst>
            <pc:docMk/>
            <pc:sldMk cId="2137026963" sldId="282"/>
            <ac:spMk id="2" creationId="{ABFCA350-A317-4C78-B042-AC2D395292AA}"/>
          </ac:spMkLst>
        </pc:spChg>
        <pc:spChg chg="mod">
          <ac:chgData name="Rishikesh" userId="f0f95b06-bc35-4a6c-b5da-9608cb597900" providerId="ADAL" clId="{A020F082-114F-43FB-9469-0CB60E6C5C9F}" dt="2022-03-31T09:56:59.112" v="1796"/>
          <ac:spMkLst>
            <pc:docMk/>
            <pc:sldMk cId="2137026963" sldId="282"/>
            <ac:spMk id="3" creationId="{CAEE095F-1DB1-4B33-8407-2B58FB44060F}"/>
          </ac:spMkLst>
        </pc:spChg>
        <pc:picChg chg="add mod">
          <ac:chgData name="Rishikesh" userId="f0f95b06-bc35-4a6c-b5da-9608cb597900" providerId="ADAL" clId="{A020F082-114F-43FB-9469-0CB60E6C5C9F}" dt="2022-03-31T11:01:36.301" v="1803" actId="1076"/>
          <ac:picMkLst>
            <pc:docMk/>
            <pc:sldMk cId="2137026963" sldId="282"/>
            <ac:picMk id="4" creationId="{F04E2B60-CE1A-4807-B45E-03175887B83C}"/>
          </ac:picMkLst>
        </pc:picChg>
        <pc:picChg chg="add mod">
          <ac:chgData name="Rishikesh" userId="f0f95b06-bc35-4a6c-b5da-9608cb597900" providerId="ADAL" clId="{A020F082-114F-43FB-9469-0CB60E6C5C9F}" dt="2022-03-31T11:01:57.797" v="1805" actId="1076"/>
          <ac:picMkLst>
            <pc:docMk/>
            <pc:sldMk cId="2137026963" sldId="282"/>
            <ac:picMk id="5" creationId="{1D274C8D-0CDA-44A3-87DF-5DA9BCD55B00}"/>
          </ac:picMkLst>
        </pc:picChg>
        <pc:picChg chg="add mod">
          <ac:chgData name="Rishikesh" userId="f0f95b06-bc35-4a6c-b5da-9608cb597900" providerId="ADAL" clId="{A020F082-114F-43FB-9469-0CB60E6C5C9F}" dt="2022-03-31T11:02:09.853" v="1807" actId="1076"/>
          <ac:picMkLst>
            <pc:docMk/>
            <pc:sldMk cId="2137026963" sldId="282"/>
            <ac:picMk id="6" creationId="{F00600C6-577F-4460-B879-AF3B6BE077B8}"/>
          </ac:picMkLst>
        </pc:picChg>
        <pc:picChg chg="add mod">
          <ac:chgData name="Rishikesh" userId="f0f95b06-bc35-4a6c-b5da-9608cb597900" providerId="ADAL" clId="{A020F082-114F-43FB-9469-0CB60E6C5C9F}" dt="2022-03-31T11:02:31.253" v="1812" actId="1076"/>
          <ac:picMkLst>
            <pc:docMk/>
            <pc:sldMk cId="2137026963" sldId="282"/>
            <ac:picMk id="7" creationId="{05815849-B4CD-4262-A444-9BB7D4814657}"/>
          </ac:picMkLst>
        </pc:picChg>
        <pc:picChg chg="add mod">
          <ac:chgData name="Rishikesh" userId="f0f95b06-bc35-4a6c-b5da-9608cb597900" providerId="ADAL" clId="{A020F082-114F-43FB-9469-0CB60E6C5C9F}" dt="2022-03-31T11:02:29.877" v="1811" actId="1076"/>
          <ac:picMkLst>
            <pc:docMk/>
            <pc:sldMk cId="2137026963" sldId="282"/>
            <ac:picMk id="8" creationId="{A6A49058-8EB3-46F6-B59A-283B13DEE166}"/>
          </ac:picMkLst>
        </pc:picChg>
      </pc:sldChg>
      <pc:sldChg chg="add del">
        <pc:chgData name="Rishikesh" userId="f0f95b06-bc35-4a6c-b5da-9608cb597900" providerId="ADAL" clId="{A020F082-114F-43FB-9469-0CB60E6C5C9F}" dt="2022-03-31T11:01:04.926" v="1798"/>
        <pc:sldMkLst>
          <pc:docMk/>
          <pc:sldMk cId="227832561" sldId="288"/>
        </pc:sldMkLst>
      </pc:sldChg>
      <pc:sldChg chg="add del">
        <pc:chgData name="Rishikesh" userId="f0f95b06-bc35-4a6c-b5da-9608cb597900" providerId="ADAL" clId="{A020F082-114F-43FB-9469-0CB60E6C5C9F}" dt="2022-03-31T11:01:04.926" v="1798"/>
        <pc:sldMkLst>
          <pc:docMk/>
          <pc:sldMk cId="3649110043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0037-302D-4556-AEED-D83650F3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1BD4-40D8-4761-910E-2F424F3D3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314D-0890-4CCE-A127-23268764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EAD5-4E43-412C-A9DF-86D98B67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CFD9-C6B6-4B69-BAB1-69DAAA0E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9626-8533-40CF-B755-EC0A55C3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1724E-FD30-453F-B3A5-9460A6A0C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CC8E-BFA4-4FC2-AE28-00715374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BED5-93A6-4129-9C1E-AEEAE16F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5636-68CB-4A22-87A9-5D9752AD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6B1CF-8351-4428-BA74-8B47DE755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F0B9C-E090-4279-8A25-BA005324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31B9-F1D8-46F3-8D4F-DC95509A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8E4D-CDA2-438E-B6AF-1F40DEC1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6AF9-89C1-423D-9BBC-4FEF2EB7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C5-79B9-4B7E-94DD-AB56A20C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0D93-D064-46A5-AEAB-FAF00DB9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D963-3099-4D0F-87AA-34F7B27A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4B5B-19E4-4867-86E5-2E71CE0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A76A-B51D-4C87-9D6A-4C6D2561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5CB8-FE68-431E-9A96-622490D5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84273-9172-4B7C-A1F2-AD00F63D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F001-D403-4208-95F6-AB0CC020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6132-9245-4F30-9A7F-0F154EDB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0DF9-9EE9-4DBE-9275-A98D4EE9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658-A3A6-45FD-BB65-4EC7C85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C02F-A32A-4AAE-90AE-06F832EBC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D0AAD-9BC2-4A3D-8BFE-E1B11C8D4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BCB6D-CB13-401D-94F4-69CE0A33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1837C-BE1A-4372-B024-3BA4FEEF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C4F6-0F7E-4205-9837-2BD267E1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7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524D-0831-4639-9691-BB484A8D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121E-1EC1-46DD-8F24-210FDB00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1D11-EE7E-4FA7-A225-A8C7A5821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3FAA5-E34D-48E4-BA09-247567DD3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51D1A-3E47-4362-B786-DE2D4FD91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1AC47-0494-47F0-9469-BBAA74A9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E8315-5AAC-4BE0-B819-16C25754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76A51-06ED-469A-AC95-A9BAB04A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3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1E06-CAE2-480B-8658-4BC29144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9D3D5-EC24-4F13-AACB-3C55AFD6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7B5C8-5FA1-4666-B2FA-E7229F07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39F85-8A22-4CFB-A586-4BAA6569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3B16A-3AD6-41B4-B682-ECBFF169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63F3D-AC61-4BB4-BACA-41D3D27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92B6-DC7C-4502-BFFF-C53AA228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8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4301-7AD4-49AE-B792-9D43D6EE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913A-26BA-445E-8505-B264B70A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CD725-9931-4F14-8AE9-4AFDD93D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9BAD9-4BDB-4A5F-A726-9AAF2063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76C6-17D8-4422-BEC8-828A8D90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44AB-C312-4EF9-94A2-3F98E523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0D4F-15B4-4135-886C-B86AB827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9E98F-E208-436D-B848-E05EED739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33C54-BBE1-42E9-9889-04144AA5C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85BAC-B650-49C4-9F11-83D4637A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0E865-05AA-40E1-9562-431D4207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F823-65E9-4D65-889C-2AE70253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0D1D1-BE7F-4BB9-A184-A321A11E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F9FC4-8691-4CE7-BFF1-A521247E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568B-EB77-4EBF-9843-BE2DAAEA5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C08E-E1F4-4D7C-923C-826BDBA5A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6AF7-005C-4C4A-9782-0A4304C43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554" y="18941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RA 505 Robot Sensing and Vision</a:t>
            </a:r>
            <a:br>
              <a:rPr lang="en-IN" dirty="0"/>
            </a:br>
            <a:br>
              <a:rPr lang="en-IN" dirty="0"/>
            </a:br>
            <a:r>
              <a:rPr lang="en-IN"/>
              <a:t>Lecture 29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70648-EC5A-42F4-A453-DBCEC70713F5}"/>
              </a:ext>
            </a:extLst>
          </p:cNvPr>
          <p:cNvSpPr txBox="1"/>
          <p:nvPr/>
        </p:nvSpPr>
        <p:spPr>
          <a:xfrm>
            <a:off x="7076241" y="5737286"/>
            <a:ext cx="511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Dr. Rishikesh Kulkarni</a:t>
            </a:r>
          </a:p>
          <a:p>
            <a:r>
              <a:rPr lang="en-IN" dirty="0"/>
              <a:t>Department of Electronics and Electrical Engineering</a:t>
            </a:r>
          </a:p>
          <a:p>
            <a:r>
              <a:rPr lang="en-IN" dirty="0"/>
              <a:t>IIT Guwahati</a:t>
            </a:r>
          </a:p>
        </p:txBody>
      </p:sp>
    </p:spTree>
    <p:extLst>
      <p:ext uri="{BB962C8B-B14F-4D97-AF65-F5344CB8AC3E}">
        <p14:creationId xmlns:p14="http://schemas.microsoft.com/office/powerpoint/2010/main" val="297779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2A39-4C3E-4DC9-9343-5853D64E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Optical black pixels and dummy pixels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BB9687-3580-4896-A056-6F4FCA5A0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197" y="1780741"/>
            <a:ext cx="4935141" cy="43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97BF-2032-4C15-A395-76C82F84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Optical format and pixel size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DEB8D5-8656-41EB-A375-8261B6443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13765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25F46E-42C3-47BC-BCFE-1398DD4993C6}"/>
              </a:ext>
            </a:extLst>
          </p:cNvPr>
          <p:cNvSpPr/>
          <p:nvPr/>
        </p:nvSpPr>
        <p:spPr>
          <a:xfrm>
            <a:off x="838200" y="1627464"/>
            <a:ext cx="1007378" cy="260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70936-0905-49D1-BA76-FB4CCC61B470}"/>
              </a:ext>
            </a:extLst>
          </p:cNvPr>
          <p:cNvGrpSpPr/>
          <p:nvPr/>
        </p:nvGrpSpPr>
        <p:grpSpPr>
          <a:xfrm>
            <a:off x="6224631" y="2092760"/>
            <a:ext cx="4876800" cy="3175819"/>
            <a:chOff x="6224631" y="2092760"/>
            <a:chExt cx="4876800" cy="31758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DA4212-AD07-4441-A536-B315C14B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4631" y="2092760"/>
              <a:ext cx="4876800" cy="317581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2BDD7E-5AE1-4B17-AE97-CE5C0F74E9C0}"/>
                </a:ext>
              </a:extLst>
            </p:cNvPr>
            <p:cNvSpPr/>
            <p:nvPr/>
          </p:nvSpPr>
          <p:spPr>
            <a:xfrm>
              <a:off x="6314114" y="2291592"/>
              <a:ext cx="1007378" cy="260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4911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A984-AD91-43B7-8E25-06813F07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rangefinder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7764-C4C3-4EDE-9903-F53EC2D3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66725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Ultrasonic devices</a:t>
            </a:r>
          </a:p>
          <a:p>
            <a:pPr lvl="1"/>
            <a:r>
              <a:rPr lang="en-IN" dirty="0"/>
              <a:t>Measurement of flow rate, liquid level, translational displacements</a:t>
            </a:r>
          </a:p>
          <a:p>
            <a:r>
              <a:rPr lang="en-US" dirty="0"/>
              <a:t>Band of frequencies in the range above 20 kHz</a:t>
            </a:r>
            <a:r>
              <a:rPr lang="en-IN" dirty="0"/>
              <a:t> </a:t>
            </a:r>
          </a:p>
          <a:p>
            <a:r>
              <a:rPr lang="en-IN" dirty="0"/>
              <a:t>Transmitter and Receiver</a:t>
            </a:r>
          </a:p>
          <a:p>
            <a:r>
              <a:rPr lang="en-IN" dirty="0"/>
              <a:t>Time-of-flight/ Change in phase/frequency</a:t>
            </a:r>
          </a:p>
          <a:p>
            <a:r>
              <a:rPr lang="en-IN" dirty="0"/>
              <a:t>Piezoelectric crystal</a:t>
            </a:r>
          </a:p>
          <a:p>
            <a:pPr lvl="1"/>
            <a:r>
              <a:rPr lang="en-IN" dirty="0"/>
              <a:t>Can operate as transmitter and receiver interchangeably</a:t>
            </a:r>
          </a:p>
          <a:p>
            <a:pPr lvl="1"/>
            <a:r>
              <a:rPr lang="en-IN" dirty="0"/>
              <a:t>20 kHz - 15 MHz</a:t>
            </a:r>
          </a:p>
          <a:p>
            <a:pPr lvl="1"/>
            <a:r>
              <a:rPr lang="en-IN" dirty="0"/>
              <a:t>Quartz, lithium sulphate</a:t>
            </a:r>
          </a:p>
          <a:p>
            <a:pPr lvl="1"/>
            <a:r>
              <a:rPr lang="en-US" dirty="0"/>
              <a:t>application of a sinusoidal voltage at a frequency causes sinusoidal variations in the thickness of the material</a:t>
            </a:r>
          </a:p>
          <a:p>
            <a:pPr lvl="1"/>
            <a:r>
              <a:rPr lang="en-US" dirty="0"/>
              <a:t>As a result, sound wave are emitted at the </a:t>
            </a:r>
            <a:r>
              <a:rPr lang="en-IN" dirty="0"/>
              <a:t>chosen frequency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AC309-6C3B-4A85-945E-063D9670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267" y="3840404"/>
            <a:ext cx="2045110" cy="1602658"/>
          </a:xfrm>
          <a:prstGeom prst="rect">
            <a:avLst/>
          </a:prstGeom>
        </p:spPr>
      </p:pic>
      <p:pic>
        <p:nvPicPr>
          <p:cNvPr id="1026" name="Picture 2" descr="https://miro.medium.com/max/1400/1*6ciosnCV44b_3i1lN1l-ug.jpeg">
            <a:extLst>
              <a:ext uri="{FF2B5EF4-FFF2-40B4-BE49-F238E27FC236}">
                <a16:creationId xmlns:a16="http://schemas.microsoft.com/office/drawing/2014/main" id="{E21A274E-2D55-48B3-8EEF-64166AFE2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711" y="675518"/>
            <a:ext cx="3233956" cy="242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78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006F-0FB0-4314-B841-BBA3DF44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rangefinder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9467-85C3-42A8-9592-9140FB9E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2224" cy="451645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Transmission speed</a:t>
            </a:r>
          </a:p>
          <a:p>
            <a:pPr lvl="1"/>
            <a:r>
              <a:rPr lang="en-US" dirty="0"/>
              <a:t>varies according to the medium</a:t>
            </a:r>
          </a:p>
          <a:p>
            <a:pPr lvl="1"/>
            <a:r>
              <a:rPr lang="en-US" dirty="0"/>
              <a:t>Dependence on temperature, humidity, and air turbulence</a:t>
            </a:r>
          </a:p>
          <a:p>
            <a:pPr lvl="1"/>
            <a:r>
              <a:rPr lang="en-US" dirty="0"/>
              <a:t>V = 331.6 + 0.6 T m/s</a:t>
            </a:r>
          </a:p>
          <a:p>
            <a:r>
              <a:rPr lang="en-IN" dirty="0"/>
              <a:t>Directionality of ultrasound waves</a:t>
            </a:r>
          </a:p>
          <a:p>
            <a:pPr lvl="1"/>
            <a:r>
              <a:rPr lang="en-US" dirty="0"/>
              <a:t>Spherical wave emission of energy</a:t>
            </a:r>
          </a:p>
          <a:p>
            <a:pPr lvl="1"/>
            <a:r>
              <a:rPr lang="en-US" dirty="0"/>
              <a:t>Peak energy in particular direction</a:t>
            </a:r>
          </a:p>
          <a:p>
            <a:pPr lvl="1"/>
            <a:r>
              <a:rPr lang="en-US" dirty="0"/>
              <a:t>Magnitude of energy emission in any direction proportional to angle made with respect to normal to the surface (direction of travel)</a:t>
            </a:r>
          </a:p>
          <a:p>
            <a:pPr lvl="1"/>
            <a:r>
              <a:rPr lang="en-US" dirty="0"/>
              <a:t>attenuation of the transmission magnitude with respect to normal increases</a:t>
            </a:r>
          </a:p>
          <a:p>
            <a:pPr lvl="1"/>
            <a:r>
              <a:rPr lang="en-US" dirty="0"/>
              <a:t>40 kHz : +- 50</a:t>
            </a:r>
            <a:r>
              <a:rPr lang="en-US" baseline="30000" dirty="0"/>
              <a:t>o </a:t>
            </a:r>
            <a:r>
              <a:rPr lang="en-US" dirty="0"/>
              <a:t>, 400 kHz: +- 3</a:t>
            </a:r>
            <a:r>
              <a:rPr lang="en-US" baseline="30000" dirty="0"/>
              <a:t>o	 </a:t>
            </a:r>
            <a:endParaRPr lang="en-US" dirty="0"/>
          </a:p>
          <a:p>
            <a:pPr lvl="1"/>
            <a:r>
              <a:rPr lang="en-US" dirty="0"/>
              <a:t>Effect of air currents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92182-5D40-4178-91CC-8CF2806F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424" y="2066511"/>
            <a:ext cx="5274174" cy="1213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5DD584-6CD3-4367-A499-B7A70A84A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391" y="3429000"/>
            <a:ext cx="4785851" cy="30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8EF5-DB23-4621-99E1-235ED2F5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rangefinder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9539-0B7F-46A5-AB26-8D29EFC4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Wavelength and frequency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Directionality also depends on the transmission horn </a:t>
            </a:r>
          </a:p>
          <a:p>
            <a:endParaRPr lang="en-IN" dirty="0"/>
          </a:p>
          <a:p>
            <a:r>
              <a:rPr lang="en-IN" dirty="0"/>
              <a:t>Attenuation of Ultrasound Waves: </a:t>
            </a:r>
            <a:r>
              <a:rPr lang="en-US" dirty="0"/>
              <a:t>depends on the nominal frequency of the ultrasound and the adsorption characteristics of the medium. Level of humidity, dust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F2B5B-1A26-4424-A226-5708688C2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19" y="1917584"/>
            <a:ext cx="865239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7DE8C-F207-40D0-9EC2-B6D8E5F9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16" y="2357321"/>
            <a:ext cx="9596284" cy="1022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2282FE-9BDD-45F0-91A3-DA1E5F8CB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680" y="5826561"/>
            <a:ext cx="1376516" cy="8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2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2C09-16C1-4A60-BFFB-03A60B75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rangefinder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704FE-2D80-4BB8-B076-61B3C9A1F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617645"/>
            <a:ext cx="7047451" cy="469926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Ultrasonic range sensor</a:t>
            </a:r>
          </a:p>
          <a:p>
            <a:pPr lvl="1"/>
            <a:r>
              <a:rPr lang="en-US" dirty="0"/>
              <a:t>time between transmission of a burst of ultrasonic energy from an ultrasonic transmitter and receipt of that energy by an </a:t>
            </a:r>
            <a:r>
              <a:rPr lang="en-IN" dirty="0"/>
              <a:t>ultrasonic receiver</a:t>
            </a:r>
          </a:p>
          <a:p>
            <a:r>
              <a:rPr lang="en-IN" dirty="0"/>
              <a:t>Object distance </a:t>
            </a:r>
            <a:r>
              <a:rPr lang="en-IN" i="1" dirty="0"/>
              <a:t>d</a:t>
            </a:r>
          </a:p>
          <a:p>
            <a:r>
              <a:rPr lang="en-IN" dirty="0"/>
              <a:t>Compensation for variability of v with temperature</a:t>
            </a:r>
          </a:p>
          <a:p>
            <a:r>
              <a:rPr lang="en-IN" dirty="0"/>
              <a:t>Degree of directionality is of not much important if </a:t>
            </a:r>
            <a:r>
              <a:rPr lang="en-US" dirty="0"/>
              <a:t>‘normal lines to Tx and Rx faces are coincident</a:t>
            </a:r>
          </a:p>
          <a:p>
            <a:r>
              <a:rPr lang="en-US" dirty="0"/>
              <a:t>Low-frequency elements have to be used for the measurement of large ranges</a:t>
            </a:r>
          </a:p>
          <a:p>
            <a:r>
              <a:rPr lang="en-US" dirty="0"/>
              <a:t>Compromise between measurement resolution and range</a:t>
            </a:r>
          </a:p>
          <a:p>
            <a:r>
              <a:rPr lang="en-US" dirty="0"/>
              <a:t>Measurement accuracy</a:t>
            </a:r>
          </a:p>
          <a:p>
            <a:endParaRPr lang="en-IN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1BD9D-170E-487C-8EEB-A364B2152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669" y="2756395"/>
            <a:ext cx="707923" cy="373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910EC0-729D-48E5-B98C-143F72896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743" y="3142143"/>
            <a:ext cx="4313791" cy="240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5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2F7D-2261-4F00-BFC9-B1E315C4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rangefinder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31B3-6EE8-4D4D-98D3-6537DB67B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Effect of noise</a:t>
            </a:r>
          </a:p>
          <a:p>
            <a:pPr lvl="1"/>
            <a:r>
              <a:rPr lang="en-US" dirty="0"/>
              <a:t>Outputs are usually of low amplitude</a:t>
            </a:r>
          </a:p>
          <a:p>
            <a:pPr lvl="1"/>
            <a:r>
              <a:rPr lang="en-US" dirty="0"/>
              <a:t>prone to contamination by electromagnetic noise</a:t>
            </a:r>
          </a:p>
          <a:p>
            <a:pPr lvl="1"/>
            <a:r>
              <a:rPr lang="en-US" dirty="0"/>
              <a:t>Locating amplifier as close as possible to the receiver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serious form of noise: background ultrasound</a:t>
            </a:r>
          </a:p>
          <a:p>
            <a:endParaRPr lang="en-IN" dirty="0"/>
          </a:p>
          <a:p>
            <a:r>
              <a:rPr lang="en-IN" dirty="0"/>
              <a:t>sound-absorbing material: minimizes interference</a:t>
            </a:r>
          </a:p>
          <a:p>
            <a:endParaRPr lang="en-US" dirty="0"/>
          </a:p>
          <a:p>
            <a:r>
              <a:rPr lang="en-US" dirty="0"/>
              <a:t>ultrasonic energy emission at angles other than the direction</a:t>
            </a:r>
          </a:p>
          <a:p>
            <a:pPr lvl="1"/>
            <a:r>
              <a:rPr lang="en-IN" dirty="0"/>
              <a:t>transmission-time counter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97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A350-A317-4C78-B042-AC2D3952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Ultrasonic rangefinder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095F-1DB1-4B33-8407-2B58FB44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Doppler Shift in Ultrasound Transmission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E2B60-CE1A-4807-B45E-03175887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447" y="2408655"/>
            <a:ext cx="4118691" cy="2918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274C8D-0CDA-44A3-87DF-5DA9BCD55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781" y="2675254"/>
            <a:ext cx="4601497" cy="668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0600C6-577F-4460-B879-AF3B6BE07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72" y="3775069"/>
            <a:ext cx="3382297" cy="599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15849-B4CD-4262-A444-9BB7D4814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435" y="5166197"/>
            <a:ext cx="1573161" cy="619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A49058-8EB3-46F6-B59A-283B13DEE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220" y="5067875"/>
            <a:ext cx="1179871" cy="81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2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254F2E41DBC488C025C4D98787C86" ma:contentTypeVersion="7" ma:contentTypeDescription="Create a new document." ma:contentTypeScope="" ma:versionID="525aa2036c5689cfed1e2f8327105864">
  <xsd:schema xmlns:xsd="http://www.w3.org/2001/XMLSchema" xmlns:xs="http://www.w3.org/2001/XMLSchema" xmlns:p="http://schemas.microsoft.com/office/2006/metadata/properties" xmlns:ns2="7efb8072-09d0-47f8-971e-b6745749109e" xmlns:ns3="7bcc3279-a720-443f-b69e-ed81f05b9333" targetNamespace="http://schemas.microsoft.com/office/2006/metadata/properties" ma:root="true" ma:fieldsID="01dc804126188a96ec20827fc0fd31a9" ns2:_="" ns3:_="">
    <xsd:import namespace="7efb8072-09d0-47f8-971e-b6745749109e"/>
    <xsd:import namespace="7bcc3279-a720-443f-b69e-ed81f05b9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b8072-09d0-47f8-971e-b67457491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3279-a720-443f-b69e-ed81f05b9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5B6F6F-5263-47E1-A631-DF0C20DBDDAC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2077d26b-e49a-42cf-8601-88dab9c679c9"/>
    <ds:schemaRef ds:uri="http://schemas.microsoft.com/office/2006/documentManagement/types"/>
    <ds:schemaRef ds:uri="http://schemas.openxmlformats.org/package/2006/metadata/core-properties"/>
    <ds:schemaRef ds:uri="f7df899a-66db-4ea2-bfe3-097b320f120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CC54787-6273-4CC1-9644-CC94C518CDDA}"/>
</file>

<file path=customXml/itemProps3.xml><?xml version="1.0" encoding="utf-8"?>
<ds:datastoreItem xmlns:ds="http://schemas.openxmlformats.org/officeDocument/2006/customXml" ds:itemID="{385F7E1E-FC7D-47CD-A13B-8EFBC179FC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374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RA 505 Robot Sensing and Vision  Lecture 29</vt:lpstr>
      <vt:lpstr>Optical black pixels and dummy pixels</vt:lpstr>
      <vt:lpstr>Optical format and pixel size</vt:lpstr>
      <vt:lpstr>Ultrasonic rangefinder</vt:lpstr>
      <vt:lpstr>Ultrasonic rangefinder</vt:lpstr>
      <vt:lpstr>Ultrasonic rangefinder</vt:lpstr>
      <vt:lpstr>Ultrasonic rangefinder</vt:lpstr>
      <vt:lpstr>Ultrasonic rangefinder</vt:lpstr>
      <vt:lpstr>Ultrasonic rangefinder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505 Robot Sensing and Vision  Lecture 24</dc:title>
  <dc:creator>Rishikesh</dc:creator>
  <cp:lastModifiedBy>Rishikesh</cp:lastModifiedBy>
  <cp:revision>44</cp:revision>
  <dcterms:created xsi:type="dcterms:W3CDTF">2022-03-19T10:25:47Z</dcterms:created>
  <dcterms:modified xsi:type="dcterms:W3CDTF">2022-04-28T09:54:45Z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0x010100A0C254F2E41DBC488C025C4D98787C86</vt:lpwstr>
  </property>
</Properties>
</file>