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282" r:id="rId6"/>
    <p:sldId id="283" r:id="rId7"/>
    <p:sldId id="284" r:id="rId8"/>
    <p:sldId id="285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kesh" userId="f0f95b06-bc35-4a6c-b5da-9608cb597900" providerId="ADAL" clId="{B8C411DE-3C4C-40FC-A8AE-9168198DFBC6}"/>
    <pc:docChg chg="undo custSel addSld delSld modSld">
      <pc:chgData name="Rishikesh" userId="f0f95b06-bc35-4a6c-b5da-9608cb597900" providerId="ADAL" clId="{B8C411DE-3C4C-40FC-A8AE-9168198DFBC6}" dt="2022-04-01T11:00:21.534" v="404" actId="20577"/>
      <pc:docMkLst>
        <pc:docMk/>
      </pc:docMkLst>
      <pc:sldChg chg="del">
        <pc:chgData name="Rishikesh" userId="f0f95b06-bc35-4a6c-b5da-9608cb597900" providerId="ADAL" clId="{B8C411DE-3C4C-40FC-A8AE-9168198DFBC6}" dt="2022-04-01T09:05:51.999" v="2" actId="2696"/>
        <pc:sldMkLst>
          <pc:docMk/>
          <pc:sldMk cId="1084789127" sldId="277"/>
        </pc:sldMkLst>
      </pc:sldChg>
      <pc:sldChg chg="del">
        <pc:chgData name="Rishikesh" userId="f0f95b06-bc35-4a6c-b5da-9608cb597900" providerId="ADAL" clId="{B8C411DE-3C4C-40FC-A8AE-9168198DFBC6}" dt="2022-04-01T09:05:52.157" v="3" actId="2696"/>
        <pc:sldMkLst>
          <pc:docMk/>
          <pc:sldMk cId="224585027" sldId="278"/>
        </pc:sldMkLst>
      </pc:sldChg>
      <pc:sldChg chg="del">
        <pc:chgData name="Rishikesh" userId="f0f95b06-bc35-4a6c-b5da-9608cb597900" providerId="ADAL" clId="{B8C411DE-3C4C-40FC-A8AE-9168198DFBC6}" dt="2022-04-01T09:05:52.292" v="4" actId="2696"/>
        <pc:sldMkLst>
          <pc:docMk/>
          <pc:sldMk cId="769827391" sldId="279"/>
        </pc:sldMkLst>
      </pc:sldChg>
      <pc:sldChg chg="del">
        <pc:chgData name="Rishikesh" userId="f0f95b06-bc35-4a6c-b5da-9608cb597900" providerId="ADAL" clId="{B8C411DE-3C4C-40FC-A8AE-9168198DFBC6}" dt="2022-04-01T09:05:52.458" v="5" actId="2696"/>
        <pc:sldMkLst>
          <pc:docMk/>
          <pc:sldMk cId="2938457665" sldId="280"/>
        </pc:sldMkLst>
      </pc:sldChg>
      <pc:sldChg chg="add del">
        <pc:chgData name="Rishikesh" userId="f0f95b06-bc35-4a6c-b5da-9608cb597900" providerId="ADAL" clId="{B8C411DE-3C4C-40FC-A8AE-9168198DFBC6}" dt="2022-04-01T09:06:03.023" v="8" actId="2696"/>
        <pc:sldMkLst>
          <pc:docMk/>
          <pc:sldMk cId="1775972966" sldId="281"/>
        </pc:sldMkLst>
      </pc:sldChg>
      <pc:sldChg chg="addSp delSp modSp add">
        <pc:chgData name="Rishikesh" userId="f0f95b06-bc35-4a6c-b5da-9608cb597900" providerId="ADAL" clId="{B8C411DE-3C4C-40FC-A8AE-9168198DFBC6}" dt="2022-04-01T09:37:27.254" v="18" actId="1076"/>
        <pc:sldMkLst>
          <pc:docMk/>
          <pc:sldMk cId="3671241343" sldId="283"/>
        </pc:sldMkLst>
        <pc:spChg chg="del">
          <ac:chgData name="Rishikesh" userId="f0f95b06-bc35-4a6c-b5da-9608cb597900" providerId="ADAL" clId="{B8C411DE-3C4C-40FC-A8AE-9168198DFBC6}" dt="2022-04-01T09:37:03.495" v="12" actId="478"/>
          <ac:spMkLst>
            <pc:docMk/>
            <pc:sldMk cId="3671241343" sldId="283"/>
            <ac:spMk id="2" creationId="{5BBA0D51-A7FB-4D78-AB27-230664610F24}"/>
          </ac:spMkLst>
        </pc:spChg>
        <pc:spChg chg="del">
          <ac:chgData name="Rishikesh" userId="f0f95b06-bc35-4a6c-b5da-9608cb597900" providerId="ADAL" clId="{B8C411DE-3C4C-40FC-A8AE-9168198DFBC6}" dt="2022-04-01T09:37:02.149" v="11" actId="478"/>
          <ac:spMkLst>
            <pc:docMk/>
            <pc:sldMk cId="3671241343" sldId="283"/>
            <ac:spMk id="3" creationId="{32C40E53-E1BE-4A5C-89D3-335BEFB0C2F8}"/>
          </ac:spMkLst>
        </pc:spChg>
        <pc:picChg chg="add mod">
          <ac:chgData name="Rishikesh" userId="f0f95b06-bc35-4a6c-b5da-9608cb597900" providerId="ADAL" clId="{B8C411DE-3C4C-40FC-A8AE-9168198DFBC6}" dt="2022-04-01T09:37:25.414" v="16" actId="1076"/>
          <ac:picMkLst>
            <pc:docMk/>
            <pc:sldMk cId="3671241343" sldId="283"/>
            <ac:picMk id="4" creationId="{EA6218B7-EFD0-4821-ADFA-0DC361E35EE9}"/>
          </ac:picMkLst>
        </pc:picChg>
        <pc:picChg chg="add mod">
          <ac:chgData name="Rishikesh" userId="f0f95b06-bc35-4a6c-b5da-9608cb597900" providerId="ADAL" clId="{B8C411DE-3C4C-40FC-A8AE-9168198DFBC6}" dt="2022-04-01T09:37:27.254" v="18" actId="1076"/>
          <ac:picMkLst>
            <pc:docMk/>
            <pc:sldMk cId="3671241343" sldId="283"/>
            <ac:picMk id="5" creationId="{F7488E82-5E92-4801-AA70-93005E85A78D}"/>
          </ac:picMkLst>
        </pc:picChg>
      </pc:sldChg>
      <pc:sldChg chg="addSp delSp modSp add">
        <pc:chgData name="Rishikesh" userId="f0f95b06-bc35-4a6c-b5da-9608cb597900" providerId="ADAL" clId="{B8C411DE-3C4C-40FC-A8AE-9168198DFBC6}" dt="2022-04-01T09:41:45.108" v="111" actId="12"/>
        <pc:sldMkLst>
          <pc:docMk/>
          <pc:sldMk cId="4050785995" sldId="284"/>
        </pc:sldMkLst>
        <pc:spChg chg="del">
          <ac:chgData name="Rishikesh" userId="f0f95b06-bc35-4a6c-b5da-9608cb597900" providerId="ADAL" clId="{B8C411DE-3C4C-40FC-A8AE-9168198DFBC6}" dt="2022-04-01T09:38:02.871" v="23" actId="478"/>
          <ac:spMkLst>
            <pc:docMk/>
            <pc:sldMk cId="4050785995" sldId="284"/>
            <ac:spMk id="2" creationId="{D7AFB19F-EC0C-4949-B894-B5E84109A01C}"/>
          </ac:spMkLst>
        </pc:spChg>
        <pc:spChg chg="del">
          <ac:chgData name="Rishikesh" userId="f0f95b06-bc35-4a6c-b5da-9608cb597900" providerId="ADAL" clId="{B8C411DE-3C4C-40FC-A8AE-9168198DFBC6}" dt="2022-04-01T09:38:07.199" v="24" actId="478"/>
          <ac:spMkLst>
            <pc:docMk/>
            <pc:sldMk cId="4050785995" sldId="284"/>
            <ac:spMk id="3" creationId="{1ED81EEA-A89C-435F-9EAE-11705CE9A103}"/>
          </ac:spMkLst>
        </pc:spChg>
        <pc:spChg chg="add mod">
          <ac:chgData name="Rishikesh" userId="f0f95b06-bc35-4a6c-b5da-9608cb597900" providerId="ADAL" clId="{B8C411DE-3C4C-40FC-A8AE-9168198DFBC6}" dt="2022-04-01T09:41:45.108" v="111" actId="12"/>
          <ac:spMkLst>
            <pc:docMk/>
            <pc:sldMk cId="4050785995" sldId="284"/>
            <ac:spMk id="5" creationId="{45D15505-0159-4ADA-8B16-8939EEC8DD9E}"/>
          </ac:spMkLst>
        </pc:spChg>
        <pc:picChg chg="add del mod">
          <ac:chgData name="Rishikesh" userId="f0f95b06-bc35-4a6c-b5da-9608cb597900" providerId="ADAL" clId="{B8C411DE-3C4C-40FC-A8AE-9168198DFBC6}" dt="2022-04-01T09:38:11.254" v="27" actId="1076"/>
          <ac:picMkLst>
            <pc:docMk/>
            <pc:sldMk cId="4050785995" sldId="284"/>
            <ac:picMk id="4" creationId="{83AF7F97-167E-4FEE-8BDA-50F9BFE28470}"/>
          </ac:picMkLst>
        </pc:picChg>
      </pc:sldChg>
      <pc:sldChg chg="addSp delSp modSp add">
        <pc:chgData name="Rishikesh" userId="f0f95b06-bc35-4a6c-b5da-9608cb597900" providerId="ADAL" clId="{B8C411DE-3C4C-40FC-A8AE-9168198DFBC6}" dt="2022-04-01T10:39:05.868" v="209" actId="20577"/>
        <pc:sldMkLst>
          <pc:docMk/>
          <pc:sldMk cId="2459750038" sldId="285"/>
        </pc:sldMkLst>
        <pc:spChg chg="mod">
          <ac:chgData name="Rishikesh" userId="f0f95b06-bc35-4a6c-b5da-9608cb597900" providerId="ADAL" clId="{B8C411DE-3C4C-40FC-A8AE-9168198DFBC6}" dt="2022-04-01T10:16:26.037" v="133" actId="20577"/>
          <ac:spMkLst>
            <pc:docMk/>
            <pc:sldMk cId="2459750038" sldId="285"/>
            <ac:spMk id="2" creationId="{B530D4AB-9CEB-4B08-A51E-481C5D0113D2}"/>
          </ac:spMkLst>
        </pc:spChg>
        <pc:spChg chg="del">
          <ac:chgData name="Rishikesh" userId="f0f95b06-bc35-4a6c-b5da-9608cb597900" providerId="ADAL" clId="{B8C411DE-3C4C-40FC-A8AE-9168198DFBC6}" dt="2022-04-01T10:16:28.694" v="134" actId="478"/>
          <ac:spMkLst>
            <pc:docMk/>
            <pc:sldMk cId="2459750038" sldId="285"/>
            <ac:spMk id="3" creationId="{99858A8C-7C73-4EC8-8DA3-C79E6270ECD9}"/>
          </ac:spMkLst>
        </pc:spChg>
        <pc:spChg chg="add mod">
          <ac:chgData name="Rishikesh" userId="f0f95b06-bc35-4a6c-b5da-9608cb597900" providerId="ADAL" clId="{B8C411DE-3C4C-40FC-A8AE-9168198DFBC6}" dt="2022-04-01T10:19:28.420" v="165" actId="1076"/>
          <ac:spMkLst>
            <pc:docMk/>
            <pc:sldMk cId="2459750038" sldId="285"/>
            <ac:spMk id="4" creationId="{34557558-3E27-4C1A-B103-91E277F48CF2}"/>
          </ac:spMkLst>
        </pc:spChg>
        <pc:spChg chg="add mod">
          <ac:chgData name="Rishikesh" userId="f0f95b06-bc35-4a6c-b5da-9608cb597900" providerId="ADAL" clId="{B8C411DE-3C4C-40FC-A8AE-9168198DFBC6}" dt="2022-04-01T10:39:05.868" v="209" actId="20577"/>
          <ac:spMkLst>
            <pc:docMk/>
            <pc:sldMk cId="2459750038" sldId="285"/>
            <ac:spMk id="5" creationId="{01EB5910-EB7F-4897-A5B5-C9F0CB65087F}"/>
          </ac:spMkLst>
        </pc:spChg>
        <pc:spChg chg="add del mod">
          <ac:chgData name="Rishikesh" userId="f0f95b06-bc35-4a6c-b5da-9608cb597900" providerId="ADAL" clId="{B8C411DE-3C4C-40FC-A8AE-9168198DFBC6}" dt="2022-04-01T10:26:06.382" v="177" actId="478"/>
          <ac:spMkLst>
            <pc:docMk/>
            <pc:sldMk cId="2459750038" sldId="285"/>
            <ac:spMk id="6" creationId="{2A497B18-0B72-4CCC-A23C-B3162CBC30CF}"/>
          </ac:spMkLst>
        </pc:spChg>
        <pc:picChg chg="add mod">
          <ac:chgData name="Rishikesh" userId="f0f95b06-bc35-4a6c-b5da-9608cb597900" providerId="ADAL" clId="{B8C411DE-3C4C-40FC-A8AE-9168198DFBC6}" dt="2022-04-01T10:16:38.356" v="139" actId="14100"/>
          <ac:picMkLst>
            <pc:docMk/>
            <pc:sldMk cId="2459750038" sldId="285"/>
            <ac:picMk id="1026" creationId="{A916CA34-2F0B-4702-AC8F-C0BA46884609}"/>
          </ac:picMkLst>
        </pc:picChg>
        <pc:picChg chg="add mod">
          <ac:chgData name="Rishikesh" userId="f0f95b06-bc35-4a6c-b5da-9608cb597900" providerId="ADAL" clId="{B8C411DE-3C4C-40FC-A8AE-9168198DFBC6}" dt="2022-04-01T10:16:59.068" v="144" actId="1076"/>
          <ac:picMkLst>
            <pc:docMk/>
            <pc:sldMk cId="2459750038" sldId="285"/>
            <ac:picMk id="1028" creationId="{39FB7B6C-F265-4C95-BA38-9A167B785BD2}"/>
          </ac:picMkLst>
        </pc:picChg>
        <pc:picChg chg="add mod">
          <ac:chgData name="Rishikesh" userId="f0f95b06-bc35-4a6c-b5da-9608cb597900" providerId="ADAL" clId="{B8C411DE-3C4C-40FC-A8AE-9168198DFBC6}" dt="2022-04-01T10:26:16.532" v="181" actId="1076"/>
          <ac:picMkLst>
            <pc:docMk/>
            <pc:sldMk cId="2459750038" sldId="285"/>
            <ac:picMk id="1030" creationId="{98DC714C-4FF5-4A8D-8737-AF6BB748DF0F}"/>
          </ac:picMkLst>
        </pc:picChg>
      </pc:sldChg>
      <pc:sldChg chg="addSp delSp modSp add">
        <pc:chgData name="Rishikesh" userId="f0f95b06-bc35-4a6c-b5da-9608cb597900" providerId="ADAL" clId="{B8C411DE-3C4C-40FC-A8AE-9168198DFBC6}" dt="2022-04-01T11:00:21.534" v="404" actId="20577"/>
        <pc:sldMkLst>
          <pc:docMk/>
          <pc:sldMk cId="1186662387" sldId="286"/>
        </pc:sldMkLst>
        <pc:spChg chg="mod">
          <ac:chgData name="Rishikesh" userId="f0f95b06-bc35-4a6c-b5da-9608cb597900" providerId="ADAL" clId="{B8C411DE-3C4C-40FC-A8AE-9168198DFBC6}" dt="2022-04-01T10:42:45.921" v="229" actId="20577"/>
          <ac:spMkLst>
            <pc:docMk/>
            <pc:sldMk cId="1186662387" sldId="286"/>
            <ac:spMk id="2" creationId="{F2FE77B4-328C-43C6-AABA-7793E3E20805}"/>
          </ac:spMkLst>
        </pc:spChg>
        <pc:spChg chg="mod">
          <ac:chgData name="Rishikesh" userId="f0f95b06-bc35-4a6c-b5da-9608cb597900" providerId="ADAL" clId="{B8C411DE-3C4C-40FC-A8AE-9168198DFBC6}" dt="2022-04-01T11:00:21.534" v="404" actId="20577"/>
          <ac:spMkLst>
            <pc:docMk/>
            <pc:sldMk cId="1186662387" sldId="286"/>
            <ac:spMk id="3" creationId="{884C187E-0CCE-44BB-B9DF-EAAFEDD69792}"/>
          </ac:spMkLst>
        </pc:spChg>
        <pc:spChg chg="add mod">
          <ac:chgData name="Rishikesh" userId="f0f95b06-bc35-4a6c-b5da-9608cb597900" providerId="ADAL" clId="{B8C411DE-3C4C-40FC-A8AE-9168198DFBC6}" dt="2022-04-01T10:49:33.857" v="329" actId="164"/>
          <ac:spMkLst>
            <pc:docMk/>
            <pc:sldMk cId="1186662387" sldId="286"/>
            <ac:spMk id="4" creationId="{D36DD470-A9E3-4952-8705-B9B7905E194F}"/>
          </ac:spMkLst>
        </pc:spChg>
        <pc:spChg chg="add mod">
          <ac:chgData name="Rishikesh" userId="f0f95b06-bc35-4a6c-b5da-9608cb597900" providerId="ADAL" clId="{B8C411DE-3C4C-40FC-A8AE-9168198DFBC6}" dt="2022-04-01T10:49:33.857" v="329" actId="164"/>
          <ac:spMkLst>
            <pc:docMk/>
            <pc:sldMk cId="1186662387" sldId="286"/>
            <ac:spMk id="9" creationId="{92F27703-83B2-4F63-B9C8-5457AED6FEC6}"/>
          </ac:spMkLst>
        </pc:spChg>
        <pc:grpChg chg="add mod">
          <ac:chgData name="Rishikesh" userId="f0f95b06-bc35-4a6c-b5da-9608cb597900" providerId="ADAL" clId="{B8C411DE-3C4C-40FC-A8AE-9168198DFBC6}" dt="2022-04-01T10:49:37.122" v="330" actId="1076"/>
          <ac:grpSpMkLst>
            <pc:docMk/>
            <pc:sldMk cId="1186662387" sldId="286"/>
            <ac:grpSpMk id="5" creationId="{2D447010-F544-4A58-B573-440A04BF3E06}"/>
          </ac:grpSpMkLst>
        </pc:grpChg>
        <pc:picChg chg="add mod">
          <ac:chgData name="Rishikesh" userId="f0f95b06-bc35-4a6c-b5da-9608cb597900" providerId="ADAL" clId="{B8C411DE-3C4C-40FC-A8AE-9168198DFBC6}" dt="2022-04-01T10:45:52.602" v="303" actId="1076"/>
          <ac:picMkLst>
            <pc:docMk/>
            <pc:sldMk cId="1186662387" sldId="286"/>
            <ac:picMk id="2050" creationId="{FDBBF67F-4E91-4A65-B675-6D4670E5F801}"/>
          </ac:picMkLst>
        </pc:picChg>
        <pc:picChg chg="add del mod">
          <ac:chgData name="Rishikesh" userId="f0f95b06-bc35-4a6c-b5da-9608cb597900" providerId="ADAL" clId="{B8C411DE-3C4C-40FC-A8AE-9168198DFBC6}" dt="2022-04-01T10:47:55.358" v="310" actId="478"/>
          <ac:picMkLst>
            <pc:docMk/>
            <pc:sldMk cId="1186662387" sldId="286"/>
            <ac:picMk id="2052" creationId="{B87A69D7-CEFB-4F67-ADEC-8E6E0B7EE86D}"/>
          </ac:picMkLst>
        </pc:picChg>
        <pc:picChg chg="add mod">
          <ac:chgData name="Rishikesh" userId="f0f95b06-bc35-4a6c-b5da-9608cb597900" providerId="ADAL" clId="{B8C411DE-3C4C-40FC-A8AE-9168198DFBC6}" dt="2022-04-01T10:49:33.857" v="329" actId="164"/>
          <ac:picMkLst>
            <pc:docMk/>
            <pc:sldMk cId="1186662387" sldId="286"/>
            <ac:picMk id="2054" creationId="{B81A27B2-CE2A-44E1-A299-EFB24632987A}"/>
          </ac:picMkLst>
        </pc:picChg>
        <pc:picChg chg="add mod">
          <ac:chgData name="Rishikesh" userId="f0f95b06-bc35-4a6c-b5da-9608cb597900" providerId="ADAL" clId="{B8C411DE-3C4C-40FC-A8AE-9168198DFBC6}" dt="2022-04-01T10:49:33.857" v="329" actId="164"/>
          <ac:picMkLst>
            <pc:docMk/>
            <pc:sldMk cId="1186662387" sldId="286"/>
            <ac:picMk id="2056" creationId="{6539A87A-12DE-4507-804F-553A74032C3E}"/>
          </ac:picMkLst>
        </pc:picChg>
      </pc:sldChg>
      <pc:sldChg chg="del">
        <pc:chgData name="Rishikesh" userId="f0f95b06-bc35-4a6c-b5da-9608cb597900" providerId="ADAL" clId="{B8C411DE-3C4C-40FC-A8AE-9168198DFBC6}" dt="2022-04-01T09:05:51.687" v="0" actId="2696"/>
        <pc:sldMkLst>
          <pc:docMk/>
          <pc:sldMk cId="227832561" sldId="288"/>
        </pc:sldMkLst>
      </pc:sldChg>
      <pc:sldChg chg="del">
        <pc:chgData name="Rishikesh" userId="f0f95b06-bc35-4a6c-b5da-9608cb597900" providerId="ADAL" clId="{B8C411DE-3C4C-40FC-A8AE-9168198DFBC6}" dt="2022-04-01T09:05:51.869" v="1" actId="2696"/>
        <pc:sldMkLst>
          <pc:docMk/>
          <pc:sldMk cId="3649110043" sldId="289"/>
        </pc:sldMkLst>
      </pc:sldChg>
    </pc:docChg>
  </pc:docChgLst>
  <pc:docChgLst>
    <pc:chgData name="Rishikesh" userId="f0f95b06-bc35-4a6c-b5da-9608cb597900" providerId="ADAL" clId="{E4BC7BDC-6D0D-4980-86A7-EBD7E649C6EE}"/>
    <pc:docChg chg="undo custSel addSld delSld modSld sldOrd">
      <pc:chgData name="Rishikesh" userId="f0f95b06-bc35-4a6c-b5da-9608cb597900" providerId="ADAL" clId="{E4BC7BDC-6D0D-4980-86A7-EBD7E649C6EE}" dt="2022-03-30T06:30:44.199" v="492" actId="1076"/>
      <pc:docMkLst>
        <pc:docMk/>
      </pc:docMkLst>
      <pc:sldChg chg="modSp">
        <pc:chgData name="Rishikesh" userId="f0f95b06-bc35-4a6c-b5da-9608cb597900" providerId="ADAL" clId="{E4BC7BDC-6D0D-4980-86A7-EBD7E649C6EE}" dt="2022-03-30T04:53:33.760" v="5" actId="20577"/>
        <pc:sldMkLst>
          <pc:docMk/>
          <pc:sldMk cId="2977795642" sldId="276"/>
        </pc:sldMkLst>
        <pc:spChg chg="mod">
          <ac:chgData name="Rishikesh" userId="f0f95b06-bc35-4a6c-b5da-9608cb597900" providerId="ADAL" clId="{E4BC7BDC-6D0D-4980-86A7-EBD7E649C6EE}" dt="2022-03-30T04:53:33.760" v="5" actId="20577"/>
          <ac:spMkLst>
            <pc:docMk/>
            <pc:sldMk cId="2977795642" sldId="276"/>
            <ac:spMk id="2" creationId="{00000000-0000-0000-0000-000000000000}"/>
          </ac:spMkLst>
        </pc:spChg>
      </pc:sldChg>
    </pc:docChg>
  </pc:docChgLst>
  <pc:docChgLst>
    <pc:chgData name="Rishikesh" userId="f0f95b06-bc35-4a6c-b5da-9608cb597900" providerId="ADAL" clId="{A020F082-114F-43FB-9469-0CB60E6C5C9F}"/>
    <pc:docChg chg="undo custSel addSld delSld modSld">
      <pc:chgData name="Rishikesh" userId="f0f95b06-bc35-4a6c-b5da-9608cb597900" providerId="ADAL" clId="{A020F082-114F-43FB-9469-0CB60E6C5C9F}" dt="2022-03-31T11:02:31.253" v="1812" actId="1076"/>
      <pc:docMkLst>
        <pc:docMk/>
      </pc:docMkLst>
      <pc:sldChg chg="modSp">
        <pc:chgData name="Rishikesh" userId="f0f95b06-bc35-4a6c-b5da-9608cb597900" providerId="ADAL" clId="{A020F082-114F-43FB-9469-0CB60E6C5C9F}" dt="2022-03-31T05:45:41.944" v="0" actId="20577"/>
        <pc:sldMkLst>
          <pc:docMk/>
          <pc:sldMk cId="2977795642" sldId="276"/>
        </pc:sldMkLst>
        <pc:spChg chg="mod">
          <ac:chgData name="Rishikesh" userId="f0f95b06-bc35-4a6c-b5da-9608cb597900" providerId="ADAL" clId="{A020F082-114F-43FB-9469-0CB60E6C5C9F}" dt="2022-03-31T05:45:41.944" v="0" actId="20577"/>
          <ac:spMkLst>
            <pc:docMk/>
            <pc:sldMk cId="2977795642" sldId="276"/>
            <ac:spMk id="2" creationId="{00000000-0000-0000-0000-000000000000}"/>
          </ac:spMkLst>
        </pc:spChg>
      </pc:sldChg>
      <pc:sldChg chg="addSp modSp add">
        <pc:chgData name="Rishikesh" userId="f0f95b06-bc35-4a6c-b5da-9608cb597900" providerId="ADAL" clId="{A020F082-114F-43FB-9469-0CB60E6C5C9F}" dt="2022-03-31T09:03:36.984" v="1171" actId="1076"/>
        <pc:sldMkLst>
          <pc:docMk/>
          <pc:sldMk cId="1084789127" sldId="277"/>
        </pc:sldMkLst>
        <pc:spChg chg="mod">
          <ac:chgData name="Rishikesh" userId="f0f95b06-bc35-4a6c-b5da-9608cb597900" providerId="ADAL" clId="{A020F082-114F-43FB-9469-0CB60E6C5C9F}" dt="2022-03-31T05:53:54.108" v="61" actId="20577"/>
          <ac:spMkLst>
            <pc:docMk/>
            <pc:sldMk cId="1084789127" sldId="277"/>
            <ac:spMk id="2" creationId="{9E92A984-AD91-43B7-8E25-06813F0748F1}"/>
          </ac:spMkLst>
        </pc:spChg>
        <pc:spChg chg="mod">
          <ac:chgData name="Rishikesh" userId="f0f95b06-bc35-4a6c-b5da-9608cb597900" providerId="ADAL" clId="{A020F082-114F-43FB-9469-0CB60E6C5C9F}" dt="2022-03-31T06:08:58.606" v="549" actId="20577"/>
          <ac:spMkLst>
            <pc:docMk/>
            <pc:sldMk cId="1084789127" sldId="277"/>
            <ac:spMk id="3" creationId="{822F7764-C4C3-4EDE-9903-F53EC2D3C048}"/>
          </ac:spMkLst>
        </pc:spChg>
        <pc:picChg chg="add mod">
          <ac:chgData name="Rishikesh" userId="f0f95b06-bc35-4a6c-b5da-9608cb597900" providerId="ADAL" clId="{A020F082-114F-43FB-9469-0CB60E6C5C9F}" dt="2022-03-31T09:03:35.799" v="1170" actId="1076"/>
          <ac:picMkLst>
            <pc:docMk/>
            <pc:sldMk cId="1084789127" sldId="277"/>
            <ac:picMk id="4" creationId="{8B3AC309-6C3B-4A85-945E-063D9670B87A}"/>
          </ac:picMkLst>
        </pc:picChg>
        <pc:picChg chg="add mod">
          <ac:chgData name="Rishikesh" userId="f0f95b06-bc35-4a6c-b5da-9608cb597900" providerId="ADAL" clId="{A020F082-114F-43FB-9469-0CB60E6C5C9F}" dt="2022-03-31T09:03:36.984" v="1171" actId="1076"/>
          <ac:picMkLst>
            <pc:docMk/>
            <pc:sldMk cId="1084789127" sldId="277"/>
            <ac:picMk id="1026" creationId="{E21A274E-2D55-48B3-8EEF-64166AFE2F24}"/>
          </ac:picMkLst>
        </pc:picChg>
      </pc:sldChg>
      <pc:sldChg chg="addSp modSp add">
        <pc:chgData name="Rishikesh" userId="f0f95b06-bc35-4a6c-b5da-9608cb597900" providerId="ADAL" clId="{A020F082-114F-43FB-9469-0CB60E6C5C9F}" dt="2022-03-31T09:02:48.611" v="1166" actId="20577"/>
        <pc:sldMkLst>
          <pc:docMk/>
          <pc:sldMk cId="224585027" sldId="278"/>
        </pc:sldMkLst>
        <pc:spChg chg="mod">
          <ac:chgData name="Rishikesh" userId="f0f95b06-bc35-4a6c-b5da-9608cb597900" providerId="ADAL" clId="{A020F082-114F-43FB-9469-0CB60E6C5C9F}" dt="2022-03-31T06:07:49.857" v="443"/>
          <ac:spMkLst>
            <pc:docMk/>
            <pc:sldMk cId="224585027" sldId="278"/>
            <ac:spMk id="2" creationId="{EB22006F-0FB0-4314-B841-BBA3DF44D06B}"/>
          </ac:spMkLst>
        </pc:spChg>
        <pc:spChg chg="mod">
          <ac:chgData name="Rishikesh" userId="f0f95b06-bc35-4a6c-b5da-9608cb597900" providerId="ADAL" clId="{A020F082-114F-43FB-9469-0CB60E6C5C9F}" dt="2022-03-31T09:02:48.611" v="1166" actId="20577"/>
          <ac:spMkLst>
            <pc:docMk/>
            <pc:sldMk cId="224585027" sldId="278"/>
            <ac:spMk id="3" creationId="{56499467-85C3-42A8-9592-9140FB9E9519}"/>
          </ac:spMkLst>
        </pc:spChg>
        <pc:picChg chg="add mod">
          <ac:chgData name="Rishikesh" userId="f0f95b06-bc35-4a6c-b5da-9608cb597900" providerId="ADAL" clId="{A020F082-114F-43FB-9469-0CB60E6C5C9F}" dt="2022-03-31T06:09:30.177" v="553" actId="1076"/>
          <ac:picMkLst>
            <pc:docMk/>
            <pc:sldMk cId="224585027" sldId="278"/>
            <ac:picMk id="4" creationId="{4A092182-5D40-4178-91CC-8CF2806F2D62}"/>
          </ac:picMkLst>
        </pc:picChg>
        <pc:picChg chg="add mod">
          <ac:chgData name="Rishikesh" userId="f0f95b06-bc35-4a6c-b5da-9608cb597900" providerId="ADAL" clId="{A020F082-114F-43FB-9469-0CB60E6C5C9F}" dt="2022-03-31T09:00:06.665" v="995" actId="1076"/>
          <ac:picMkLst>
            <pc:docMk/>
            <pc:sldMk cId="224585027" sldId="278"/>
            <ac:picMk id="5" creationId="{415DD584-6CD3-4367-A499-B7A70A84A9FE}"/>
          </ac:picMkLst>
        </pc:picChg>
      </pc:sldChg>
      <pc:sldChg chg="addSp modSp add">
        <pc:chgData name="Rishikesh" userId="f0f95b06-bc35-4a6c-b5da-9608cb597900" providerId="ADAL" clId="{A020F082-114F-43FB-9469-0CB60E6C5C9F}" dt="2022-03-31T09:11:23.574" v="1341" actId="20577"/>
        <pc:sldMkLst>
          <pc:docMk/>
          <pc:sldMk cId="769827391" sldId="279"/>
        </pc:sldMkLst>
        <pc:spChg chg="mod">
          <ac:chgData name="Rishikesh" userId="f0f95b06-bc35-4a6c-b5da-9608cb597900" providerId="ADAL" clId="{A020F082-114F-43FB-9469-0CB60E6C5C9F}" dt="2022-03-31T09:04:08.808" v="1173"/>
          <ac:spMkLst>
            <pc:docMk/>
            <pc:sldMk cId="769827391" sldId="279"/>
            <ac:spMk id="2" creationId="{05368EF5-DB23-4621-99E1-235ED2F551D2}"/>
          </ac:spMkLst>
        </pc:spChg>
        <pc:spChg chg="mod">
          <ac:chgData name="Rishikesh" userId="f0f95b06-bc35-4a6c-b5da-9608cb597900" providerId="ADAL" clId="{A020F082-114F-43FB-9469-0CB60E6C5C9F}" dt="2022-03-31T09:11:23.574" v="1341" actId="20577"/>
          <ac:spMkLst>
            <pc:docMk/>
            <pc:sldMk cId="769827391" sldId="279"/>
            <ac:spMk id="3" creationId="{37F29539-0B7F-46A5-AB26-8D29EFC44AD3}"/>
          </ac:spMkLst>
        </pc:spChg>
        <pc:picChg chg="add mod">
          <ac:chgData name="Rishikesh" userId="f0f95b06-bc35-4a6c-b5da-9608cb597900" providerId="ADAL" clId="{A020F082-114F-43FB-9469-0CB60E6C5C9F}" dt="2022-03-31T09:07:21.142" v="1180" actId="1076"/>
          <ac:picMkLst>
            <pc:docMk/>
            <pc:sldMk cId="769827391" sldId="279"/>
            <ac:picMk id="4" creationId="{B94F2B5B-1A26-4424-A226-5708688C24C5}"/>
          </ac:picMkLst>
        </pc:picChg>
        <pc:picChg chg="add mod">
          <ac:chgData name="Rishikesh" userId="f0f95b06-bc35-4a6c-b5da-9608cb597900" providerId="ADAL" clId="{A020F082-114F-43FB-9469-0CB60E6C5C9F}" dt="2022-03-31T09:07:18.047" v="1179" actId="1076"/>
          <ac:picMkLst>
            <pc:docMk/>
            <pc:sldMk cId="769827391" sldId="279"/>
            <ac:picMk id="5" creationId="{EC67DE8C-F207-40D0-9EC2-B6D8E5F99CFB}"/>
          </ac:picMkLst>
        </pc:picChg>
        <pc:picChg chg="add mod">
          <ac:chgData name="Rishikesh" userId="f0f95b06-bc35-4a6c-b5da-9608cb597900" providerId="ADAL" clId="{A020F082-114F-43FB-9469-0CB60E6C5C9F}" dt="2022-03-31T09:10:57.071" v="1337" actId="1076"/>
          <ac:picMkLst>
            <pc:docMk/>
            <pc:sldMk cId="769827391" sldId="279"/>
            <ac:picMk id="6" creationId="{7B2282FE-9BDD-45F0-91A3-DA1E5F8CBFB5}"/>
          </ac:picMkLst>
        </pc:picChg>
      </pc:sldChg>
      <pc:sldChg chg="addSp modSp add">
        <pc:chgData name="Rishikesh" userId="f0f95b06-bc35-4a6c-b5da-9608cb597900" providerId="ADAL" clId="{A020F082-114F-43FB-9469-0CB60E6C5C9F}" dt="2022-03-31T09:29:52.677" v="1574" actId="1076"/>
        <pc:sldMkLst>
          <pc:docMk/>
          <pc:sldMk cId="2938457665" sldId="280"/>
        </pc:sldMkLst>
        <pc:spChg chg="mod">
          <ac:chgData name="Rishikesh" userId="f0f95b06-bc35-4a6c-b5da-9608cb597900" providerId="ADAL" clId="{A020F082-114F-43FB-9469-0CB60E6C5C9F}" dt="2022-03-31T09:11:29.986" v="1343"/>
          <ac:spMkLst>
            <pc:docMk/>
            <pc:sldMk cId="2938457665" sldId="280"/>
            <ac:spMk id="2" creationId="{11402C09-16C1-4A60-BFFB-03A60B75C343}"/>
          </ac:spMkLst>
        </pc:spChg>
        <pc:spChg chg="mod">
          <ac:chgData name="Rishikesh" userId="f0f95b06-bc35-4a6c-b5da-9608cb597900" providerId="ADAL" clId="{A020F082-114F-43FB-9469-0CB60E6C5C9F}" dt="2022-03-31T09:29:46.568" v="1570" actId="20577"/>
          <ac:spMkLst>
            <pc:docMk/>
            <pc:sldMk cId="2938457665" sldId="280"/>
            <ac:spMk id="3" creationId="{227704FE-2D80-4BB8-B076-61B3C9A1F6A5}"/>
          </ac:spMkLst>
        </pc:spChg>
        <pc:picChg chg="add mod">
          <ac:chgData name="Rishikesh" userId="f0f95b06-bc35-4a6c-b5da-9608cb597900" providerId="ADAL" clId="{A020F082-114F-43FB-9469-0CB60E6C5C9F}" dt="2022-03-31T09:29:40.646" v="1549" actId="1076"/>
          <ac:picMkLst>
            <pc:docMk/>
            <pc:sldMk cId="2938457665" sldId="280"/>
            <ac:picMk id="4" creationId="{4041BD9D-170E-487C-8EEB-A364B2152E76}"/>
          </ac:picMkLst>
        </pc:picChg>
        <pc:picChg chg="add mod">
          <ac:chgData name="Rishikesh" userId="f0f95b06-bc35-4a6c-b5da-9608cb597900" providerId="ADAL" clId="{A020F082-114F-43FB-9469-0CB60E6C5C9F}" dt="2022-03-31T09:29:52.677" v="1574" actId="1076"/>
          <ac:picMkLst>
            <pc:docMk/>
            <pc:sldMk cId="2938457665" sldId="280"/>
            <ac:picMk id="5" creationId="{F9910EC0-729D-48E5-B98C-143F72896797}"/>
          </ac:picMkLst>
        </pc:picChg>
      </pc:sldChg>
      <pc:sldChg chg="modSp add">
        <pc:chgData name="Rishikesh" userId="f0f95b06-bc35-4a6c-b5da-9608cb597900" providerId="ADAL" clId="{A020F082-114F-43FB-9469-0CB60E6C5C9F}" dt="2022-03-31T09:56:41.808" v="1793" actId="27636"/>
        <pc:sldMkLst>
          <pc:docMk/>
          <pc:sldMk cId="1775972966" sldId="281"/>
        </pc:sldMkLst>
        <pc:spChg chg="mod">
          <ac:chgData name="Rishikesh" userId="f0f95b06-bc35-4a6c-b5da-9608cb597900" providerId="ADAL" clId="{A020F082-114F-43FB-9469-0CB60E6C5C9F}" dt="2022-03-31T09:30:19.360" v="1576"/>
          <ac:spMkLst>
            <pc:docMk/>
            <pc:sldMk cId="1775972966" sldId="281"/>
            <ac:spMk id="2" creationId="{23D52F7D-2261-4F00-BFC9-B1E315C4448F}"/>
          </ac:spMkLst>
        </pc:spChg>
        <pc:spChg chg="mod">
          <ac:chgData name="Rishikesh" userId="f0f95b06-bc35-4a6c-b5da-9608cb597900" providerId="ADAL" clId="{A020F082-114F-43FB-9469-0CB60E6C5C9F}" dt="2022-03-31T09:56:41.808" v="1793" actId="27636"/>
          <ac:spMkLst>
            <pc:docMk/>
            <pc:sldMk cId="1775972966" sldId="281"/>
            <ac:spMk id="3" creationId="{A4E531B3-6EE8-4D4D-98D3-6537DB67B446}"/>
          </ac:spMkLst>
        </pc:spChg>
      </pc:sldChg>
      <pc:sldChg chg="addSp modSp add">
        <pc:chgData name="Rishikesh" userId="f0f95b06-bc35-4a6c-b5da-9608cb597900" providerId="ADAL" clId="{A020F082-114F-43FB-9469-0CB60E6C5C9F}" dt="2022-03-31T11:02:31.253" v="1812" actId="1076"/>
        <pc:sldMkLst>
          <pc:docMk/>
          <pc:sldMk cId="2137026963" sldId="282"/>
        </pc:sldMkLst>
        <pc:spChg chg="mod">
          <ac:chgData name="Rishikesh" userId="f0f95b06-bc35-4a6c-b5da-9608cb597900" providerId="ADAL" clId="{A020F082-114F-43FB-9469-0CB60E6C5C9F}" dt="2022-03-31T09:56:50.401" v="1795"/>
          <ac:spMkLst>
            <pc:docMk/>
            <pc:sldMk cId="2137026963" sldId="282"/>
            <ac:spMk id="2" creationId="{ABFCA350-A317-4C78-B042-AC2D395292AA}"/>
          </ac:spMkLst>
        </pc:spChg>
        <pc:spChg chg="mod">
          <ac:chgData name="Rishikesh" userId="f0f95b06-bc35-4a6c-b5da-9608cb597900" providerId="ADAL" clId="{A020F082-114F-43FB-9469-0CB60E6C5C9F}" dt="2022-03-31T09:56:59.112" v="1796"/>
          <ac:spMkLst>
            <pc:docMk/>
            <pc:sldMk cId="2137026963" sldId="282"/>
            <ac:spMk id="3" creationId="{CAEE095F-1DB1-4B33-8407-2B58FB44060F}"/>
          </ac:spMkLst>
        </pc:spChg>
        <pc:picChg chg="add mod">
          <ac:chgData name="Rishikesh" userId="f0f95b06-bc35-4a6c-b5da-9608cb597900" providerId="ADAL" clId="{A020F082-114F-43FB-9469-0CB60E6C5C9F}" dt="2022-03-31T11:01:36.301" v="1803" actId="1076"/>
          <ac:picMkLst>
            <pc:docMk/>
            <pc:sldMk cId="2137026963" sldId="282"/>
            <ac:picMk id="4" creationId="{F04E2B60-CE1A-4807-B45E-03175887B83C}"/>
          </ac:picMkLst>
        </pc:picChg>
        <pc:picChg chg="add mod">
          <ac:chgData name="Rishikesh" userId="f0f95b06-bc35-4a6c-b5da-9608cb597900" providerId="ADAL" clId="{A020F082-114F-43FB-9469-0CB60E6C5C9F}" dt="2022-03-31T11:01:57.797" v="1805" actId="1076"/>
          <ac:picMkLst>
            <pc:docMk/>
            <pc:sldMk cId="2137026963" sldId="282"/>
            <ac:picMk id="5" creationId="{1D274C8D-0CDA-44A3-87DF-5DA9BCD55B00}"/>
          </ac:picMkLst>
        </pc:picChg>
        <pc:picChg chg="add mod">
          <ac:chgData name="Rishikesh" userId="f0f95b06-bc35-4a6c-b5da-9608cb597900" providerId="ADAL" clId="{A020F082-114F-43FB-9469-0CB60E6C5C9F}" dt="2022-03-31T11:02:09.853" v="1807" actId="1076"/>
          <ac:picMkLst>
            <pc:docMk/>
            <pc:sldMk cId="2137026963" sldId="282"/>
            <ac:picMk id="6" creationId="{F00600C6-577F-4460-B879-AF3B6BE077B8}"/>
          </ac:picMkLst>
        </pc:picChg>
        <pc:picChg chg="add mod">
          <ac:chgData name="Rishikesh" userId="f0f95b06-bc35-4a6c-b5da-9608cb597900" providerId="ADAL" clId="{A020F082-114F-43FB-9469-0CB60E6C5C9F}" dt="2022-03-31T11:02:31.253" v="1812" actId="1076"/>
          <ac:picMkLst>
            <pc:docMk/>
            <pc:sldMk cId="2137026963" sldId="282"/>
            <ac:picMk id="7" creationId="{05815849-B4CD-4262-A444-9BB7D4814657}"/>
          </ac:picMkLst>
        </pc:picChg>
        <pc:picChg chg="add mod">
          <ac:chgData name="Rishikesh" userId="f0f95b06-bc35-4a6c-b5da-9608cb597900" providerId="ADAL" clId="{A020F082-114F-43FB-9469-0CB60E6C5C9F}" dt="2022-03-31T11:02:29.877" v="1811" actId="1076"/>
          <ac:picMkLst>
            <pc:docMk/>
            <pc:sldMk cId="2137026963" sldId="282"/>
            <ac:picMk id="8" creationId="{A6A49058-8EB3-46F6-B59A-283B13DEE166}"/>
          </ac:picMkLst>
        </pc:picChg>
      </pc:sldChg>
      <pc:sldChg chg="del">
        <pc:chgData name="Rishikesh" userId="f0f95b06-bc35-4a6c-b5da-9608cb597900" providerId="ADAL" clId="{A020F082-114F-43FB-9469-0CB60E6C5C9F}" dt="2022-03-31T05:45:43.897" v="1" actId="2696"/>
        <pc:sldMkLst>
          <pc:docMk/>
          <pc:sldMk cId="3524060119" sldId="282"/>
        </pc:sldMkLst>
      </pc:sldChg>
      <pc:sldChg chg="del">
        <pc:chgData name="Rishikesh" userId="f0f95b06-bc35-4a6c-b5da-9608cb597900" providerId="ADAL" clId="{A020F082-114F-43FB-9469-0CB60E6C5C9F}" dt="2022-03-31T05:45:44.382" v="4" actId="2696"/>
        <pc:sldMkLst>
          <pc:docMk/>
          <pc:sldMk cId="848142643" sldId="283"/>
        </pc:sldMkLst>
      </pc:sldChg>
      <pc:sldChg chg="add del">
        <pc:chgData name="Rishikesh" userId="f0f95b06-bc35-4a6c-b5da-9608cb597900" providerId="ADAL" clId="{A020F082-114F-43FB-9469-0CB60E6C5C9F}" dt="2022-03-31T11:01:06.459" v="1799" actId="2696"/>
        <pc:sldMkLst>
          <pc:docMk/>
          <pc:sldMk cId="3460845121" sldId="283"/>
        </pc:sldMkLst>
      </pc:sldChg>
      <pc:sldChg chg="del">
        <pc:chgData name="Rishikesh" userId="f0f95b06-bc35-4a6c-b5da-9608cb597900" providerId="ADAL" clId="{A020F082-114F-43FB-9469-0CB60E6C5C9F}" dt="2022-03-31T05:45:44.066" v="2" actId="2696"/>
        <pc:sldMkLst>
          <pc:docMk/>
          <pc:sldMk cId="3692013218" sldId="285"/>
        </pc:sldMkLst>
      </pc:sldChg>
      <pc:sldChg chg="del">
        <pc:chgData name="Rishikesh" userId="f0f95b06-bc35-4a6c-b5da-9608cb597900" providerId="ADAL" clId="{A020F082-114F-43FB-9469-0CB60E6C5C9F}" dt="2022-03-31T05:45:44.529" v="5" actId="2696"/>
        <pc:sldMkLst>
          <pc:docMk/>
          <pc:sldMk cId="14016894" sldId="286"/>
        </pc:sldMkLst>
      </pc:sldChg>
      <pc:sldChg chg="del">
        <pc:chgData name="Rishikesh" userId="f0f95b06-bc35-4a6c-b5da-9608cb597900" providerId="ADAL" clId="{A020F082-114F-43FB-9469-0CB60E6C5C9F}" dt="2022-03-31T05:45:44.714" v="6" actId="2696"/>
        <pc:sldMkLst>
          <pc:docMk/>
          <pc:sldMk cId="1803107553" sldId="287"/>
        </pc:sldMkLst>
      </pc:sldChg>
      <pc:sldChg chg="add del">
        <pc:chgData name="Rishikesh" userId="f0f95b06-bc35-4a6c-b5da-9608cb597900" providerId="ADAL" clId="{A020F082-114F-43FB-9469-0CB60E6C5C9F}" dt="2022-03-31T11:01:04.926" v="1798"/>
        <pc:sldMkLst>
          <pc:docMk/>
          <pc:sldMk cId="227832561" sldId="288"/>
        </pc:sldMkLst>
      </pc:sldChg>
      <pc:sldChg chg="add del">
        <pc:chgData name="Rishikesh" userId="f0f95b06-bc35-4a6c-b5da-9608cb597900" providerId="ADAL" clId="{A020F082-114F-43FB-9469-0CB60E6C5C9F}" dt="2022-03-31T11:01:04.926" v="1798"/>
        <pc:sldMkLst>
          <pc:docMk/>
          <pc:sldMk cId="3649110043" sldId="289"/>
        </pc:sldMkLst>
      </pc:sldChg>
      <pc:sldChg chg="del">
        <pc:chgData name="Rishikesh" userId="f0f95b06-bc35-4a6c-b5da-9608cb597900" providerId="ADAL" clId="{A020F082-114F-43FB-9469-0CB60E6C5C9F}" dt="2022-03-31T05:45:44.846" v="7" actId="2696"/>
        <pc:sldMkLst>
          <pc:docMk/>
          <pc:sldMk cId="908569069" sldId="290"/>
        </pc:sldMkLst>
      </pc:sldChg>
      <pc:sldChg chg="del">
        <pc:chgData name="Rishikesh" userId="f0f95b06-bc35-4a6c-b5da-9608cb597900" providerId="ADAL" clId="{A020F082-114F-43FB-9469-0CB60E6C5C9F}" dt="2022-03-31T05:45:44.999" v="8" actId="2696"/>
        <pc:sldMkLst>
          <pc:docMk/>
          <pc:sldMk cId="2087350080" sldId="291"/>
        </pc:sldMkLst>
      </pc:sldChg>
      <pc:sldChg chg="del">
        <pc:chgData name="Rishikesh" userId="f0f95b06-bc35-4a6c-b5da-9608cb597900" providerId="ADAL" clId="{A020F082-114F-43FB-9469-0CB60E6C5C9F}" dt="2022-03-31T05:45:44.251" v="3" actId="2696"/>
        <pc:sldMkLst>
          <pc:docMk/>
          <pc:sldMk cId="1769669258" sldId="29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0037-302D-4556-AEED-D83650F39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E1BD4-40D8-4761-910E-2F424F3D3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F314D-0890-4CCE-A127-23268764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4EAD5-4E43-412C-A9DF-86D98B67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BCFD9-C6B6-4B69-BAB1-69DAAA0E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2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9626-8533-40CF-B755-EC0A55C3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1724E-FD30-453F-B3A5-9460A6A0C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5CC8E-BFA4-4FC2-AE28-00715374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0BED5-93A6-4129-9C1E-AEEAE16F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45636-68CB-4A22-87A9-5D9752AD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1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6B1CF-8351-4428-BA74-8B47DE755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F0B9C-E090-4279-8A25-BA0053247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E31B9-F1D8-46F3-8D4F-DC95509A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D8E4D-CDA2-438E-B6AF-1F40DEC1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6AF9-89C1-423D-9BBC-4FEF2EB7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12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3BC5-79B9-4B7E-94DD-AB56A20C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90D93-D064-46A5-AEAB-FAF00DB96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6D963-3099-4D0F-87AA-34F7B27A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74B5B-19E4-4867-86E5-2E71CE03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A76A-B51D-4C87-9D6A-4C6D2561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69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5CB8-FE68-431E-9A96-622490D5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84273-9172-4B7C-A1F2-AD00F63DA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8F001-D403-4208-95F6-AB0CC020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06132-9245-4F30-9A7F-0F154EDB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20DF9-9EE9-4DBE-9275-A98D4EE9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7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0658-A3A6-45FD-BB65-4EC7C854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C02F-A32A-4AAE-90AE-06F832EBC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D0AAD-9BC2-4A3D-8BFE-E1B11C8D4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BCB6D-CB13-401D-94F4-69CE0A33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1837C-BE1A-4372-B024-3BA4FEEF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7C4F6-0F7E-4205-9837-2BD267E1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07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524D-0831-4639-9691-BB484A8D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9121E-1EC1-46DD-8F24-210FDB00B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1D11-EE7E-4FA7-A225-A8C7A5821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3FAA5-E34D-48E4-BA09-247567DD3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51D1A-3E47-4362-B786-DE2D4FD91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1AC47-0494-47F0-9469-BBAA74A9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E8315-5AAC-4BE0-B819-16C25754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76A51-06ED-469A-AC95-A9BAB04A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93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1E06-CAE2-480B-8658-4BC29144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9D3D5-EC24-4F13-AACB-3C55AFD6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7B5C8-5FA1-4666-B2FA-E7229F07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39F85-8A22-4CFB-A586-4BAA6569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2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3B16A-3AD6-41B4-B682-ECBFF169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63F3D-AC61-4BB4-BACA-41D3D272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A92B6-DC7C-4502-BFFF-C53AA228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8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4301-7AD4-49AE-B792-9D43D6EE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2913A-26BA-445E-8505-B264B70A2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CD725-9931-4F14-8AE9-4AFDD93DC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9BAD9-4BDB-4A5F-A726-9AAF2063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676C6-17D8-4422-BEC8-828A8D90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C44AB-C312-4EF9-94A2-3F98E523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28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0D4F-15B4-4135-886C-B86AB827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9E98F-E208-436D-B848-E05EED739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33C54-BBE1-42E9-9889-04144AA5C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85BAC-B650-49C4-9F11-83D4637A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0E865-05AA-40E1-9562-431D4207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DF823-65E9-4D65-889C-2AE70253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41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0D1D1-BE7F-4BB9-A184-A321A11E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F9FC4-8691-4CE7-BFF1-A521247E5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C568B-EB77-4EBF-9843-BE2DAAEA5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CADC0-E968-4748-8313-3EF5B5CE5928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AC08E-E1F4-4D7C-923C-826BDBA5A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6AF7-005C-4C4A-9782-0A4304C43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40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s://www.baumer.com/in/en/service-support/function-principle/functionality-and-technology-of-optical-distance-sensors/a/Know-how_Function_optical-distance-sensor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6554" y="189415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RA 505 Robot Sensing and Vision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Lecture </a:t>
            </a:r>
            <a:r>
              <a:rPr lang="en-IN" dirty="0" smtClean="0"/>
              <a:t>29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70648-EC5A-42F4-A453-DBCEC70713F5}"/>
              </a:ext>
            </a:extLst>
          </p:cNvPr>
          <p:cNvSpPr txBox="1"/>
          <p:nvPr/>
        </p:nvSpPr>
        <p:spPr>
          <a:xfrm>
            <a:off x="7076241" y="5737286"/>
            <a:ext cx="5115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Dr. Rishikesh Kulkarni</a:t>
            </a:r>
          </a:p>
          <a:p>
            <a:r>
              <a:rPr lang="en-IN" dirty="0"/>
              <a:t>Department of Electronics and Electrical Engineering</a:t>
            </a:r>
          </a:p>
          <a:p>
            <a:r>
              <a:rPr lang="en-IN" dirty="0"/>
              <a:t>IIT Guwahati</a:t>
            </a:r>
          </a:p>
        </p:txBody>
      </p:sp>
    </p:spTree>
    <p:extLst>
      <p:ext uri="{BB962C8B-B14F-4D97-AF65-F5344CB8AC3E}">
        <p14:creationId xmlns:p14="http://schemas.microsoft.com/office/powerpoint/2010/main" val="297779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A350-A317-4C78-B042-AC2D3952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Ultrasonic rangefinder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095F-1DB1-4B33-8407-2B58FB440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Doppler Shift in Ultrasound Transmission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4E2B60-CE1A-4807-B45E-03175887B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447" y="2408655"/>
            <a:ext cx="4118691" cy="2918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274C8D-0CDA-44A3-87DF-5DA9BCD55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781" y="2675254"/>
            <a:ext cx="4601497" cy="668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0600C6-577F-4460-B879-AF3B6BE07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72" y="3775069"/>
            <a:ext cx="3382297" cy="599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15849-B4CD-4262-A444-9BB7D4814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435" y="5166197"/>
            <a:ext cx="1573161" cy="6194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A49058-8EB3-46F6-B59A-283B13DEE1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5220" y="5067875"/>
            <a:ext cx="1179871" cy="81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2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6218B7-EFD0-4821-ADFA-0DC361E35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" y="1469089"/>
            <a:ext cx="6022484" cy="3713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488E82-5E92-4801-AA70-93005E85A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879" y="482652"/>
            <a:ext cx="4994787" cy="469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4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AF7F97-167E-4FEE-8BDA-50F9BFE28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52" y="469535"/>
            <a:ext cx="9348944" cy="3478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D15505-0159-4ADA-8B16-8939EEC8DD9E}"/>
              </a:ext>
            </a:extLst>
          </p:cNvPr>
          <p:cNvSpPr txBox="1"/>
          <p:nvPr/>
        </p:nvSpPr>
        <p:spPr>
          <a:xfrm>
            <a:off x="1375794" y="4446165"/>
            <a:ext cx="2914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Distance between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Actual distance measured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Dead zone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Detectable range</a:t>
            </a:r>
          </a:p>
        </p:txBody>
      </p:sp>
    </p:spTree>
    <p:extLst>
      <p:ext uri="{BB962C8B-B14F-4D97-AF65-F5344CB8AC3E}">
        <p14:creationId xmlns:p14="http://schemas.microsoft.com/office/powerpoint/2010/main" val="405078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D4AB-9CEB-4B08-A51E-481C5D01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Optical rangefinder</a:t>
            </a:r>
          </a:p>
        </p:txBody>
      </p:sp>
      <p:pic>
        <p:nvPicPr>
          <p:cNvPr id="1026" name="Picture 2" descr="Laser Triangulation setup">
            <a:extLst>
              <a:ext uri="{FF2B5EF4-FFF2-40B4-BE49-F238E27FC236}">
                <a16:creationId xmlns:a16="http://schemas.microsoft.com/office/drawing/2014/main" id="{A916CA34-2F0B-4702-AC8F-C0BA46884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768" y="1879134"/>
            <a:ext cx="3544943" cy="279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ser Triangulation explained">
            <a:extLst>
              <a:ext uri="{FF2B5EF4-FFF2-40B4-BE49-F238E27FC236}">
                <a16:creationId xmlns:a16="http://schemas.microsoft.com/office/drawing/2014/main" id="{39FB7B6C-F265-4C95-BA38-9A167B785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417" y="1983086"/>
            <a:ext cx="5051556" cy="272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557558-3E27-4C1A-B103-91E277F48CF2}"/>
              </a:ext>
            </a:extLst>
          </p:cNvPr>
          <p:cNvSpPr txBox="1"/>
          <p:nvPr/>
        </p:nvSpPr>
        <p:spPr>
          <a:xfrm>
            <a:off x="4639112" y="1519531"/>
            <a:ext cx="19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Laser triangulation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EB5910-EB7F-4897-A5B5-C9F0CB65087F}"/>
              </a:ext>
            </a:extLst>
          </p:cNvPr>
          <p:cNvSpPr/>
          <p:nvPr/>
        </p:nvSpPr>
        <p:spPr>
          <a:xfrm>
            <a:off x="1452979" y="5375138"/>
            <a:ext cx="3320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1D, 2 ½-D and 3-D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IR sensors</a:t>
            </a:r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</p:txBody>
      </p:sp>
      <p:pic>
        <p:nvPicPr>
          <p:cNvPr id="1030" name="Picture 6" descr="Zchn-6567_ad.jpg">
            <a:hlinkClick r:id="rId4"/>
            <a:extLst>
              <a:ext uri="{FF2B5EF4-FFF2-40B4-BE49-F238E27FC236}">
                <a16:creationId xmlns:a16="http://schemas.microsoft.com/office/drawing/2014/main" id="{98DC714C-4FF5-4A8D-8737-AF6BB748D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91" y="4828417"/>
            <a:ext cx="1735250" cy="191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75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77B4-328C-43C6-AABA-7793E3E2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Position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C187E-0CCE-44BB-B9DF-EAAFEDD69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Optical encoder</a:t>
            </a:r>
          </a:p>
          <a:p>
            <a:pPr lvl="1"/>
            <a:r>
              <a:rPr lang="en-IN" dirty="0"/>
              <a:t>Measurement of rotational angle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Reference grating and direction of rotation</a:t>
            </a:r>
          </a:p>
          <a:p>
            <a:pPr lvl="1"/>
            <a:endParaRPr lang="en-IN" dirty="0"/>
          </a:p>
        </p:txBody>
      </p:sp>
      <p:pic>
        <p:nvPicPr>
          <p:cNvPr id="2050" name="Picture 2" descr="Encoder Selection Tips | Automation World">
            <a:extLst>
              <a:ext uri="{FF2B5EF4-FFF2-40B4-BE49-F238E27FC236}">
                <a16:creationId xmlns:a16="http://schemas.microsoft.com/office/drawing/2014/main" id="{FDBBF67F-4E91-4A65-B675-6D4670E5F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809" y="471968"/>
            <a:ext cx="3771279" cy="218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D447010-F544-4A58-B573-440A04BF3E06}"/>
              </a:ext>
            </a:extLst>
          </p:cNvPr>
          <p:cNvGrpSpPr/>
          <p:nvPr/>
        </p:nvGrpSpPr>
        <p:grpSpPr>
          <a:xfrm>
            <a:off x="2046333" y="2998492"/>
            <a:ext cx="8099334" cy="2839288"/>
            <a:chOff x="2518357" y="3049591"/>
            <a:chExt cx="8099334" cy="2839288"/>
          </a:xfrm>
        </p:grpSpPr>
        <p:pic>
          <p:nvPicPr>
            <p:cNvPr id="2054" name="Picture 6" descr="https://www.eeeguide.com/wp-content/uploads/2018/08/Optical-Motor-Shaft-Encoders-1.jpg">
              <a:extLst>
                <a:ext uri="{FF2B5EF4-FFF2-40B4-BE49-F238E27FC236}">
                  <a16:creationId xmlns:a16="http://schemas.microsoft.com/office/drawing/2014/main" id="{B81A27B2-CE2A-44E1-A299-EFB2463298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8247" y="3348016"/>
              <a:ext cx="3809444" cy="2359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Optical Motor Shaft Encoders">
              <a:extLst>
                <a:ext uri="{FF2B5EF4-FFF2-40B4-BE49-F238E27FC236}">
                  <a16:creationId xmlns:a16="http://schemas.microsoft.com/office/drawing/2014/main" id="{6539A87A-12DE-4507-804F-553A74032C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8357" y="3049591"/>
              <a:ext cx="2884153" cy="283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6DD470-A9E3-4952-8705-B9B7905E194F}"/>
                </a:ext>
              </a:extLst>
            </p:cNvPr>
            <p:cNvSpPr/>
            <p:nvPr/>
          </p:nvSpPr>
          <p:spPr>
            <a:xfrm>
              <a:off x="2843868" y="5707900"/>
              <a:ext cx="1971413" cy="180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F27703-83B2-4F63-B9C8-5457AED6FEC6}"/>
                </a:ext>
              </a:extLst>
            </p:cNvPr>
            <p:cNvSpPr/>
            <p:nvPr/>
          </p:nvSpPr>
          <p:spPr>
            <a:xfrm>
              <a:off x="7702230" y="5552088"/>
              <a:ext cx="1971413" cy="180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8666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254F2E41DBC488C025C4D98787C86" ma:contentTypeVersion="7" ma:contentTypeDescription="Create a new document." ma:contentTypeScope="" ma:versionID="525aa2036c5689cfed1e2f8327105864">
  <xsd:schema xmlns:xsd="http://www.w3.org/2001/XMLSchema" xmlns:xs="http://www.w3.org/2001/XMLSchema" xmlns:p="http://schemas.microsoft.com/office/2006/metadata/properties" xmlns:ns2="7efb8072-09d0-47f8-971e-b6745749109e" xmlns:ns3="7bcc3279-a720-443f-b69e-ed81f05b9333" targetNamespace="http://schemas.microsoft.com/office/2006/metadata/properties" ma:root="true" ma:fieldsID="01dc804126188a96ec20827fc0fd31a9" ns2:_="" ns3:_="">
    <xsd:import namespace="7efb8072-09d0-47f8-971e-b6745749109e"/>
    <xsd:import namespace="7bcc3279-a720-443f-b69e-ed81f05b93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fb8072-09d0-47f8-971e-b674574910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c3279-a720-443f-b69e-ed81f05b933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5F7E1E-FC7D-47CD-A13B-8EFBC179FC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0D134C-096F-4338-8782-A197197B0CCD}"/>
</file>

<file path=customXml/itemProps3.xml><?xml version="1.0" encoding="utf-8"?>
<ds:datastoreItem xmlns:ds="http://schemas.openxmlformats.org/officeDocument/2006/customXml" ds:itemID="{7B5B6F6F-5263-47E1-A631-DF0C20DBDDAC}">
  <ds:schemaRefs>
    <ds:schemaRef ds:uri="http://schemas.microsoft.com/office/2006/metadata/properties"/>
    <ds:schemaRef ds:uri="2077d26b-e49a-42cf-8601-88dab9c679c9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f7df899a-66db-4ea2-bfe3-097b320f1205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67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RA 505 Robot Sensing and Vision  Lecture 29</vt:lpstr>
      <vt:lpstr>Ultrasonic rangefinder</vt:lpstr>
      <vt:lpstr>PowerPoint Presentation</vt:lpstr>
      <vt:lpstr>PowerPoint Presentation</vt:lpstr>
      <vt:lpstr>Optical rangefinder</vt:lpstr>
      <vt:lpstr>Position measurement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 505 Robot Sensing and Vision  Lecture 24</dc:title>
  <dc:creator>Rishikesh</dc:creator>
  <cp:lastModifiedBy>Rishikesh</cp:lastModifiedBy>
  <cp:revision>49</cp:revision>
  <dcterms:created xsi:type="dcterms:W3CDTF">2022-03-19T10:25:47Z</dcterms:created>
  <dcterms:modified xsi:type="dcterms:W3CDTF">2022-04-01T11:03:43Z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0x010100A0C254F2E41DBC488C025C4D98787C86</vt:lpwstr>
  </property>
</Properties>
</file>