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6" r:id="rId5"/>
    <p:sldId id="277" r:id="rId6"/>
    <p:sldId id="278" r:id="rId7"/>
    <p:sldId id="301" r:id="rId8"/>
    <p:sldId id="302" r:id="rId9"/>
    <p:sldId id="299" r:id="rId10"/>
    <p:sldId id="300" r:id="rId11"/>
    <p:sldId id="303" r:id="rId12"/>
    <p:sldId id="304" r:id="rId13"/>
    <p:sldId id="30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ikesh" userId="f0f95b06-bc35-4a6c-b5da-9608cb597900" providerId="ADAL" clId="{45A595F1-7FAF-4E4F-814E-6B75E64823F7}"/>
    <pc:docChg chg="undo custSel addSld delSld modSld sldOrd">
      <pc:chgData name="Rishikesh" userId="f0f95b06-bc35-4a6c-b5da-9608cb597900" providerId="ADAL" clId="{45A595F1-7FAF-4E4F-814E-6B75E64823F7}" dt="2022-04-06T11:19:00.892" v="520" actId="1076"/>
      <pc:docMkLst>
        <pc:docMk/>
      </pc:docMkLst>
      <pc:sldChg chg="modSp">
        <pc:chgData name="Rishikesh" userId="f0f95b06-bc35-4a6c-b5da-9608cb597900" providerId="ADAL" clId="{45A595F1-7FAF-4E4F-814E-6B75E64823F7}" dt="2022-04-06T05:00:08.581" v="86" actId="20577"/>
        <pc:sldMkLst>
          <pc:docMk/>
          <pc:sldMk cId="1139510246" sldId="278"/>
        </pc:sldMkLst>
        <pc:spChg chg="mod">
          <ac:chgData name="Rishikesh" userId="f0f95b06-bc35-4a6c-b5da-9608cb597900" providerId="ADAL" clId="{45A595F1-7FAF-4E4F-814E-6B75E64823F7}" dt="2022-04-06T04:55:22.198" v="13" actId="14100"/>
          <ac:spMkLst>
            <pc:docMk/>
            <pc:sldMk cId="1139510246" sldId="278"/>
            <ac:spMk id="2" creationId="{00000000-0000-0000-0000-000000000000}"/>
          </ac:spMkLst>
        </pc:spChg>
        <pc:spChg chg="mod">
          <ac:chgData name="Rishikesh" userId="f0f95b06-bc35-4a6c-b5da-9608cb597900" providerId="ADAL" clId="{45A595F1-7FAF-4E4F-814E-6B75E64823F7}" dt="2022-04-06T05:00:08.581" v="86" actId="20577"/>
          <ac:spMkLst>
            <pc:docMk/>
            <pc:sldMk cId="1139510246" sldId="278"/>
            <ac:spMk id="3" creationId="{00000000-0000-0000-0000-000000000000}"/>
          </ac:spMkLst>
        </pc:spChg>
        <pc:picChg chg="mod">
          <ac:chgData name="Rishikesh" userId="f0f95b06-bc35-4a6c-b5da-9608cb597900" providerId="ADAL" clId="{45A595F1-7FAF-4E4F-814E-6B75E64823F7}" dt="2022-04-06T04:55:13.425" v="10" actId="14100"/>
          <ac:picMkLst>
            <pc:docMk/>
            <pc:sldMk cId="1139510246" sldId="278"/>
            <ac:picMk id="2050" creationId="{00000000-0000-0000-0000-000000000000}"/>
          </ac:picMkLst>
        </pc:picChg>
        <pc:picChg chg="mod">
          <ac:chgData name="Rishikesh" userId="f0f95b06-bc35-4a6c-b5da-9608cb597900" providerId="ADAL" clId="{45A595F1-7FAF-4E4F-814E-6B75E64823F7}" dt="2022-04-06T04:55:15.409" v="11" actId="1076"/>
          <ac:picMkLst>
            <pc:docMk/>
            <pc:sldMk cId="1139510246" sldId="278"/>
            <ac:picMk id="2052" creationId="{00000000-0000-0000-0000-000000000000}"/>
          </ac:picMkLst>
        </pc:picChg>
        <pc:picChg chg="mod">
          <ac:chgData name="Rishikesh" userId="f0f95b06-bc35-4a6c-b5da-9608cb597900" providerId="ADAL" clId="{45A595F1-7FAF-4E4F-814E-6B75E64823F7}" dt="2022-04-06T04:55:17.214" v="12" actId="1076"/>
          <ac:picMkLst>
            <pc:docMk/>
            <pc:sldMk cId="1139510246" sldId="278"/>
            <ac:picMk id="2054" creationId="{00000000-0000-0000-0000-000000000000}"/>
          </ac:picMkLst>
        </pc:picChg>
      </pc:sldChg>
      <pc:sldChg chg="modSp add">
        <pc:chgData name="Rishikesh" userId="f0f95b06-bc35-4a6c-b5da-9608cb597900" providerId="ADAL" clId="{45A595F1-7FAF-4E4F-814E-6B75E64823F7}" dt="2022-04-06T05:35:04.063" v="313" actId="1076"/>
        <pc:sldMkLst>
          <pc:docMk/>
          <pc:sldMk cId="1802392070" sldId="299"/>
        </pc:sldMkLst>
        <pc:spChg chg="mod">
          <ac:chgData name="Rishikesh" userId="f0f95b06-bc35-4a6c-b5da-9608cb597900" providerId="ADAL" clId="{45A595F1-7FAF-4E4F-814E-6B75E64823F7}" dt="2022-04-06T05:04:15.991" v="109" actId="20577"/>
          <ac:spMkLst>
            <pc:docMk/>
            <pc:sldMk cId="1802392070" sldId="299"/>
            <ac:spMk id="2" creationId="{00000000-0000-0000-0000-000000000000}"/>
          </ac:spMkLst>
        </pc:spChg>
        <pc:picChg chg="mod">
          <ac:chgData name="Rishikesh" userId="f0f95b06-bc35-4a6c-b5da-9608cb597900" providerId="ADAL" clId="{45A595F1-7FAF-4E4F-814E-6B75E64823F7}" dt="2022-04-06T05:35:04.063" v="313" actId="1076"/>
          <ac:picMkLst>
            <pc:docMk/>
            <pc:sldMk cId="1802392070" sldId="299"/>
            <ac:picMk id="7" creationId="{00000000-0000-0000-0000-000000000000}"/>
          </ac:picMkLst>
        </pc:picChg>
      </pc:sldChg>
      <pc:sldChg chg="addSp delSp modSp add">
        <pc:chgData name="Rishikesh" userId="f0f95b06-bc35-4a6c-b5da-9608cb597900" providerId="ADAL" clId="{45A595F1-7FAF-4E4F-814E-6B75E64823F7}" dt="2022-04-06T05:36:04.184" v="340" actId="20577"/>
        <pc:sldMkLst>
          <pc:docMk/>
          <pc:sldMk cId="1472202978" sldId="300"/>
        </pc:sldMkLst>
        <pc:spChg chg="mod">
          <ac:chgData name="Rishikesh" userId="f0f95b06-bc35-4a6c-b5da-9608cb597900" providerId="ADAL" clId="{45A595F1-7FAF-4E4F-814E-6B75E64823F7}" dt="2022-04-06T05:04:36.069" v="133" actId="20577"/>
          <ac:spMkLst>
            <pc:docMk/>
            <pc:sldMk cId="1472202978" sldId="300"/>
            <ac:spMk id="2" creationId="{00000000-0000-0000-0000-000000000000}"/>
          </ac:spMkLst>
        </pc:spChg>
        <pc:spChg chg="mod">
          <ac:chgData name="Rishikesh" userId="f0f95b06-bc35-4a6c-b5da-9608cb597900" providerId="ADAL" clId="{45A595F1-7FAF-4E4F-814E-6B75E64823F7}" dt="2022-04-06T05:36:04.184" v="340" actId="20577"/>
          <ac:spMkLst>
            <pc:docMk/>
            <pc:sldMk cId="1472202978" sldId="300"/>
            <ac:spMk id="3" creationId="{00000000-0000-0000-0000-000000000000}"/>
          </ac:spMkLst>
        </pc:spChg>
        <pc:picChg chg="add del">
          <ac:chgData name="Rishikesh" userId="f0f95b06-bc35-4a6c-b5da-9608cb597900" providerId="ADAL" clId="{45A595F1-7FAF-4E4F-814E-6B75E64823F7}" dt="2022-04-06T05:35:57.202" v="337"/>
          <ac:picMkLst>
            <pc:docMk/>
            <pc:sldMk cId="1472202978" sldId="300"/>
            <ac:picMk id="3074" creationId="{8F43FE98-68DB-4514-B1A0-DADA0720AD1B}"/>
          </ac:picMkLst>
        </pc:picChg>
      </pc:sldChg>
      <pc:sldChg chg="addSp delSp modSp add">
        <pc:chgData name="Rishikesh" userId="f0f95b06-bc35-4a6c-b5da-9608cb597900" providerId="ADAL" clId="{45A595F1-7FAF-4E4F-814E-6B75E64823F7}" dt="2022-04-06T05:30:43.270" v="293"/>
        <pc:sldMkLst>
          <pc:docMk/>
          <pc:sldMk cId="2809827146" sldId="301"/>
        </pc:sldMkLst>
        <pc:spChg chg="mod">
          <ac:chgData name="Rishikesh" userId="f0f95b06-bc35-4a6c-b5da-9608cb597900" providerId="ADAL" clId="{45A595F1-7FAF-4E4F-814E-6B75E64823F7}" dt="2022-04-06T05:25:09.190" v="162" actId="20577"/>
          <ac:spMkLst>
            <pc:docMk/>
            <pc:sldMk cId="2809827146" sldId="301"/>
            <ac:spMk id="2" creationId="{4CFA21C5-6FF6-46A0-AD63-550F69C19821}"/>
          </ac:spMkLst>
        </pc:spChg>
        <pc:spChg chg="add del mod">
          <ac:chgData name="Rishikesh" userId="f0f95b06-bc35-4a6c-b5da-9608cb597900" providerId="ADAL" clId="{45A595F1-7FAF-4E4F-814E-6B75E64823F7}" dt="2022-04-06T05:29:49.428" v="286"/>
          <ac:spMkLst>
            <pc:docMk/>
            <pc:sldMk cId="2809827146" sldId="301"/>
            <ac:spMk id="3" creationId="{D38D5A1D-B363-4435-BB54-D418331E5DD8}"/>
          </ac:spMkLst>
        </pc:spChg>
        <pc:spChg chg="add del mod">
          <ac:chgData name="Rishikesh" userId="f0f95b06-bc35-4a6c-b5da-9608cb597900" providerId="ADAL" clId="{45A595F1-7FAF-4E4F-814E-6B75E64823F7}" dt="2022-04-06T05:27:56.044" v="273"/>
          <ac:spMkLst>
            <pc:docMk/>
            <pc:sldMk cId="2809827146" sldId="301"/>
            <ac:spMk id="4" creationId="{00CD9653-6E50-4466-B60F-1261B534D690}"/>
          </ac:spMkLst>
        </pc:spChg>
        <pc:picChg chg="add mod">
          <ac:chgData name="Rishikesh" userId="f0f95b06-bc35-4a6c-b5da-9608cb597900" providerId="ADAL" clId="{45A595F1-7FAF-4E4F-814E-6B75E64823F7}" dt="2022-04-06T05:29:51.415" v="287" actId="1076"/>
          <ac:picMkLst>
            <pc:docMk/>
            <pc:sldMk cId="2809827146" sldId="301"/>
            <ac:picMk id="1026" creationId="{A04E2665-A665-43F4-A0FC-8152C59715B4}"/>
          </ac:picMkLst>
        </pc:picChg>
        <pc:picChg chg="add del mod">
          <ac:chgData name="Rishikesh" userId="f0f95b06-bc35-4a6c-b5da-9608cb597900" providerId="ADAL" clId="{45A595F1-7FAF-4E4F-814E-6B75E64823F7}" dt="2022-04-06T05:30:24.815" v="289" actId="1076"/>
          <ac:picMkLst>
            <pc:docMk/>
            <pc:sldMk cId="2809827146" sldId="301"/>
            <ac:picMk id="1028" creationId="{F4C7694D-DD85-49B5-AA4C-43AF49AA18B6}"/>
          </ac:picMkLst>
        </pc:picChg>
        <pc:picChg chg="add del">
          <ac:chgData name="Rishikesh" userId="f0f95b06-bc35-4a6c-b5da-9608cb597900" providerId="ADAL" clId="{45A595F1-7FAF-4E4F-814E-6B75E64823F7}" dt="2022-04-06T05:30:43.270" v="293"/>
          <ac:picMkLst>
            <pc:docMk/>
            <pc:sldMk cId="2809827146" sldId="301"/>
            <ac:picMk id="1030" creationId="{864D3CB6-DAFE-4EF4-88AF-1792C8519267}"/>
          </ac:picMkLst>
        </pc:picChg>
      </pc:sldChg>
      <pc:sldChg chg="addSp delSp modSp add ord">
        <pc:chgData name="Rishikesh" userId="f0f95b06-bc35-4a6c-b5da-9608cb597900" providerId="ADAL" clId="{45A595F1-7FAF-4E4F-814E-6B75E64823F7}" dt="2022-04-06T05:36:12.758" v="345" actId="1076"/>
        <pc:sldMkLst>
          <pc:docMk/>
          <pc:sldMk cId="258808224" sldId="302"/>
        </pc:sldMkLst>
        <pc:spChg chg="mod">
          <ac:chgData name="Rishikesh" userId="f0f95b06-bc35-4a6c-b5da-9608cb597900" providerId="ADAL" clId="{45A595F1-7FAF-4E4F-814E-6B75E64823F7}" dt="2022-04-06T05:30:39.195" v="292"/>
          <ac:spMkLst>
            <pc:docMk/>
            <pc:sldMk cId="258808224" sldId="302"/>
            <ac:spMk id="2" creationId="{8E69E2A8-8903-4492-A529-CB9B9907FFC2}"/>
          </ac:spMkLst>
        </pc:spChg>
        <pc:spChg chg="del mod">
          <ac:chgData name="Rishikesh" userId="f0f95b06-bc35-4a6c-b5da-9608cb597900" providerId="ADAL" clId="{45A595F1-7FAF-4E4F-814E-6B75E64823F7}" dt="2022-04-06T05:31:56.310" v="305"/>
          <ac:spMkLst>
            <pc:docMk/>
            <pc:sldMk cId="258808224" sldId="302"/>
            <ac:spMk id="3" creationId="{AA57FB9F-CC50-4059-8E91-70DD2ACB41DD}"/>
          </ac:spMkLst>
        </pc:spChg>
        <pc:spChg chg="add mod">
          <ac:chgData name="Rishikesh" userId="f0f95b06-bc35-4a6c-b5da-9608cb597900" providerId="ADAL" clId="{45A595F1-7FAF-4E4F-814E-6B75E64823F7}" dt="2022-04-06T05:31:10.909" v="300" actId="164"/>
          <ac:spMkLst>
            <pc:docMk/>
            <pc:sldMk cId="258808224" sldId="302"/>
            <ac:spMk id="5" creationId="{A450BC47-9504-4970-A737-B5E009565095}"/>
          </ac:spMkLst>
        </pc:spChg>
        <pc:grpChg chg="add mod">
          <ac:chgData name="Rishikesh" userId="f0f95b06-bc35-4a6c-b5da-9608cb597900" providerId="ADAL" clId="{45A595F1-7FAF-4E4F-814E-6B75E64823F7}" dt="2022-04-06T05:36:12.758" v="345" actId="1076"/>
          <ac:grpSpMkLst>
            <pc:docMk/>
            <pc:sldMk cId="258808224" sldId="302"/>
            <ac:grpSpMk id="6" creationId="{FDBE8427-E331-4B0A-B89D-489E90344F76}"/>
          </ac:grpSpMkLst>
        </pc:grpChg>
        <pc:picChg chg="add mod">
          <ac:chgData name="Rishikesh" userId="f0f95b06-bc35-4a6c-b5da-9608cb597900" providerId="ADAL" clId="{45A595F1-7FAF-4E4F-814E-6B75E64823F7}" dt="2022-04-06T05:31:10.909" v="300" actId="164"/>
          <ac:picMkLst>
            <pc:docMk/>
            <pc:sldMk cId="258808224" sldId="302"/>
            <ac:picMk id="4" creationId="{35D9FD9B-B3C0-4563-B711-ECDBB4476A85}"/>
          </ac:picMkLst>
        </pc:picChg>
        <pc:picChg chg="add mod">
          <ac:chgData name="Rishikesh" userId="f0f95b06-bc35-4a6c-b5da-9608cb597900" providerId="ADAL" clId="{45A595F1-7FAF-4E4F-814E-6B75E64823F7}" dt="2022-04-06T05:36:07.886" v="342" actId="1076"/>
          <ac:picMkLst>
            <pc:docMk/>
            <pc:sldMk cId="258808224" sldId="302"/>
            <ac:picMk id="2050" creationId="{0CC285CC-9AC4-42AA-85B8-24ED93B9F77C}"/>
          </ac:picMkLst>
        </pc:picChg>
        <pc:picChg chg="add mod">
          <ac:chgData name="Rishikesh" userId="f0f95b06-bc35-4a6c-b5da-9608cb597900" providerId="ADAL" clId="{45A595F1-7FAF-4E4F-814E-6B75E64823F7}" dt="2022-04-06T05:36:08.774" v="343" actId="1076"/>
          <ac:picMkLst>
            <pc:docMk/>
            <pc:sldMk cId="258808224" sldId="302"/>
            <ac:picMk id="2052" creationId="{4588A615-4031-433F-B924-F2CB821402DB}"/>
          </ac:picMkLst>
        </pc:picChg>
      </pc:sldChg>
      <pc:sldChg chg="addSp delSp modSp add">
        <pc:chgData name="Rishikesh" userId="f0f95b06-bc35-4a6c-b5da-9608cb597900" providerId="ADAL" clId="{45A595F1-7FAF-4E4F-814E-6B75E64823F7}" dt="2022-04-06T05:46:55.366" v="403" actId="1076"/>
        <pc:sldMkLst>
          <pc:docMk/>
          <pc:sldMk cId="2836638891" sldId="303"/>
        </pc:sldMkLst>
        <pc:spChg chg="mod">
          <ac:chgData name="Rishikesh" userId="f0f95b06-bc35-4a6c-b5da-9608cb597900" providerId="ADAL" clId="{45A595F1-7FAF-4E4F-814E-6B75E64823F7}" dt="2022-04-06T05:44:48.848" v="377" actId="20577"/>
          <ac:spMkLst>
            <pc:docMk/>
            <pc:sldMk cId="2836638891" sldId="303"/>
            <ac:spMk id="2" creationId="{32720EEA-11E5-4E5E-B2BC-1606AFA88AC5}"/>
          </ac:spMkLst>
        </pc:spChg>
        <pc:spChg chg="del">
          <ac:chgData name="Rishikesh" userId="f0f95b06-bc35-4a6c-b5da-9608cb597900" providerId="ADAL" clId="{45A595F1-7FAF-4E4F-814E-6B75E64823F7}" dt="2022-04-06T05:44:59.784" v="378" actId="478"/>
          <ac:spMkLst>
            <pc:docMk/>
            <pc:sldMk cId="2836638891" sldId="303"/>
            <ac:spMk id="3" creationId="{A4AEAC65-F6EE-4928-BAD7-5369334F694F}"/>
          </ac:spMkLst>
        </pc:spChg>
        <pc:spChg chg="add mod">
          <ac:chgData name="Rishikesh" userId="f0f95b06-bc35-4a6c-b5da-9608cb597900" providerId="ADAL" clId="{45A595F1-7FAF-4E4F-814E-6B75E64823F7}" dt="2022-04-06T05:46:12.272" v="401" actId="164"/>
          <ac:spMkLst>
            <pc:docMk/>
            <pc:sldMk cId="2836638891" sldId="303"/>
            <ac:spMk id="4" creationId="{1470F9C9-328C-42F0-9AD5-E7FD89F8FAED}"/>
          </ac:spMkLst>
        </pc:spChg>
        <pc:grpChg chg="add mod">
          <ac:chgData name="Rishikesh" userId="f0f95b06-bc35-4a6c-b5da-9608cb597900" providerId="ADAL" clId="{45A595F1-7FAF-4E4F-814E-6B75E64823F7}" dt="2022-04-06T05:46:12.272" v="401" actId="164"/>
          <ac:grpSpMkLst>
            <pc:docMk/>
            <pc:sldMk cId="2836638891" sldId="303"/>
            <ac:grpSpMk id="5" creationId="{9F156709-9010-46BB-BFC9-2A7E52FA9C63}"/>
          </ac:grpSpMkLst>
        </pc:grpChg>
        <pc:picChg chg="add mod">
          <ac:chgData name="Rishikesh" userId="f0f95b06-bc35-4a6c-b5da-9608cb597900" providerId="ADAL" clId="{45A595F1-7FAF-4E4F-814E-6B75E64823F7}" dt="2022-04-06T05:45:21.710" v="390" actId="1076"/>
          <ac:picMkLst>
            <pc:docMk/>
            <pc:sldMk cId="2836638891" sldId="303"/>
            <ac:picMk id="4098" creationId="{1C6609F1-732F-4661-9804-D349B583E451}"/>
          </ac:picMkLst>
        </pc:picChg>
        <pc:picChg chg="add del mod">
          <ac:chgData name="Rishikesh" userId="f0f95b06-bc35-4a6c-b5da-9608cb597900" providerId="ADAL" clId="{45A595F1-7FAF-4E4F-814E-6B75E64823F7}" dt="2022-04-06T05:45:16.406" v="385" actId="478"/>
          <ac:picMkLst>
            <pc:docMk/>
            <pc:sldMk cId="2836638891" sldId="303"/>
            <ac:picMk id="4100" creationId="{23957754-995C-420C-B104-A5E32C9F4494}"/>
          </ac:picMkLst>
        </pc:picChg>
        <pc:picChg chg="add mod">
          <ac:chgData name="Rishikesh" userId="f0f95b06-bc35-4a6c-b5da-9608cb597900" providerId="ADAL" clId="{45A595F1-7FAF-4E4F-814E-6B75E64823F7}" dt="2022-04-06T05:45:22.694" v="391" actId="1076"/>
          <ac:picMkLst>
            <pc:docMk/>
            <pc:sldMk cId="2836638891" sldId="303"/>
            <ac:picMk id="4102" creationId="{8B0ADA83-F10E-488F-A5C6-D4D0EC0310EC}"/>
          </ac:picMkLst>
        </pc:picChg>
        <pc:picChg chg="add del mod">
          <ac:chgData name="Rishikesh" userId="f0f95b06-bc35-4a6c-b5da-9608cb597900" providerId="ADAL" clId="{45A595F1-7FAF-4E4F-814E-6B75E64823F7}" dt="2022-04-06T05:45:48.343" v="394" actId="478"/>
          <ac:picMkLst>
            <pc:docMk/>
            <pc:sldMk cId="2836638891" sldId="303"/>
            <ac:picMk id="4104" creationId="{BBF226B5-2EC1-48F9-85AE-87FDCF0D7BB6}"/>
          </ac:picMkLst>
        </pc:picChg>
        <pc:picChg chg="add mod">
          <ac:chgData name="Rishikesh" userId="f0f95b06-bc35-4a6c-b5da-9608cb597900" providerId="ADAL" clId="{45A595F1-7FAF-4E4F-814E-6B75E64823F7}" dt="2022-04-06T05:46:12.272" v="401" actId="164"/>
          <ac:picMkLst>
            <pc:docMk/>
            <pc:sldMk cId="2836638891" sldId="303"/>
            <ac:picMk id="4106" creationId="{0236F87A-3239-4E7E-9B5C-DE3764EA82FC}"/>
          </ac:picMkLst>
        </pc:picChg>
        <pc:picChg chg="add mod">
          <ac:chgData name="Rishikesh" userId="f0f95b06-bc35-4a6c-b5da-9608cb597900" providerId="ADAL" clId="{45A595F1-7FAF-4E4F-814E-6B75E64823F7}" dt="2022-04-06T05:46:55.366" v="403" actId="1076"/>
          <ac:picMkLst>
            <pc:docMk/>
            <pc:sldMk cId="2836638891" sldId="303"/>
            <ac:picMk id="4108" creationId="{3863EB8A-BCCB-477D-86D5-67EEE1E3D930}"/>
          </ac:picMkLst>
        </pc:picChg>
      </pc:sldChg>
      <pc:sldChg chg="addSp delSp modSp add">
        <pc:chgData name="Rishikesh" userId="f0f95b06-bc35-4a6c-b5da-9608cb597900" providerId="ADAL" clId="{45A595F1-7FAF-4E4F-814E-6B75E64823F7}" dt="2022-04-06T06:10:01.956" v="476" actId="1076"/>
        <pc:sldMkLst>
          <pc:docMk/>
          <pc:sldMk cId="1150617683" sldId="304"/>
        </pc:sldMkLst>
        <pc:spChg chg="mod">
          <ac:chgData name="Rishikesh" userId="f0f95b06-bc35-4a6c-b5da-9608cb597900" providerId="ADAL" clId="{45A595F1-7FAF-4E4F-814E-6B75E64823F7}" dt="2022-04-06T05:52:14.239" v="453" actId="20577"/>
          <ac:spMkLst>
            <pc:docMk/>
            <pc:sldMk cId="1150617683" sldId="304"/>
            <ac:spMk id="2" creationId="{CC9BCD3B-2DAD-45CE-9D8F-172BFE125E04}"/>
          </ac:spMkLst>
        </pc:spChg>
        <pc:spChg chg="del">
          <ac:chgData name="Rishikesh" userId="f0f95b06-bc35-4a6c-b5da-9608cb597900" providerId="ADAL" clId="{45A595F1-7FAF-4E4F-814E-6B75E64823F7}" dt="2022-04-06T05:53:03.504" v="460" actId="478"/>
          <ac:spMkLst>
            <pc:docMk/>
            <pc:sldMk cId="1150617683" sldId="304"/>
            <ac:spMk id="3" creationId="{BB0E499E-F6BB-4057-9C82-234C8A322921}"/>
          </ac:spMkLst>
        </pc:spChg>
        <pc:picChg chg="add mod">
          <ac:chgData name="Rishikesh" userId="f0f95b06-bc35-4a6c-b5da-9608cb597900" providerId="ADAL" clId="{45A595F1-7FAF-4E4F-814E-6B75E64823F7}" dt="2022-04-06T05:53:10.413" v="466" actId="1076"/>
          <ac:picMkLst>
            <pc:docMk/>
            <pc:sldMk cId="1150617683" sldId="304"/>
            <ac:picMk id="5122" creationId="{D9FA6F6B-785F-47D5-A805-207BF20F394E}"/>
          </ac:picMkLst>
        </pc:picChg>
        <pc:picChg chg="add mod">
          <ac:chgData name="Rishikesh" userId="f0f95b06-bc35-4a6c-b5da-9608cb597900" providerId="ADAL" clId="{45A595F1-7FAF-4E4F-814E-6B75E64823F7}" dt="2022-04-06T06:10:00.861" v="475" actId="1076"/>
          <ac:picMkLst>
            <pc:docMk/>
            <pc:sldMk cId="1150617683" sldId="304"/>
            <ac:picMk id="5124" creationId="{67CBD0B6-0A45-4C36-9EE1-38EE36B104E1}"/>
          </ac:picMkLst>
        </pc:picChg>
        <pc:picChg chg="add mod">
          <ac:chgData name="Rishikesh" userId="f0f95b06-bc35-4a6c-b5da-9608cb597900" providerId="ADAL" clId="{45A595F1-7FAF-4E4F-814E-6B75E64823F7}" dt="2022-04-06T06:10:01.956" v="476" actId="1076"/>
          <ac:picMkLst>
            <pc:docMk/>
            <pc:sldMk cId="1150617683" sldId="304"/>
            <ac:picMk id="5126" creationId="{6EAD8722-0FFA-48DE-B579-16173AC67810}"/>
          </ac:picMkLst>
        </pc:picChg>
      </pc:sldChg>
      <pc:sldChg chg="addSp delSp modSp add">
        <pc:chgData name="Rishikesh" userId="f0f95b06-bc35-4a6c-b5da-9608cb597900" providerId="ADAL" clId="{45A595F1-7FAF-4E4F-814E-6B75E64823F7}" dt="2022-04-06T11:19:00.892" v="520" actId="1076"/>
        <pc:sldMkLst>
          <pc:docMk/>
          <pc:sldMk cId="547028109" sldId="305"/>
        </pc:sldMkLst>
        <pc:spChg chg="mod">
          <ac:chgData name="Rishikesh" userId="f0f95b06-bc35-4a6c-b5da-9608cb597900" providerId="ADAL" clId="{45A595F1-7FAF-4E4F-814E-6B75E64823F7}" dt="2022-04-06T11:17:22.883" v="503" actId="20577"/>
          <ac:spMkLst>
            <pc:docMk/>
            <pc:sldMk cId="547028109" sldId="305"/>
            <ac:spMk id="2" creationId="{CCD223C5-3263-4183-A425-7BAD9F04223A}"/>
          </ac:spMkLst>
        </pc:spChg>
        <pc:spChg chg="del">
          <ac:chgData name="Rishikesh" userId="f0f95b06-bc35-4a6c-b5da-9608cb597900" providerId="ADAL" clId="{45A595F1-7FAF-4E4F-814E-6B75E64823F7}" dt="2022-04-06T11:17:34.857" v="504" actId="478"/>
          <ac:spMkLst>
            <pc:docMk/>
            <pc:sldMk cId="547028109" sldId="305"/>
            <ac:spMk id="3" creationId="{34B85A90-B00C-4524-B24A-CC7A42A26DF7}"/>
          </ac:spMkLst>
        </pc:spChg>
        <pc:picChg chg="add mod">
          <ac:chgData name="Rishikesh" userId="f0f95b06-bc35-4a6c-b5da-9608cb597900" providerId="ADAL" clId="{45A595F1-7FAF-4E4F-814E-6B75E64823F7}" dt="2022-04-06T11:17:39.823" v="507" actId="14100"/>
          <ac:picMkLst>
            <pc:docMk/>
            <pc:sldMk cId="547028109" sldId="305"/>
            <ac:picMk id="6146" creationId="{F2883CCB-0B25-4A76-A8C7-98596EA241BA}"/>
          </ac:picMkLst>
        </pc:picChg>
        <pc:picChg chg="add del mod">
          <ac:chgData name="Rishikesh" userId="f0f95b06-bc35-4a6c-b5da-9608cb597900" providerId="ADAL" clId="{45A595F1-7FAF-4E4F-814E-6B75E64823F7}" dt="2022-04-06T11:18:33.851" v="512" actId="478"/>
          <ac:picMkLst>
            <pc:docMk/>
            <pc:sldMk cId="547028109" sldId="305"/>
            <ac:picMk id="6148" creationId="{E3E9E148-C671-49AB-9152-A4AD4591F2AD}"/>
          </ac:picMkLst>
        </pc:picChg>
        <pc:picChg chg="add mod">
          <ac:chgData name="Rishikesh" userId="f0f95b06-bc35-4a6c-b5da-9608cb597900" providerId="ADAL" clId="{45A595F1-7FAF-4E4F-814E-6B75E64823F7}" dt="2022-04-06T11:18:38.998" v="516" actId="1076"/>
          <ac:picMkLst>
            <pc:docMk/>
            <pc:sldMk cId="547028109" sldId="305"/>
            <ac:picMk id="6150" creationId="{672FFDAD-DCE8-4318-85CA-821513A46E56}"/>
          </ac:picMkLst>
        </pc:picChg>
        <pc:picChg chg="add mod">
          <ac:chgData name="Rishikesh" userId="f0f95b06-bc35-4a6c-b5da-9608cb597900" providerId="ADAL" clId="{45A595F1-7FAF-4E4F-814E-6B75E64823F7}" dt="2022-04-06T11:19:00.892" v="520" actId="1076"/>
          <ac:picMkLst>
            <pc:docMk/>
            <pc:sldMk cId="547028109" sldId="305"/>
            <ac:picMk id="6152" creationId="{F18E8C15-6BA8-4871-9CBF-E3059ECF1C47}"/>
          </ac:picMkLst>
        </pc:picChg>
      </pc:sldChg>
    </pc:docChg>
  </pc:docChgLst>
  <pc:docChgLst>
    <pc:chgData name="Rishikesh" userId="f0f95b06-bc35-4a6c-b5da-9608cb597900" providerId="ADAL" clId="{F675B1C8-AC3B-497F-96C4-B77FAE186206}"/>
    <pc:docChg chg="modSld">
      <pc:chgData name="Rishikesh" userId="f0f95b06-bc35-4a6c-b5da-9608cb597900" providerId="ADAL" clId="{F675B1C8-AC3B-497F-96C4-B77FAE186206}" dt="2022-04-28T09:55:08.166" v="0" actId="20577"/>
      <pc:docMkLst>
        <pc:docMk/>
      </pc:docMkLst>
      <pc:sldChg chg="modSp">
        <pc:chgData name="Rishikesh" userId="f0f95b06-bc35-4a6c-b5da-9608cb597900" providerId="ADAL" clId="{F675B1C8-AC3B-497F-96C4-B77FAE186206}" dt="2022-04-28T09:55:08.166" v="0" actId="20577"/>
        <pc:sldMkLst>
          <pc:docMk/>
          <pc:sldMk cId="2977795642" sldId="276"/>
        </pc:sldMkLst>
        <pc:spChg chg="mod">
          <ac:chgData name="Rishikesh" userId="f0f95b06-bc35-4a6c-b5da-9608cb597900" providerId="ADAL" clId="{F675B1C8-AC3B-497F-96C4-B77FAE186206}" dt="2022-04-28T09:55:08.166" v="0" actId="20577"/>
          <ac:spMkLst>
            <pc:docMk/>
            <pc:sldMk cId="2977795642" sldId="276"/>
            <ac:spMk id="2" creationId="{00000000-0000-0000-0000-000000000000}"/>
          </ac:spMkLst>
        </pc:spChg>
      </pc:sldChg>
    </pc:docChg>
  </pc:docChgLst>
  <pc:docChgLst>
    <pc:chgData name="Rishikesh" userId="f0f95b06-bc35-4a6c-b5da-9608cb597900" providerId="ADAL" clId="{B8C411DE-3C4C-40FC-A8AE-9168198DFBC6}"/>
    <pc:docChg chg="undo custSel addSld delSld modSld">
      <pc:chgData name="Rishikesh" userId="f0f95b06-bc35-4a6c-b5da-9608cb597900" providerId="ADAL" clId="{B8C411DE-3C4C-40FC-A8AE-9168198DFBC6}" dt="2022-04-01T11:00:21.534" v="404" actId="20577"/>
      <pc:docMkLst>
        <pc:docMk/>
      </pc:docMkLst>
    </pc:docChg>
  </pc:docChgLst>
  <pc:docChgLst>
    <pc:chgData name="Rishikesh" userId="f0f95b06-bc35-4a6c-b5da-9608cb597900" providerId="ADAL" clId="{E4BC7BDC-6D0D-4980-86A7-EBD7E649C6EE}"/>
    <pc:docChg chg="undo custSel addSld delSld modSld sldOrd">
      <pc:chgData name="Rishikesh" userId="f0f95b06-bc35-4a6c-b5da-9608cb597900" providerId="ADAL" clId="{E4BC7BDC-6D0D-4980-86A7-EBD7E649C6EE}" dt="2022-03-30T06:30:44.199" v="492" actId="1076"/>
      <pc:docMkLst>
        <pc:docMk/>
      </pc:docMkLst>
      <pc:sldChg chg="modSp">
        <pc:chgData name="Rishikesh" userId="f0f95b06-bc35-4a6c-b5da-9608cb597900" providerId="ADAL" clId="{E4BC7BDC-6D0D-4980-86A7-EBD7E649C6EE}" dt="2022-03-30T04:53:33.760" v="5" actId="20577"/>
        <pc:sldMkLst>
          <pc:docMk/>
          <pc:sldMk cId="2977795642" sldId="276"/>
        </pc:sldMkLst>
        <pc:spChg chg="mod">
          <ac:chgData name="Rishikesh" userId="f0f95b06-bc35-4a6c-b5da-9608cb597900" providerId="ADAL" clId="{E4BC7BDC-6D0D-4980-86A7-EBD7E649C6EE}" dt="2022-03-30T04:53:33.760" v="5" actId="20577"/>
          <ac:spMkLst>
            <pc:docMk/>
            <pc:sldMk cId="2977795642" sldId="276"/>
            <ac:spMk id="2" creationId="{00000000-0000-0000-0000-000000000000}"/>
          </ac:spMkLst>
        </pc:spChg>
      </pc:sldChg>
    </pc:docChg>
  </pc:docChgLst>
  <pc:docChgLst>
    <pc:chgData name="Rishikesh" userId="f0f95b06-bc35-4a6c-b5da-9608cb597900" providerId="ADAL" clId="{A020F082-114F-43FB-9469-0CB60E6C5C9F}"/>
    <pc:docChg chg="undo custSel addSld delSld modSld">
      <pc:chgData name="Rishikesh" userId="f0f95b06-bc35-4a6c-b5da-9608cb597900" providerId="ADAL" clId="{A020F082-114F-43FB-9469-0CB60E6C5C9F}" dt="2022-03-31T11:02:31.253" v="1812" actId="1076"/>
      <pc:docMkLst>
        <pc:docMk/>
      </pc:docMkLst>
      <pc:sldChg chg="modSp">
        <pc:chgData name="Rishikesh" userId="f0f95b06-bc35-4a6c-b5da-9608cb597900" providerId="ADAL" clId="{A020F082-114F-43FB-9469-0CB60E6C5C9F}" dt="2022-03-31T05:45:41.944" v="0" actId="20577"/>
        <pc:sldMkLst>
          <pc:docMk/>
          <pc:sldMk cId="2977795642" sldId="276"/>
        </pc:sldMkLst>
        <pc:spChg chg="mod">
          <ac:chgData name="Rishikesh" userId="f0f95b06-bc35-4a6c-b5da-9608cb597900" providerId="ADAL" clId="{A020F082-114F-43FB-9469-0CB60E6C5C9F}" dt="2022-03-31T05:45:41.944" v="0" actId="20577"/>
          <ac:spMkLst>
            <pc:docMk/>
            <pc:sldMk cId="2977795642" sldId="27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0037-302D-4556-AEED-D83650F39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E1BD4-40D8-4761-910E-2F424F3D3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F314D-0890-4CCE-A127-23268764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4EAD5-4E43-412C-A9DF-86D98B67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BCFD9-C6B6-4B69-BAB1-69DAAA0E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52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9626-8533-40CF-B755-EC0A55C3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1724E-FD30-453F-B3A5-9460A6A0C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5CC8E-BFA4-4FC2-AE28-00715374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0BED5-93A6-4129-9C1E-AEEAE16F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45636-68CB-4A22-87A9-5D9752AD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1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E6B1CF-8351-4428-BA74-8B47DE755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F0B9C-E090-4279-8A25-BA0053247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E31B9-F1D8-46F3-8D4F-DC95509A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D8E4D-CDA2-438E-B6AF-1F40DEC1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86AF9-89C1-423D-9BBC-4FEF2EB7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12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3BC5-79B9-4B7E-94DD-AB56A20C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90D93-D064-46A5-AEAB-FAF00DB96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6D963-3099-4D0F-87AA-34F7B27A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74B5B-19E4-4867-86E5-2E71CE03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A76A-B51D-4C87-9D6A-4C6D2561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69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5CB8-FE68-431E-9A96-622490D50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84273-9172-4B7C-A1F2-AD00F63DA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8F001-D403-4208-95F6-AB0CC020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06132-9245-4F30-9A7F-0F154EDB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20DF9-9EE9-4DBE-9275-A98D4EE9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57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0658-A3A6-45FD-BB65-4EC7C854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1C02F-A32A-4AAE-90AE-06F832EBC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D0AAD-9BC2-4A3D-8BFE-E1B11C8D4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BCB6D-CB13-401D-94F4-69CE0A33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1837C-BE1A-4372-B024-3BA4FEEF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7C4F6-0F7E-4205-9837-2BD267E1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07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7524D-0831-4639-9691-BB484A8D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9121E-1EC1-46DD-8F24-210FDB00B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1D11-EE7E-4FA7-A225-A8C7A5821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3FAA5-E34D-48E4-BA09-247567DD3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51D1A-3E47-4362-B786-DE2D4FD91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1AC47-0494-47F0-9469-BBAA74A9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E8315-5AAC-4BE0-B819-16C25754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76A51-06ED-469A-AC95-A9BAB04A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93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1E06-CAE2-480B-8658-4BC29144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9D3D5-EC24-4F13-AACB-3C55AFD6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7B5C8-5FA1-4666-B2FA-E7229F07B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39F85-8A22-4CFB-A586-4BAA6569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02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3B16A-3AD6-41B4-B682-ECBFF169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63F3D-AC61-4BB4-BACA-41D3D272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A92B6-DC7C-4502-BFFF-C53AA228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68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4301-7AD4-49AE-B792-9D43D6EE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2913A-26BA-445E-8505-B264B70A2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CD725-9931-4F14-8AE9-4AFDD93DC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9BAD9-4BDB-4A5F-A726-9AAF2063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676C6-17D8-4422-BEC8-828A8D90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C44AB-C312-4EF9-94A2-3F98E523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28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0D4F-15B4-4135-886C-B86AB827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9E98F-E208-436D-B848-E05EED739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33C54-BBE1-42E9-9889-04144AA5C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85BAC-B650-49C4-9F11-83D4637A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0E865-05AA-40E1-9562-431D4207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DF823-65E9-4D65-889C-2AE70253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41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0D1D1-BE7F-4BB9-A184-A321A11E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F9FC4-8691-4CE7-BFF1-A521247E5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C568B-EB77-4EBF-9843-BE2DAAEA5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CADC0-E968-4748-8313-3EF5B5CE5928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AC08E-E1F4-4D7C-923C-826BDBA5A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6AF7-005C-4C4A-9782-0A4304C43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40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6554" y="189415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/>
              <a:t>RA 505 Robot Sensing and Vision</a:t>
            </a:r>
            <a:br>
              <a:rPr lang="en-IN" dirty="0"/>
            </a:br>
            <a:br>
              <a:rPr lang="en-IN" dirty="0"/>
            </a:br>
            <a:r>
              <a:rPr lang="en-IN"/>
              <a:t>Lecture 31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770648-EC5A-42F4-A453-DBCEC70713F5}"/>
              </a:ext>
            </a:extLst>
          </p:cNvPr>
          <p:cNvSpPr txBox="1"/>
          <p:nvPr/>
        </p:nvSpPr>
        <p:spPr>
          <a:xfrm>
            <a:off x="7076241" y="5737286"/>
            <a:ext cx="5115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Dr. Rishikesh Kulkarni</a:t>
            </a:r>
          </a:p>
          <a:p>
            <a:r>
              <a:rPr lang="en-IN" dirty="0"/>
              <a:t>Department of Electronics and Electrical Engineering</a:t>
            </a:r>
          </a:p>
          <a:p>
            <a:r>
              <a:rPr lang="en-IN" dirty="0"/>
              <a:t>IIT Guwahati</a:t>
            </a:r>
          </a:p>
        </p:txBody>
      </p:sp>
    </p:spTree>
    <p:extLst>
      <p:ext uri="{BB962C8B-B14F-4D97-AF65-F5344CB8AC3E}">
        <p14:creationId xmlns:p14="http://schemas.microsoft.com/office/powerpoint/2010/main" val="2977795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23C5-3263-4183-A425-7BAD9F04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Velocity sensors</a:t>
            </a:r>
          </a:p>
        </p:txBody>
      </p:sp>
      <p:pic>
        <p:nvPicPr>
          <p:cNvPr id="6146" name="Picture 2" descr="Velocity transducers type">
            <a:extLst>
              <a:ext uri="{FF2B5EF4-FFF2-40B4-BE49-F238E27FC236}">
                <a16:creationId xmlns:a16="http://schemas.microsoft.com/office/drawing/2014/main" id="{F2883CCB-0B25-4A76-A8C7-98596EA24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041933"/>
            <a:ext cx="4817815" cy="283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Generalized computer interface circuit of a tachogenerator">
            <a:extLst>
              <a:ext uri="{FF2B5EF4-FFF2-40B4-BE49-F238E27FC236}">
                <a16:creationId xmlns:a16="http://schemas.microsoft.com/office/drawing/2014/main" id="{672FFDAD-DCE8-4318-85CA-821513A46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789" y="488485"/>
            <a:ext cx="5273011" cy="212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nterfacing Of Velocity Transducers">
            <a:extLst>
              <a:ext uri="{FF2B5EF4-FFF2-40B4-BE49-F238E27FC236}">
                <a16:creationId xmlns:a16="http://schemas.microsoft.com/office/drawing/2014/main" id="{F18E8C15-6BA8-4871-9CBF-E3059ECF1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040" y="2899955"/>
            <a:ext cx="5521485" cy="221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02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LED array range-finder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09779" cy="435133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No moving parts </a:t>
            </a:r>
          </a:p>
          <a:p>
            <a:r>
              <a:rPr lang="en-IN" dirty="0"/>
              <a:t>Cheap light sources</a:t>
            </a:r>
          </a:p>
          <a:p>
            <a:r>
              <a:rPr lang="en-IN" dirty="0"/>
              <a:t>Lower optical launch power and lower </a:t>
            </a:r>
            <a:r>
              <a:rPr lang="en-IN" i="1" dirty="0"/>
              <a:t>x-y</a:t>
            </a:r>
            <a:r>
              <a:rPr lang="en-IN" dirty="0"/>
              <a:t> resolution </a:t>
            </a:r>
          </a:p>
          <a:p>
            <a:r>
              <a:rPr lang="en-IN" dirty="0"/>
              <a:t>suitable for eye-in-hand robot vision applications</a:t>
            </a:r>
          </a:p>
          <a:p>
            <a:r>
              <a:rPr lang="en-IN" dirty="0"/>
              <a:t>Electronic multiplexing of LED driver</a:t>
            </a:r>
          </a:p>
          <a:p>
            <a:r>
              <a:rPr lang="en-IN" dirty="0"/>
              <a:t>Principle</a:t>
            </a:r>
          </a:p>
          <a:p>
            <a:r>
              <a:rPr lang="en-IN" dirty="0"/>
              <a:t>Obstacle avoidance and pick-and-place operations</a:t>
            </a:r>
          </a:p>
          <a:p>
            <a:endParaRPr lang="en-IN" dirty="0"/>
          </a:p>
        </p:txBody>
      </p:sp>
      <p:pic>
        <p:nvPicPr>
          <p:cNvPr id="1030" name="Picture 6" descr="Simplified block diagram of 3-D vision sens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252" y="4230937"/>
            <a:ext cx="5036548" cy="262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atic Range Find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252" y="658019"/>
            <a:ext cx="486727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68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95327" cy="977114"/>
          </a:xfrm>
        </p:spPr>
        <p:txBody>
          <a:bodyPr/>
          <a:lstStyle/>
          <a:p>
            <a:r>
              <a:rPr lang="en-IN" dirty="0"/>
              <a:t>LED array range-finder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81088" cy="2693986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Circular LED-array</a:t>
            </a:r>
            <a:r>
              <a:rPr lang="en-US" dirty="0"/>
              <a:t> </a:t>
            </a:r>
          </a:p>
          <a:p>
            <a:r>
              <a:rPr lang="en-US" dirty="0"/>
              <a:t>Simplicity of the operating principle</a:t>
            </a:r>
          </a:p>
          <a:p>
            <a:r>
              <a:rPr lang="en-US" dirty="0"/>
              <a:t>Fast speed (~ 1000 range measurements per second) </a:t>
            </a:r>
          </a:p>
          <a:p>
            <a:r>
              <a:rPr lang="en-US" dirty="0"/>
              <a:t>Precision (0.07 mm)</a:t>
            </a:r>
          </a:p>
          <a:p>
            <a:r>
              <a:rPr lang="en-US" dirty="0"/>
              <a:t>Large size </a:t>
            </a:r>
          </a:p>
          <a:p>
            <a:r>
              <a:rPr lang="en-US" dirty="0"/>
              <a:t>Smaller range of operation (~ 4-5 cm)</a:t>
            </a:r>
            <a:endParaRPr lang="en-IN" dirty="0"/>
          </a:p>
        </p:txBody>
      </p:sp>
      <p:pic>
        <p:nvPicPr>
          <p:cNvPr id="2050" name="Picture 2" descr="Rangefinder based on circular LED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667" y="1027906"/>
            <a:ext cx="6148867" cy="314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ptical transducer functiona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084" y="4519611"/>
            <a:ext cx="588645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alues are then used by the local intelligence to evaluate the light spot posi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912" y="4702784"/>
            <a:ext cx="36671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51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A21C5-6FF6-46A0-AD63-550F69C1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Position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D5A1D-B363-4435-BB54-D418331E5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In robot structure, position of each joint is required to calculate the position of the end effector </a:t>
            </a:r>
          </a:p>
          <a:p>
            <a:pPr lvl="1"/>
            <a:r>
              <a:rPr lang="en-US" dirty="0"/>
              <a:t>Enables successful completion of programmed task</a:t>
            </a:r>
          </a:p>
          <a:p>
            <a:pPr lvl="1"/>
            <a:r>
              <a:rPr lang="en-IN" dirty="0"/>
              <a:t>robot coordinate systems</a:t>
            </a:r>
          </a:p>
          <a:p>
            <a:pPr lvl="1"/>
            <a:r>
              <a:rPr lang="en-IN" dirty="0"/>
              <a:t>Internal position transducers (proprioceptors)</a:t>
            </a:r>
          </a:p>
        </p:txBody>
      </p:sp>
      <p:pic>
        <p:nvPicPr>
          <p:cNvPr id="1026" name="Picture 2" descr="Position Transducers">
            <a:extLst>
              <a:ext uri="{FF2B5EF4-FFF2-40B4-BE49-F238E27FC236}">
                <a16:creationId xmlns:a16="http://schemas.microsoft.com/office/drawing/2014/main" id="{A04E2665-A665-43F4-A0FC-8152C59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83914"/>
            <a:ext cx="5616691" cy="192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lar coordinates robot">
            <a:extLst>
              <a:ext uri="{FF2B5EF4-FFF2-40B4-BE49-F238E27FC236}">
                <a16:creationId xmlns:a16="http://schemas.microsoft.com/office/drawing/2014/main" id="{F4C7694D-DD85-49B5-AA4C-43AF49AA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259" y="4081609"/>
            <a:ext cx="3346981" cy="241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82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9E2A8-8903-4492-A529-CB9B9907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Position sensors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DBE8427-E331-4B0A-B89D-489E90344F76}"/>
              </a:ext>
            </a:extLst>
          </p:cNvPr>
          <p:cNvGrpSpPr/>
          <p:nvPr/>
        </p:nvGrpSpPr>
        <p:grpSpPr>
          <a:xfrm>
            <a:off x="4457700" y="1226367"/>
            <a:ext cx="3276600" cy="2114550"/>
            <a:chOff x="7167344" y="2153611"/>
            <a:chExt cx="3276600" cy="2114550"/>
          </a:xfrm>
        </p:grpSpPr>
        <p:pic>
          <p:nvPicPr>
            <p:cNvPr id="4" name="Picture 6" descr="Absolute position transducers">
              <a:extLst>
                <a:ext uri="{FF2B5EF4-FFF2-40B4-BE49-F238E27FC236}">
                  <a16:creationId xmlns:a16="http://schemas.microsoft.com/office/drawing/2014/main" id="{35D9FD9B-B3C0-4563-B711-ECDBB4476A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7344" y="2153611"/>
              <a:ext cx="3276600" cy="2114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50BC47-9504-4970-A737-B5E009565095}"/>
                </a:ext>
              </a:extLst>
            </p:cNvPr>
            <p:cNvSpPr/>
            <p:nvPr/>
          </p:nvSpPr>
          <p:spPr>
            <a:xfrm>
              <a:off x="7167344" y="2153611"/>
              <a:ext cx="3184671" cy="4134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050" name="Picture 2" descr="Linear position measurement using a potentiometer">
            <a:extLst>
              <a:ext uri="{FF2B5EF4-FFF2-40B4-BE49-F238E27FC236}">
                <a16:creationId xmlns:a16="http://schemas.microsoft.com/office/drawing/2014/main" id="{0CC285CC-9AC4-42AA-85B8-24ED93B9F7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15" y="3830799"/>
            <a:ext cx="530542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tentiometer For Position Transducers">
            <a:extLst>
              <a:ext uri="{FF2B5EF4-FFF2-40B4-BE49-F238E27FC236}">
                <a16:creationId xmlns:a16="http://schemas.microsoft.com/office/drawing/2014/main" id="{4588A615-4031-433F-B924-F2CB82140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656" y="3240249"/>
            <a:ext cx="43815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0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Position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16268" cy="4351338"/>
          </a:xfrm>
        </p:spPr>
        <p:txBody>
          <a:bodyPr/>
          <a:lstStyle/>
          <a:p>
            <a:r>
              <a:rPr lang="en-IN" dirty="0"/>
              <a:t>Resistive potentiometers</a:t>
            </a:r>
          </a:p>
          <a:p>
            <a:pPr lvl="1"/>
            <a:r>
              <a:rPr lang="en-IN" dirty="0"/>
              <a:t>Resistive element with movable contact</a:t>
            </a:r>
          </a:p>
          <a:p>
            <a:pPr lvl="1"/>
            <a:r>
              <a:rPr lang="en-IN" dirty="0"/>
              <a:t>contact motion can be translation, rotation or combination of the two</a:t>
            </a:r>
          </a:p>
          <a:p>
            <a:pPr lvl="1"/>
            <a:r>
              <a:rPr lang="en-IN" dirty="0"/>
              <a:t>The resistive element is excited with either AC or DC voltage</a:t>
            </a:r>
          </a:p>
          <a:p>
            <a:pPr lvl="1"/>
            <a:r>
              <a:rPr lang="en-IN" dirty="0"/>
              <a:t>resistive elements come with different types such as wire-wound, conductive plastic, deposited film or cermet (ceramic + metal)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045" y="4167188"/>
            <a:ext cx="8999034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92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Position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815" y="1271239"/>
            <a:ext cx="7278029" cy="5720576"/>
          </a:xfrm>
        </p:spPr>
        <p:txBody>
          <a:bodyPr>
            <a:normAutofit/>
          </a:bodyPr>
          <a:lstStyle/>
          <a:p>
            <a:r>
              <a:rPr lang="en-IN" dirty="0"/>
              <a:t>Resistive potentiometers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Trade-off between linearity and sensitivity</a:t>
            </a:r>
          </a:p>
          <a:p>
            <a:r>
              <a:rPr lang="en-IN" dirty="0"/>
              <a:t>Resolution Vs Range: continuous strip of resistive element/ wire-wound</a:t>
            </a:r>
          </a:p>
          <a:p>
            <a:r>
              <a:rPr lang="en-IN" dirty="0"/>
              <a:t>Low cost, small size</a:t>
            </a:r>
          </a:p>
          <a:p>
            <a:r>
              <a:rPr lang="en-US" dirty="0"/>
              <a:t>Educational and light industrial robots</a:t>
            </a:r>
            <a:endParaRPr lang="en-IN" dirty="0"/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93" y="1931608"/>
            <a:ext cx="5570852" cy="11572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946" y="1825625"/>
            <a:ext cx="3309210" cy="304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02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20EEA-11E5-4E5E-B2BC-1606AFA8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Incremental optical encoder</a:t>
            </a:r>
          </a:p>
        </p:txBody>
      </p:sp>
      <p:pic>
        <p:nvPicPr>
          <p:cNvPr id="4098" name="Picture 2" descr="Incremental Optical Encoder Diagram">
            <a:extLst>
              <a:ext uri="{FF2B5EF4-FFF2-40B4-BE49-F238E27FC236}">
                <a16:creationId xmlns:a16="http://schemas.microsoft.com/office/drawing/2014/main" id="{1C6609F1-732F-4661-9804-D349B583E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404527" cy="257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ypical position of angular direction">
            <a:extLst>
              <a:ext uri="{FF2B5EF4-FFF2-40B4-BE49-F238E27FC236}">
                <a16:creationId xmlns:a16="http://schemas.microsoft.com/office/drawing/2014/main" id="{8B0ADA83-F10E-488F-A5C6-D4D0EC031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70" y="1656931"/>
            <a:ext cx="501967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F156709-9010-46BB-BFC9-2A7E52FA9C63}"/>
              </a:ext>
            </a:extLst>
          </p:cNvPr>
          <p:cNvGrpSpPr/>
          <p:nvPr/>
        </p:nvGrpSpPr>
        <p:grpSpPr>
          <a:xfrm>
            <a:off x="1934361" y="4395830"/>
            <a:ext cx="3963100" cy="1476463"/>
            <a:chOff x="1934361" y="4395830"/>
            <a:chExt cx="3963100" cy="1476463"/>
          </a:xfrm>
        </p:grpSpPr>
        <p:pic>
          <p:nvPicPr>
            <p:cNvPr id="4106" name="Picture 10" descr="Optical incremental encoder formula">
              <a:extLst>
                <a:ext uri="{FF2B5EF4-FFF2-40B4-BE49-F238E27FC236}">
                  <a16:creationId xmlns:a16="http://schemas.microsoft.com/office/drawing/2014/main" id="{0236F87A-3239-4E7E-9B5C-DE3764EA82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361" y="4576762"/>
              <a:ext cx="3810000" cy="118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470F9C9-328C-42F0-9AD5-E7FD89F8FAED}"/>
                </a:ext>
              </a:extLst>
            </p:cNvPr>
            <p:cNvSpPr/>
            <p:nvPr/>
          </p:nvSpPr>
          <p:spPr>
            <a:xfrm>
              <a:off x="4949505" y="4395830"/>
              <a:ext cx="947956" cy="14764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108" name="Picture 12" descr="Angular resolution of optical incremental encoder">
            <a:extLst>
              <a:ext uri="{FF2B5EF4-FFF2-40B4-BE49-F238E27FC236}">
                <a16:creationId xmlns:a16="http://schemas.microsoft.com/office/drawing/2014/main" id="{3863EB8A-BCCB-477D-86D5-67EEE1E3D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024" y="4035425"/>
            <a:ext cx="42672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638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CD3B-2DAD-45CE-9D8F-172BFE12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Position sensor interfacing</a:t>
            </a:r>
          </a:p>
        </p:txBody>
      </p:sp>
      <p:pic>
        <p:nvPicPr>
          <p:cNvPr id="5122" name="Picture 2" descr="Interfacing of Position Transducers">
            <a:extLst>
              <a:ext uri="{FF2B5EF4-FFF2-40B4-BE49-F238E27FC236}">
                <a16:creationId xmlns:a16="http://schemas.microsoft.com/office/drawing/2014/main" id="{D9FA6F6B-785F-47D5-A805-207BF20F3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187" y="1690688"/>
            <a:ext cx="3617363" cy="199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ulse width position (PWP) controlled">
            <a:extLst>
              <a:ext uri="{FF2B5EF4-FFF2-40B4-BE49-F238E27FC236}">
                <a16:creationId xmlns:a16="http://schemas.microsoft.com/office/drawing/2014/main" id="{67CBD0B6-0A45-4C36-9EE1-38EE36B10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210" y="863367"/>
            <a:ext cx="44386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omputer interface circuit for optical incremental transducer">
            <a:extLst>
              <a:ext uri="{FF2B5EF4-FFF2-40B4-BE49-F238E27FC236}">
                <a16:creationId xmlns:a16="http://schemas.microsoft.com/office/drawing/2014/main" id="{6EAD8722-0FFA-48DE-B579-16173AC67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295" y="3611029"/>
            <a:ext cx="4296171" cy="29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617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C254F2E41DBC488C025C4D98787C86" ma:contentTypeVersion="7" ma:contentTypeDescription="Create a new document." ma:contentTypeScope="" ma:versionID="525aa2036c5689cfed1e2f8327105864">
  <xsd:schema xmlns:xsd="http://www.w3.org/2001/XMLSchema" xmlns:xs="http://www.w3.org/2001/XMLSchema" xmlns:p="http://schemas.microsoft.com/office/2006/metadata/properties" xmlns:ns2="7efb8072-09d0-47f8-971e-b6745749109e" xmlns:ns3="7bcc3279-a720-443f-b69e-ed81f05b9333" targetNamespace="http://schemas.microsoft.com/office/2006/metadata/properties" ma:root="true" ma:fieldsID="01dc804126188a96ec20827fc0fd31a9" ns2:_="" ns3:_="">
    <xsd:import namespace="7efb8072-09d0-47f8-971e-b6745749109e"/>
    <xsd:import namespace="7bcc3279-a720-443f-b69e-ed81f05b93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fb8072-09d0-47f8-971e-b674574910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c3279-a720-443f-b69e-ed81f05b933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5F7E1E-FC7D-47CD-A13B-8EFBC179FC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5B6F6F-5263-47E1-A631-DF0C20DBDDAC}">
  <ds:schemaRefs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f7df899a-66db-4ea2-bfe3-097b320f1205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2077d26b-e49a-42cf-8601-88dab9c679c9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03A41B5-C952-467B-9756-7612EAD8AAA8}"/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223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RA 505 Robot Sensing and Vision  Lecture 31</vt:lpstr>
      <vt:lpstr>LED array range-finder</vt:lpstr>
      <vt:lpstr>LED array range-finder</vt:lpstr>
      <vt:lpstr>Position sensors</vt:lpstr>
      <vt:lpstr>Position sensors</vt:lpstr>
      <vt:lpstr>Position measurement</vt:lpstr>
      <vt:lpstr>Position measurement</vt:lpstr>
      <vt:lpstr>Incremental optical encoder</vt:lpstr>
      <vt:lpstr>Position sensor interfacing</vt:lpstr>
      <vt:lpstr>Velocity sensors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 505 Robot Sensing and Vision  Lecture 24</dc:title>
  <dc:creator>Rishikesh</dc:creator>
  <cp:lastModifiedBy>Rishikesh</cp:lastModifiedBy>
  <cp:revision>58</cp:revision>
  <dcterms:created xsi:type="dcterms:W3CDTF">2022-03-19T10:25:47Z</dcterms:created>
  <dcterms:modified xsi:type="dcterms:W3CDTF">2022-04-28T09:55:10Z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0x010100A0C254F2E41DBC488C025C4D98787C86</vt:lpwstr>
  </property>
</Properties>
</file>