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76" r:id="rId5"/>
    <p:sldId id="306" r:id="rId6"/>
    <p:sldId id="305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" userId="f0f95b06-bc35-4a6c-b5da-9608cb597900" providerId="ADAL" clId="{B8C411DE-3C4C-40FC-A8AE-9168198DFBC6}"/>
    <pc:docChg chg="undo custSel addSld delSld modSld">
      <pc:chgData name="Rishikesh" userId="f0f95b06-bc35-4a6c-b5da-9608cb597900" providerId="ADAL" clId="{B8C411DE-3C4C-40FC-A8AE-9168198DFBC6}" dt="2022-04-01T11:00:21.534" v="404" actId="20577"/>
      <pc:docMkLst>
        <pc:docMk/>
      </pc:docMkLst>
    </pc:docChg>
  </pc:docChgLst>
  <pc:docChgLst>
    <pc:chgData name="Rishikesh" userId="f0f95b06-bc35-4a6c-b5da-9608cb597900" providerId="ADAL" clId="{FD1F01B2-B66D-4921-800A-8B647EF2C267}"/>
    <pc:docChg chg="undo custSel addSld delSld modSld">
      <pc:chgData name="Rishikesh" userId="f0f95b06-bc35-4a6c-b5da-9608cb597900" providerId="ADAL" clId="{FD1F01B2-B66D-4921-800A-8B647EF2C267}" dt="2022-04-07T11:16:40.188" v="913"/>
      <pc:docMkLst>
        <pc:docMk/>
      </pc:docMkLst>
      <pc:sldChg chg="modSp">
        <pc:chgData name="Rishikesh" userId="f0f95b06-bc35-4a6c-b5da-9608cb597900" providerId="ADAL" clId="{FD1F01B2-B66D-4921-800A-8B647EF2C267}" dt="2022-04-07T05:41:55.774" v="1" actId="20577"/>
        <pc:sldMkLst>
          <pc:docMk/>
          <pc:sldMk cId="2977795642" sldId="276"/>
        </pc:sldMkLst>
        <pc:spChg chg="mod">
          <ac:chgData name="Rishikesh" userId="f0f95b06-bc35-4a6c-b5da-9608cb597900" providerId="ADAL" clId="{FD1F01B2-B66D-4921-800A-8B647EF2C267}" dt="2022-04-07T05:41:55.774" v="1" actId="20577"/>
          <ac:spMkLst>
            <pc:docMk/>
            <pc:sldMk cId="2977795642" sldId="276"/>
            <ac:spMk id="2" creationId="{00000000-0000-0000-0000-000000000000}"/>
          </ac:spMkLst>
        </pc:spChg>
      </pc:sldChg>
      <pc:sldChg chg="addSp delSp modSp">
        <pc:chgData name="Rishikesh" userId="f0f95b06-bc35-4a6c-b5da-9608cb597900" providerId="ADAL" clId="{FD1F01B2-B66D-4921-800A-8B647EF2C267}" dt="2022-04-07T06:34:56.806" v="610" actId="1076"/>
        <pc:sldMkLst>
          <pc:docMk/>
          <pc:sldMk cId="547028109" sldId="305"/>
        </pc:sldMkLst>
        <pc:spChg chg="mod">
          <ac:chgData name="Rishikesh" userId="f0f95b06-bc35-4a6c-b5da-9608cb597900" providerId="ADAL" clId="{FD1F01B2-B66D-4921-800A-8B647EF2C267}" dt="2022-04-07T06:11:53.660" v="310" actId="20577"/>
          <ac:spMkLst>
            <pc:docMk/>
            <pc:sldMk cId="547028109" sldId="305"/>
            <ac:spMk id="2" creationId="{CCD223C5-3263-4183-A425-7BAD9F04223A}"/>
          </ac:spMkLst>
        </pc:spChg>
        <pc:spChg chg="add del mod">
          <ac:chgData name="Rishikesh" userId="f0f95b06-bc35-4a6c-b5da-9608cb597900" providerId="ADAL" clId="{FD1F01B2-B66D-4921-800A-8B647EF2C267}" dt="2022-04-07T05:58:51.675" v="47" actId="478"/>
          <ac:spMkLst>
            <pc:docMk/>
            <pc:sldMk cId="547028109" sldId="305"/>
            <ac:spMk id="3" creationId="{83840338-2713-432C-98D6-C9DF380A0A48}"/>
          </ac:spMkLst>
        </pc:spChg>
        <pc:spChg chg="add mod">
          <ac:chgData name="Rishikesh" userId="f0f95b06-bc35-4a6c-b5da-9608cb597900" providerId="ADAL" clId="{FD1F01B2-B66D-4921-800A-8B647EF2C267}" dt="2022-04-07T06:34:44.678" v="604" actId="1076"/>
          <ac:spMkLst>
            <pc:docMk/>
            <pc:sldMk cId="547028109" sldId="305"/>
            <ac:spMk id="4" creationId="{AF0336EA-A035-47FF-9ED4-900E15733FB9}"/>
          </ac:spMkLst>
        </pc:spChg>
        <pc:spChg chg="add mod">
          <ac:chgData name="Rishikesh" userId="f0f95b06-bc35-4a6c-b5da-9608cb597900" providerId="ADAL" clId="{FD1F01B2-B66D-4921-800A-8B647EF2C267}" dt="2022-04-07T06:34:56.806" v="610" actId="1076"/>
          <ac:spMkLst>
            <pc:docMk/>
            <pc:sldMk cId="547028109" sldId="305"/>
            <ac:spMk id="8" creationId="{6E1E0476-AFE9-438B-B5A9-55F26694CB82}"/>
          </ac:spMkLst>
        </pc:spChg>
        <pc:picChg chg="add mod">
          <ac:chgData name="Rishikesh" userId="f0f95b06-bc35-4a6c-b5da-9608cb597900" providerId="ADAL" clId="{FD1F01B2-B66D-4921-800A-8B647EF2C267}" dt="2022-04-07T06:34:49.555" v="607" actId="1076"/>
          <ac:picMkLst>
            <pc:docMk/>
            <pc:sldMk cId="547028109" sldId="305"/>
            <ac:picMk id="2050" creationId="{46A97742-3F00-47E8-A51F-C2697E85AF01}"/>
          </ac:picMkLst>
        </pc:picChg>
        <pc:picChg chg="del mod">
          <ac:chgData name="Rishikesh" userId="f0f95b06-bc35-4a6c-b5da-9608cb597900" providerId="ADAL" clId="{FD1F01B2-B66D-4921-800A-8B647EF2C267}" dt="2022-04-07T05:59:04.574" v="52"/>
          <ac:picMkLst>
            <pc:docMk/>
            <pc:sldMk cId="547028109" sldId="305"/>
            <ac:picMk id="6146" creationId="{F2883CCB-0B25-4A76-A8C7-98596EA241BA}"/>
          </ac:picMkLst>
        </pc:picChg>
        <pc:picChg chg="mod">
          <ac:chgData name="Rishikesh" userId="f0f95b06-bc35-4a6c-b5da-9608cb597900" providerId="ADAL" clId="{FD1F01B2-B66D-4921-800A-8B647EF2C267}" dt="2022-04-07T06:34:29.886" v="597" actId="1076"/>
          <ac:picMkLst>
            <pc:docMk/>
            <pc:sldMk cId="547028109" sldId="305"/>
            <ac:picMk id="6150" creationId="{672FFDAD-DCE8-4318-85CA-821513A46E56}"/>
          </ac:picMkLst>
        </pc:picChg>
        <pc:picChg chg="mod">
          <ac:chgData name="Rishikesh" userId="f0f95b06-bc35-4a6c-b5da-9608cb597900" providerId="ADAL" clId="{FD1F01B2-B66D-4921-800A-8B647EF2C267}" dt="2022-04-07T06:34:28.832" v="596" actId="1076"/>
          <ac:picMkLst>
            <pc:docMk/>
            <pc:sldMk cId="547028109" sldId="305"/>
            <ac:picMk id="6152" creationId="{F18E8C15-6BA8-4871-9CBF-E3059ECF1C47}"/>
          </ac:picMkLst>
        </pc:picChg>
      </pc:sldChg>
      <pc:sldChg chg="addSp delSp modSp add">
        <pc:chgData name="Rishikesh" userId="f0f95b06-bc35-4a6c-b5da-9608cb597900" providerId="ADAL" clId="{FD1F01B2-B66D-4921-800A-8B647EF2C267}" dt="2022-04-07T06:10:19.889" v="285" actId="20577"/>
        <pc:sldMkLst>
          <pc:docMk/>
          <pc:sldMk cId="1814670790" sldId="306"/>
        </pc:sldMkLst>
        <pc:spChg chg="mod">
          <ac:chgData name="Rishikesh" userId="f0f95b06-bc35-4a6c-b5da-9608cb597900" providerId="ADAL" clId="{FD1F01B2-B66D-4921-800A-8B647EF2C267}" dt="2022-04-07T05:58:41.733" v="45"/>
          <ac:spMkLst>
            <pc:docMk/>
            <pc:sldMk cId="1814670790" sldId="306"/>
            <ac:spMk id="2" creationId="{1778B5C4-14B2-4A07-8237-4034D442A5AE}"/>
          </ac:spMkLst>
        </pc:spChg>
        <pc:spChg chg="mod">
          <ac:chgData name="Rishikesh" userId="f0f95b06-bc35-4a6c-b5da-9608cb597900" providerId="ADAL" clId="{FD1F01B2-B66D-4921-800A-8B647EF2C267}" dt="2022-04-07T06:10:19.889" v="285" actId="20577"/>
          <ac:spMkLst>
            <pc:docMk/>
            <pc:sldMk cId="1814670790" sldId="306"/>
            <ac:spMk id="3" creationId="{9D446D23-21B9-4828-982F-67ED94F79895}"/>
          </ac:spMkLst>
        </pc:spChg>
        <pc:spChg chg="add del">
          <ac:chgData name="Rishikesh" userId="f0f95b06-bc35-4a6c-b5da-9608cb597900" providerId="ADAL" clId="{FD1F01B2-B66D-4921-800A-8B647EF2C267}" dt="2022-04-07T05:58:58.572" v="49"/>
          <ac:spMkLst>
            <pc:docMk/>
            <pc:sldMk cId="1814670790" sldId="306"/>
            <ac:spMk id="4" creationId="{B79E371A-760A-4BA4-B7C4-30D7CEE7A052}"/>
          </ac:spMkLst>
        </pc:spChg>
        <pc:picChg chg="add mod">
          <ac:chgData name="Rishikesh" userId="f0f95b06-bc35-4a6c-b5da-9608cb597900" providerId="ADAL" clId="{FD1F01B2-B66D-4921-800A-8B647EF2C267}" dt="2022-04-07T05:59:08.422" v="54" actId="1076"/>
          <ac:picMkLst>
            <pc:docMk/>
            <pc:sldMk cId="1814670790" sldId="306"/>
            <ac:picMk id="5" creationId="{62EE4CEE-108A-4297-A267-1AF2D23EB81D}"/>
          </ac:picMkLst>
        </pc:picChg>
        <pc:picChg chg="add mod">
          <ac:chgData name="Rishikesh" userId="f0f95b06-bc35-4a6c-b5da-9608cb597900" providerId="ADAL" clId="{FD1F01B2-B66D-4921-800A-8B647EF2C267}" dt="2022-04-07T06:00:18.697" v="110" actId="1076"/>
          <ac:picMkLst>
            <pc:docMk/>
            <pc:sldMk cId="1814670790" sldId="306"/>
            <ac:picMk id="1026" creationId="{BF40CF6A-BB79-47CC-84D7-E53ECC20F40C}"/>
          </ac:picMkLst>
        </pc:picChg>
      </pc:sldChg>
      <pc:sldChg chg="addSp delSp modSp add">
        <pc:chgData name="Rishikesh" userId="f0f95b06-bc35-4a6c-b5da-9608cb597900" providerId="ADAL" clId="{FD1F01B2-B66D-4921-800A-8B647EF2C267}" dt="2022-04-07T07:01:26.987" v="681" actId="20577"/>
        <pc:sldMkLst>
          <pc:docMk/>
          <pc:sldMk cId="4118745728" sldId="307"/>
        </pc:sldMkLst>
        <pc:spChg chg="mod">
          <ac:chgData name="Rishikesh" userId="f0f95b06-bc35-4a6c-b5da-9608cb597900" providerId="ADAL" clId="{FD1F01B2-B66D-4921-800A-8B647EF2C267}" dt="2022-04-07T06:49:22.436" v="630" actId="20577"/>
          <ac:spMkLst>
            <pc:docMk/>
            <pc:sldMk cId="4118745728" sldId="307"/>
            <ac:spMk id="2" creationId="{6BD47450-11FB-4C29-BE88-91054F46DF3D}"/>
          </ac:spMkLst>
        </pc:spChg>
        <pc:spChg chg="del mod">
          <ac:chgData name="Rishikesh" userId="f0f95b06-bc35-4a6c-b5da-9608cb597900" providerId="ADAL" clId="{FD1F01B2-B66D-4921-800A-8B647EF2C267}" dt="2022-04-07T06:57:50.544" v="637" actId="478"/>
          <ac:spMkLst>
            <pc:docMk/>
            <pc:sldMk cId="4118745728" sldId="307"/>
            <ac:spMk id="3" creationId="{944883A7-AC3E-4B9D-9399-3E5068F0857D}"/>
          </ac:spMkLst>
        </pc:spChg>
        <pc:spChg chg="add del mod">
          <ac:chgData name="Rishikesh" userId="f0f95b06-bc35-4a6c-b5da-9608cb597900" providerId="ADAL" clId="{FD1F01B2-B66D-4921-800A-8B647EF2C267}" dt="2022-04-07T07:01:26.987" v="681" actId="20577"/>
          <ac:spMkLst>
            <pc:docMk/>
            <pc:sldMk cId="4118745728" sldId="307"/>
            <ac:spMk id="5" creationId="{B536E732-F214-4E72-AB8D-9AF62E2B3786}"/>
          </ac:spMkLst>
        </pc:spChg>
        <pc:picChg chg="add del mod">
          <ac:chgData name="Rishikesh" userId="f0f95b06-bc35-4a6c-b5da-9608cb597900" providerId="ADAL" clId="{FD1F01B2-B66D-4921-800A-8B647EF2C267}" dt="2022-04-07T06:57:50.544" v="637" actId="478"/>
          <ac:picMkLst>
            <pc:docMk/>
            <pc:sldMk cId="4118745728" sldId="307"/>
            <ac:picMk id="3074" creationId="{92EEBF53-9694-4CFF-B0B1-1E701AAF8A6E}"/>
          </ac:picMkLst>
        </pc:picChg>
        <pc:picChg chg="add mod">
          <ac:chgData name="Rishikesh" userId="f0f95b06-bc35-4a6c-b5da-9608cb597900" providerId="ADAL" clId="{FD1F01B2-B66D-4921-800A-8B647EF2C267}" dt="2022-04-07T06:57:54.158" v="639" actId="1076"/>
          <ac:picMkLst>
            <pc:docMk/>
            <pc:sldMk cId="4118745728" sldId="307"/>
            <ac:picMk id="3076" creationId="{73119422-7A2B-49F2-BB4F-5733B5F2BFCE}"/>
          </ac:picMkLst>
        </pc:picChg>
        <pc:picChg chg="add del mod">
          <ac:chgData name="Rishikesh" userId="f0f95b06-bc35-4a6c-b5da-9608cb597900" providerId="ADAL" clId="{FD1F01B2-B66D-4921-800A-8B647EF2C267}" dt="2022-04-07T06:58:06.518" v="643"/>
          <ac:picMkLst>
            <pc:docMk/>
            <pc:sldMk cId="4118745728" sldId="307"/>
            <ac:picMk id="3078" creationId="{399E142B-6AFF-447F-986D-03BB5C0A5759}"/>
          </ac:picMkLst>
        </pc:picChg>
        <pc:picChg chg="add mod">
          <ac:chgData name="Rishikesh" userId="f0f95b06-bc35-4a6c-b5da-9608cb597900" providerId="ADAL" clId="{FD1F01B2-B66D-4921-800A-8B647EF2C267}" dt="2022-04-07T06:58:10.891" v="646" actId="1076"/>
          <ac:picMkLst>
            <pc:docMk/>
            <pc:sldMk cId="4118745728" sldId="307"/>
            <ac:picMk id="3080" creationId="{F4FD3A1E-F16E-406E-BBFF-ED45A6C03D0C}"/>
          </ac:picMkLst>
        </pc:picChg>
      </pc:sldChg>
      <pc:sldChg chg="addSp modSp add">
        <pc:chgData name="Rishikesh" userId="f0f95b06-bc35-4a6c-b5da-9608cb597900" providerId="ADAL" clId="{FD1F01B2-B66D-4921-800A-8B647EF2C267}" dt="2022-04-07T10:32:41.568" v="832" actId="20577"/>
        <pc:sldMkLst>
          <pc:docMk/>
          <pc:sldMk cId="807547595" sldId="308"/>
        </pc:sldMkLst>
        <pc:spChg chg="mod">
          <ac:chgData name="Rishikesh" userId="f0f95b06-bc35-4a6c-b5da-9608cb597900" providerId="ADAL" clId="{FD1F01B2-B66D-4921-800A-8B647EF2C267}" dt="2022-04-07T10:24:19.350" v="705" actId="20577"/>
          <ac:spMkLst>
            <pc:docMk/>
            <pc:sldMk cId="807547595" sldId="308"/>
            <ac:spMk id="2" creationId="{B579C3DC-682E-473F-BA81-6E5FC7F1E6E4}"/>
          </ac:spMkLst>
        </pc:spChg>
        <pc:spChg chg="mod">
          <ac:chgData name="Rishikesh" userId="f0f95b06-bc35-4a6c-b5da-9608cb597900" providerId="ADAL" clId="{FD1F01B2-B66D-4921-800A-8B647EF2C267}" dt="2022-04-07T10:32:41.568" v="832" actId="20577"/>
          <ac:spMkLst>
            <pc:docMk/>
            <pc:sldMk cId="807547595" sldId="308"/>
            <ac:spMk id="3" creationId="{DB38F09B-C293-49A8-A28C-CB5721D03AB4}"/>
          </ac:spMkLst>
        </pc:spChg>
        <pc:picChg chg="add mod">
          <ac:chgData name="Rishikesh" userId="f0f95b06-bc35-4a6c-b5da-9608cb597900" providerId="ADAL" clId="{FD1F01B2-B66D-4921-800A-8B647EF2C267}" dt="2022-04-07T10:31:11.772" v="805" actId="1076"/>
          <ac:picMkLst>
            <pc:docMk/>
            <pc:sldMk cId="807547595" sldId="308"/>
            <ac:picMk id="1026" creationId="{8C8E2058-EB4A-4A78-8962-507C38D5214D}"/>
          </ac:picMkLst>
        </pc:picChg>
        <pc:picChg chg="add mod">
          <ac:chgData name="Rishikesh" userId="f0f95b06-bc35-4a6c-b5da-9608cb597900" providerId="ADAL" clId="{FD1F01B2-B66D-4921-800A-8B647EF2C267}" dt="2022-04-07T10:31:21.340" v="809" actId="1076"/>
          <ac:picMkLst>
            <pc:docMk/>
            <pc:sldMk cId="807547595" sldId="308"/>
            <ac:picMk id="1028" creationId="{1CDA1368-2C72-4F4A-9B95-84B4C30A83A4}"/>
          </ac:picMkLst>
        </pc:picChg>
      </pc:sldChg>
      <pc:sldChg chg="addSp modSp add">
        <pc:chgData name="Rishikesh" userId="f0f95b06-bc35-4a6c-b5da-9608cb597900" providerId="ADAL" clId="{FD1F01B2-B66D-4921-800A-8B647EF2C267}" dt="2022-04-07T10:37:30.140" v="883" actId="1076"/>
        <pc:sldMkLst>
          <pc:docMk/>
          <pc:sldMk cId="199933929" sldId="309"/>
        </pc:sldMkLst>
        <pc:spChg chg="mod">
          <ac:chgData name="Rishikesh" userId="f0f95b06-bc35-4a6c-b5da-9608cb597900" providerId="ADAL" clId="{FD1F01B2-B66D-4921-800A-8B647EF2C267}" dt="2022-04-07T10:34:36.271" v="839" actId="20577"/>
          <ac:spMkLst>
            <pc:docMk/>
            <pc:sldMk cId="199933929" sldId="309"/>
            <ac:spMk id="2" creationId="{AF50BFC8-71EA-4B34-AA70-892C15A95CBE}"/>
          </ac:spMkLst>
        </pc:spChg>
        <pc:spChg chg="mod">
          <ac:chgData name="Rishikesh" userId="f0f95b06-bc35-4a6c-b5da-9608cb597900" providerId="ADAL" clId="{FD1F01B2-B66D-4921-800A-8B647EF2C267}" dt="2022-04-07T10:35:31.599" v="872" actId="1076"/>
          <ac:spMkLst>
            <pc:docMk/>
            <pc:sldMk cId="199933929" sldId="309"/>
            <ac:spMk id="3" creationId="{4A71D7A4-805A-48CF-B40B-68D77B3A4BAD}"/>
          </ac:spMkLst>
        </pc:spChg>
        <pc:picChg chg="add mod">
          <ac:chgData name="Rishikesh" userId="f0f95b06-bc35-4a6c-b5da-9608cb597900" providerId="ADAL" clId="{FD1F01B2-B66D-4921-800A-8B647EF2C267}" dt="2022-04-07T10:37:23.204" v="877" actId="1076"/>
          <ac:picMkLst>
            <pc:docMk/>
            <pc:sldMk cId="199933929" sldId="309"/>
            <ac:picMk id="2050" creationId="{49608060-E407-42FF-8F43-EEEFB2DF3F01}"/>
          </ac:picMkLst>
        </pc:picChg>
        <pc:picChg chg="add mod">
          <ac:chgData name="Rishikesh" userId="f0f95b06-bc35-4a6c-b5da-9608cb597900" providerId="ADAL" clId="{FD1F01B2-B66D-4921-800A-8B647EF2C267}" dt="2022-04-07T10:37:30.140" v="883" actId="1076"/>
          <ac:picMkLst>
            <pc:docMk/>
            <pc:sldMk cId="199933929" sldId="309"/>
            <ac:picMk id="2052" creationId="{76425D39-2E58-4B8E-A233-9D42357A0CD1}"/>
          </ac:picMkLst>
        </pc:picChg>
        <pc:picChg chg="add mod">
          <ac:chgData name="Rishikesh" userId="f0f95b06-bc35-4a6c-b5da-9608cb597900" providerId="ADAL" clId="{FD1F01B2-B66D-4921-800A-8B647EF2C267}" dt="2022-04-07T10:37:29.171" v="882" actId="1076"/>
          <ac:picMkLst>
            <pc:docMk/>
            <pc:sldMk cId="199933929" sldId="309"/>
            <ac:picMk id="2054" creationId="{B0625DC1-CBB1-4375-BB0F-9D649395B6AF}"/>
          </ac:picMkLst>
        </pc:picChg>
      </pc:sldChg>
      <pc:sldChg chg="addSp modSp add">
        <pc:chgData name="Rishikesh" userId="f0f95b06-bc35-4a6c-b5da-9608cb597900" providerId="ADAL" clId="{FD1F01B2-B66D-4921-800A-8B647EF2C267}" dt="2022-04-07T10:41:57.420" v="912" actId="1076"/>
        <pc:sldMkLst>
          <pc:docMk/>
          <pc:sldMk cId="1636148106" sldId="310"/>
        </pc:sldMkLst>
        <pc:spChg chg="mod">
          <ac:chgData name="Rishikesh" userId="f0f95b06-bc35-4a6c-b5da-9608cb597900" providerId="ADAL" clId="{FD1F01B2-B66D-4921-800A-8B647EF2C267}" dt="2022-04-07T10:38:49.197" v="893" actId="20577"/>
          <ac:spMkLst>
            <pc:docMk/>
            <pc:sldMk cId="1636148106" sldId="310"/>
            <ac:spMk id="2" creationId="{3B2C114F-0C63-4C13-A99B-86235AEEA203}"/>
          </ac:spMkLst>
        </pc:spChg>
        <pc:spChg chg="mod">
          <ac:chgData name="Rishikesh" userId="f0f95b06-bc35-4a6c-b5da-9608cb597900" providerId="ADAL" clId="{FD1F01B2-B66D-4921-800A-8B647EF2C267}" dt="2022-04-07T10:41:15.181" v="908" actId="20577"/>
          <ac:spMkLst>
            <pc:docMk/>
            <pc:sldMk cId="1636148106" sldId="310"/>
            <ac:spMk id="3" creationId="{303A7F63-2FAF-4737-AD0A-D7C78728EE08}"/>
          </ac:spMkLst>
        </pc:spChg>
        <pc:picChg chg="add mod">
          <ac:chgData name="Rishikesh" userId="f0f95b06-bc35-4a6c-b5da-9608cb597900" providerId="ADAL" clId="{FD1F01B2-B66D-4921-800A-8B647EF2C267}" dt="2022-04-07T10:39:28.636" v="898" actId="1076"/>
          <ac:picMkLst>
            <pc:docMk/>
            <pc:sldMk cId="1636148106" sldId="310"/>
            <ac:picMk id="3074" creationId="{A09C3C28-CED2-4235-9C4B-A8D11D4E6301}"/>
          </ac:picMkLst>
        </pc:picChg>
        <pc:picChg chg="add mod">
          <ac:chgData name="Rishikesh" userId="f0f95b06-bc35-4a6c-b5da-9608cb597900" providerId="ADAL" clId="{FD1F01B2-B66D-4921-800A-8B647EF2C267}" dt="2022-04-07T10:41:54.772" v="911" actId="1076"/>
          <ac:picMkLst>
            <pc:docMk/>
            <pc:sldMk cId="1636148106" sldId="310"/>
            <ac:picMk id="3076" creationId="{8F83CB5C-399B-4B0E-9DB6-9C8C424FA7F0}"/>
          </ac:picMkLst>
        </pc:picChg>
        <pc:picChg chg="add mod">
          <ac:chgData name="Rishikesh" userId="f0f95b06-bc35-4a6c-b5da-9608cb597900" providerId="ADAL" clId="{FD1F01B2-B66D-4921-800A-8B647EF2C267}" dt="2022-04-07T10:41:57.420" v="912" actId="1076"/>
          <ac:picMkLst>
            <pc:docMk/>
            <pc:sldMk cId="1636148106" sldId="310"/>
            <ac:picMk id="3078" creationId="{D3C35DB7-D591-4671-B02E-2109E00DAC68}"/>
          </ac:picMkLst>
        </pc:picChg>
      </pc:sldChg>
      <pc:sldChg chg="add">
        <pc:chgData name="Rishikesh" userId="f0f95b06-bc35-4a6c-b5da-9608cb597900" providerId="ADAL" clId="{FD1F01B2-B66D-4921-800A-8B647EF2C267}" dt="2022-04-07T11:16:40.188" v="913"/>
        <pc:sldMkLst>
          <pc:docMk/>
          <pc:sldMk cId="2341066259" sldId="311"/>
        </pc:sldMkLst>
      </pc:sldChg>
      <pc:sldChg chg="add">
        <pc:chgData name="Rishikesh" userId="f0f95b06-bc35-4a6c-b5da-9608cb597900" providerId="ADAL" clId="{FD1F01B2-B66D-4921-800A-8B647EF2C267}" dt="2022-04-07T11:16:40.188" v="913"/>
        <pc:sldMkLst>
          <pc:docMk/>
          <pc:sldMk cId="3105706549" sldId="312"/>
        </pc:sldMkLst>
      </pc:sldChg>
      <pc:sldChg chg="add">
        <pc:chgData name="Rishikesh" userId="f0f95b06-bc35-4a6c-b5da-9608cb597900" providerId="ADAL" clId="{FD1F01B2-B66D-4921-800A-8B647EF2C267}" dt="2022-04-07T11:16:40.188" v="913"/>
        <pc:sldMkLst>
          <pc:docMk/>
          <pc:sldMk cId="3406796941" sldId="313"/>
        </pc:sldMkLst>
      </pc:sldChg>
      <pc:sldChg chg="add">
        <pc:chgData name="Rishikesh" userId="f0f95b06-bc35-4a6c-b5da-9608cb597900" providerId="ADAL" clId="{FD1F01B2-B66D-4921-800A-8B647EF2C267}" dt="2022-04-07T11:16:40.188" v="913"/>
        <pc:sldMkLst>
          <pc:docMk/>
          <pc:sldMk cId="4256631418" sldId="314"/>
        </pc:sldMkLst>
      </pc:sldChg>
      <pc:sldChg chg="add">
        <pc:chgData name="Rishikesh" userId="f0f95b06-bc35-4a6c-b5da-9608cb597900" providerId="ADAL" clId="{FD1F01B2-B66D-4921-800A-8B647EF2C267}" dt="2022-04-07T11:16:40.188" v="913"/>
        <pc:sldMkLst>
          <pc:docMk/>
          <pc:sldMk cId="3683487683" sldId="315"/>
        </pc:sldMkLst>
      </pc:sldChg>
      <pc:sldChg chg="add">
        <pc:chgData name="Rishikesh" userId="f0f95b06-bc35-4a6c-b5da-9608cb597900" providerId="ADAL" clId="{FD1F01B2-B66D-4921-800A-8B647EF2C267}" dt="2022-04-07T11:16:40.188" v="913"/>
        <pc:sldMkLst>
          <pc:docMk/>
          <pc:sldMk cId="804411639" sldId="316"/>
        </pc:sldMkLst>
      </pc:sldChg>
      <pc:sldChg chg="add">
        <pc:chgData name="Rishikesh" userId="f0f95b06-bc35-4a6c-b5da-9608cb597900" providerId="ADAL" clId="{FD1F01B2-B66D-4921-800A-8B647EF2C267}" dt="2022-04-07T11:16:40.188" v="913"/>
        <pc:sldMkLst>
          <pc:docMk/>
          <pc:sldMk cId="1210508460" sldId="317"/>
        </pc:sldMkLst>
      </pc:sldChg>
      <pc:sldChg chg="add">
        <pc:chgData name="Rishikesh" userId="f0f95b06-bc35-4a6c-b5da-9608cb597900" providerId="ADAL" clId="{FD1F01B2-B66D-4921-800A-8B647EF2C267}" dt="2022-04-07T11:16:40.188" v="913"/>
        <pc:sldMkLst>
          <pc:docMk/>
          <pc:sldMk cId="1857300252" sldId="318"/>
        </pc:sldMkLst>
      </pc:sldChg>
    </pc:docChg>
  </pc:docChgLst>
  <pc:docChgLst>
    <pc:chgData name="Rishikesh" userId="f0f95b06-bc35-4a6c-b5da-9608cb597900" providerId="ADAL" clId="{E4BC7BDC-6D0D-4980-86A7-EBD7E649C6EE}"/>
    <pc:docChg chg="undo custSel addSld delSld modSld sldOrd">
      <pc:chgData name="Rishikesh" userId="f0f95b06-bc35-4a6c-b5da-9608cb597900" providerId="ADAL" clId="{E4BC7BDC-6D0D-4980-86A7-EBD7E649C6EE}" dt="2022-03-30T06:30:44.199" v="492" actId="1076"/>
      <pc:docMkLst>
        <pc:docMk/>
      </pc:docMkLst>
      <pc:sldChg chg="modSp">
        <pc:chgData name="Rishikesh" userId="f0f95b06-bc35-4a6c-b5da-9608cb597900" providerId="ADAL" clId="{E4BC7BDC-6D0D-4980-86A7-EBD7E649C6EE}" dt="2022-03-30T04:53:33.760" v="5" actId="20577"/>
        <pc:sldMkLst>
          <pc:docMk/>
          <pc:sldMk cId="2977795642" sldId="276"/>
        </pc:sldMkLst>
        <pc:spChg chg="mod">
          <ac:chgData name="Rishikesh" userId="f0f95b06-bc35-4a6c-b5da-9608cb597900" providerId="ADAL" clId="{E4BC7BDC-6D0D-4980-86A7-EBD7E649C6EE}" dt="2022-03-30T04:53:33.760" v="5" actId="20577"/>
          <ac:spMkLst>
            <pc:docMk/>
            <pc:sldMk cId="2977795642" sldId="276"/>
            <ac:spMk id="2" creationId="{00000000-0000-0000-0000-000000000000}"/>
          </ac:spMkLst>
        </pc:spChg>
      </pc:sldChg>
    </pc:docChg>
  </pc:docChgLst>
  <pc:docChgLst>
    <pc:chgData name="Rishikesh" userId="f0f95b06-bc35-4a6c-b5da-9608cb597900" providerId="ADAL" clId="{45A595F1-7FAF-4E4F-814E-6B75E64823F7}"/>
    <pc:docChg chg="undo custSel addSld delSld modSld sldOrd">
      <pc:chgData name="Rishikesh" userId="f0f95b06-bc35-4a6c-b5da-9608cb597900" providerId="ADAL" clId="{45A595F1-7FAF-4E4F-814E-6B75E64823F7}" dt="2022-04-06T11:19:00.892" v="520" actId="1076"/>
      <pc:docMkLst>
        <pc:docMk/>
      </pc:docMkLst>
      <pc:sldChg chg="addSp delSp modSp add">
        <pc:chgData name="Rishikesh" userId="f0f95b06-bc35-4a6c-b5da-9608cb597900" providerId="ADAL" clId="{45A595F1-7FAF-4E4F-814E-6B75E64823F7}" dt="2022-04-06T11:19:00.892" v="520" actId="1076"/>
        <pc:sldMkLst>
          <pc:docMk/>
          <pc:sldMk cId="547028109" sldId="305"/>
        </pc:sldMkLst>
        <pc:spChg chg="mod">
          <ac:chgData name="Rishikesh" userId="f0f95b06-bc35-4a6c-b5da-9608cb597900" providerId="ADAL" clId="{45A595F1-7FAF-4E4F-814E-6B75E64823F7}" dt="2022-04-06T11:17:22.883" v="503" actId="20577"/>
          <ac:spMkLst>
            <pc:docMk/>
            <pc:sldMk cId="547028109" sldId="305"/>
            <ac:spMk id="2" creationId="{CCD223C5-3263-4183-A425-7BAD9F04223A}"/>
          </ac:spMkLst>
        </pc:spChg>
        <pc:spChg chg="del">
          <ac:chgData name="Rishikesh" userId="f0f95b06-bc35-4a6c-b5da-9608cb597900" providerId="ADAL" clId="{45A595F1-7FAF-4E4F-814E-6B75E64823F7}" dt="2022-04-06T11:17:34.857" v="504" actId="478"/>
          <ac:spMkLst>
            <pc:docMk/>
            <pc:sldMk cId="547028109" sldId="305"/>
            <ac:spMk id="3" creationId="{34B85A90-B00C-4524-B24A-CC7A42A26DF7}"/>
          </ac:spMkLst>
        </pc:spChg>
        <pc:picChg chg="add mod">
          <ac:chgData name="Rishikesh" userId="f0f95b06-bc35-4a6c-b5da-9608cb597900" providerId="ADAL" clId="{45A595F1-7FAF-4E4F-814E-6B75E64823F7}" dt="2022-04-06T11:17:39.823" v="507" actId="14100"/>
          <ac:picMkLst>
            <pc:docMk/>
            <pc:sldMk cId="547028109" sldId="305"/>
            <ac:picMk id="6146" creationId="{F2883CCB-0B25-4A76-A8C7-98596EA241BA}"/>
          </ac:picMkLst>
        </pc:picChg>
        <pc:picChg chg="add del mod">
          <ac:chgData name="Rishikesh" userId="f0f95b06-bc35-4a6c-b5da-9608cb597900" providerId="ADAL" clId="{45A595F1-7FAF-4E4F-814E-6B75E64823F7}" dt="2022-04-06T11:18:33.851" v="512" actId="478"/>
          <ac:picMkLst>
            <pc:docMk/>
            <pc:sldMk cId="547028109" sldId="305"/>
            <ac:picMk id="6148" creationId="{E3E9E148-C671-49AB-9152-A4AD4591F2AD}"/>
          </ac:picMkLst>
        </pc:picChg>
        <pc:picChg chg="add mod">
          <ac:chgData name="Rishikesh" userId="f0f95b06-bc35-4a6c-b5da-9608cb597900" providerId="ADAL" clId="{45A595F1-7FAF-4E4F-814E-6B75E64823F7}" dt="2022-04-06T11:18:38.998" v="516" actId="1076"/>
          <ac:picMkLst>
            <pc:docMk/>
            <pc:sldMk cId="547028109" sldId="305"/>
            <ac:picMk id="6150" creationId="{672FFDAD-DCE8-4318-85CA-821513A46E56}"/>
          </ac:picMkLst>
        </pc:picChg>
        <pc:picChg chg="add mod">
          <ac:chgData name="Rishikesh" userId="f0f95b06-bc35-4a6c-b5da-9608cb597900" providerId="ADAL" clId="{45A595F1-7FAF-4E4F-814E-6B75E64823F7}" dt="2022-04-06T11:19:00.892" v="520" actId="1076"/>
          <ac:picMkLst>
            <pc:docMk/>
            <pc:sldMk cId="547028109" sldId="305"/>
            <ac:picMk id="6152" creationId="{F18E8C15-6BA8-4871-9CBF-E3059ECF1C47}"/>
          </ac:picMkLst>
        </pc:picChg>
      </pc:sldChg>
    </pc:docChg>
  </pc:docChgLst>
  <pc:docChgLst>
    <pc:chgData name="Rishikesh" userId="f0f95b06-bc35-4a6c-b5da-9608cb597900" providerId="ADAL" clId="{A020F082-114F-43FB-9469-0CB60E6C5C9F}"/>
    <pc:docChg chg="undo custSel addSld delSld modSld">
      <pc:chgData name="Rishikesh" userId="f0f95b06-bc35-4a6c-b5da-9608cb597900" providerId="ADAL" clId="{A020F082-114F-43FB-9469-0CB60E6C5C9F}" dt="2022-03-31T11:02:31.253" v="1812" actId="1076"/>
      <pc:docMkLst>
        <pc:docMk/>
      </pc:docMkLst>
      <pc:sldChg chg="modSp">
        <pc:chgData name="Rishikesh" userId="f0f95b06-bc35-4a6c-b5da-9608cb597900" providerId="ADAL" clId="{A020F082-114F-43FB-9469-0CB60E6C5C9F}" dt="2022-03-31T05:45:41.944" v="0" actId="20577"/>
        <pc:sldMkLst>
          <pc:docMk/>
          <pc:sldMk cId="2977795642" sldId="276"/>
        </pc:sldMkLst>
        <pc:spChg chg="mod">
          <ac:chgData name="Rishikesh" userId="f0f95b06-bc35-4a6c-b5da-9608cb597900" providerId="ADAL" clId="{A020F082-114F-43FB-9469-0CB60E6C5C9F}" dt="2022-03-31T05:45:41.944" v="0" actId="20577"/>
          <ac:spMkLst>
            <pc:docMk/>
            <pc:sldMk cId="2977795642" sldId="276"/>
            <ac:spMk id="2" creationId="{00000000-0000-0000-0000-000000000000}"/>
          </ac:spMkLst>
        </pc:spChg>
      </pc:sldChg>
    </pc:docChg>
  </pc:docChgLst>
  <pc:docChgLst>
    <pc:chgData name="Rishikesh" userId="f0f95b06-bc35-4a6c-b5da-9608cb597900" providerId="ADAL" clId="{FE0369AA-5E83-4465-AEBB-CC2E63BC59FB}"/>
    <pc:docChg chg="modSld">
      <pc:chgData name="Rishikesh" userId="f0f95b06-bc35-4a6c-b5da-9608cb597900" providerId="ADAL" clId="{FE0369AA-5E83-4465-AEBB-CC2E63BC59FB}" dt="2022-04-28T09:55:27.755" v="1" actId="20577"/>
      <pc:docMkLst>
        <pc:docMk/>
      </pc:docMkLst>
      <pc:sldChg chg="modSp">
        <pc:chgData name="Rishikesh" userId="f0f95b06-bc35-4a6c-b5da-9608cb597900" providerId="ADAL" clId="{FE0369AA-5E83-4465-AEBB-CC2E63BC59FB}" dt="2022-04-28T09:55:27.755" v="1" actId="20577"/>
        <pc:sldMkLst>
          <pc:docMk/>
          <pc:sldMk cId="2977795642" sldId="276"/>
        </pc:sldMkLst>
        <pc:spChg chg="mod">
          <ac:chgData name="Rishikesh" userId="f0f95b06-bc35-4a6c-b5da-9608cb597900" providerId="ADAL" clId="{FE0369AA-5E83-4465-AEBB-CC2E63BC59FB}" dt="2022-04-28T09:55:27.755" v="1" actId="20577"/>
          <ac:spMkLst>
            <pc:docMk/>
            <pc:sldMk cId="2977795642" sldId="27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F6468-B837-4427-BD15-C9C22BEB321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206A1-B56B-4283-80C8-828317AE5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05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4F4B-8ADE-48F8-878E-FD8448E2A16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92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0037-302D-4556-AEED-D83650F3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E1BD4-40D8-4761-910E-2F424F3D3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314D-0890-4CCE-A127-23268764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EAD5-4E43-412C-A9DF-86D98B67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CFD9-C6B6-4B69-BAB1-69DAAA0E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9626-8533-40CF-B755-EC0A55C3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1724E-FD30-453F-B3A5-9460A6A0C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CC8E-BFA4-4FC2-AE28-00715374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0BED5-93A6-4129-9C1E-AEEAE16F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5636-68CB-4A22-87A9-5D9752AD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6B1CF-8351-4428-BA74-8B47DE755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F0B9C-E090-4279-8A25-BA005324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E31B9-F1D8-46F3-8D4F-DC95509A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8E4D-CDA2-438E-B6AF-1F40DEC1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6AF9-89C1-423D-9BBC-4FEF2EB7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2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C5-79B9-4B7E-94DD-AB56A20C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0D93-D064-46A5-AEAB-FAF00DB9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D963-3099-4D0F-87AA-34F7B27A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4B5B-19E4-4867-86E5-2E71CE03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A76A-B51D-4C87-9D6A-4C6D2561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5CB8-FE68-431E-9A96-622490D5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84273-9172-4B7C-A1F2-AD00F63D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F001-D403-4208-95F6-AB0CC020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6132-9245-4F30-9A7F-0F154EDB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0DF9-9EE9-4DBE-9275-A98D4EE9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7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658-A3A6-45FD-BB65-4EC7C85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C02F-A32A-4AAE-90AE-06F832EBC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D0AAD-9BC2-4A3D-8BFE-E1B11C8D4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BCB6D-CB13-401D-94F4-69CE0A33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1837C-BE1A-4372-B024-3BA4FEEF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C4F6-0F7E-4205-9837-2BD267E1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7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524D-0831-4639-9691-BB484A8D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9121E-1EC1-46DD-8F24-210FDB00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1D11-EE7E-4FA7-A225-A8C7A5821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3FAA5-E34D-48E4-BA09-247567DD3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51D1A-3E47-4362-B786-DE2D4FD91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1AC47-0494-47F0-9469-BBAA74A9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E8315-5AAC-4BE0-B819-16C25754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76A51-06ED-469A-AC95-A9BAB04A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93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1E06-CAE2-480B-8658-4BC29144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9D3D5-EC24-4F13-AACB-3C55AFD6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7B5C8-5FA1-4666-B2FA-E7229F07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39F85-8A22-4CFB-A586-4BAA6569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2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3B16A-3AD6-41B4-B682-ECBFF169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63F3D-AC61-4BB4-BACA-41D3D272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A92B6-DC7C-4502-BFFF-C53AA228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8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4301-7AD4-49AE-B792-9D43D6EE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913A-26BA-445E-8505-B264B70A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CD725-9931-4F14-8AE9-4AFDD93D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9BAD9-4BDB-4A5F-A726-9AAF2063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76C6-17D8-4422-BEC8-828A8D90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44AB-C312-4EF9-94A2-3F98E523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0D4F-15B4-4135-886C-B86AB827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9E98F-E208-436D-B848-E05EED739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33C54-BBE1-42E9-9889-04144AA5C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85BAC-B650-49C4-9F11-83D4637A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0E865-05AA-40E1-9562-431D4207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F823-65E9-4D65-889C-2AE70253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0D1D1-BE7F-4BB9-A184-A321A11E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F9FC4-8691-4CE7-BFF1-A521247E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568B-EB77-4EBF-9843-BE2DAAEA5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C08E-E1F4-4D7C-923C-826BDBA5A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6AF7-005C-4C4A-9782-0A4304C43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554" y="18941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RA 505 Robot Sensing and Vision</a:t>
            </a:r>
            <a:br>
              <a:rPr lang="en-IN" dirty="0"/>
            </a:br>
            <a:br>
              <a:rPr lang="en-IN" dirty="0"/>
            </a:br>
            <a:r>
              <a:rPr lang="en-IN"/>
              <a:t>Lecture 32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70648-EC5A-42F4-A453-DBCEC70713F5}"/>
              </a:ext>
            </a:extLst>
          </p:cNvPr>
          <p:cNvSpPr txBox="1"/>
          <p:nvPr/>
        </p:nvSpPr>
        <p:spPr>
          <a:xfrm>
            <a:off x="7076241" y="5737286"/>
            <a:ext cx="511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Dr. Rishikesh Kulkarni</a:t>
            </a:r>
          </a:p>
          <a:p>
            <a:r>
              <a:rPr lang="en-IN" dirty="0"/>
              <a:t>Department of Electronics and Electrical Engineering</a:t>
            </a:r>
          </a:p>
          <a:p>
            <a:r>
              <a:rPr lang="en-IN" dirty="0"/>
              <a:t>IIT Guwahati</a:t>
            </a:r>
          </a:p>
        </p:txBody>
      </p:sp>
    </p:spTree>
    <p:extLst>
      <p:ext uri="{BB962C8B-B14F-4D97-AF65-F5344CB8AC3E}">
        <p14:creationId xmlns:p14="http://schemas.microsoft.com/office/powerpoint/2010/main" val="297779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 Strain Gauge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Resistance of a conductor</a:t>
            </a:r>
          </a:p>
          <a:p>
            <a:endParaRPr lang="en-IN" dirty="0"/>
          </a:p>
          <a:p>
            <a:r>
              <a:rPr lang="en-IN" dirty="0"/>
              <a:t>change in resistance due to the change in dimension and change is fundamental property of the material (</a:t>
            </a:r>
            <a:r>
              <a:rPr lang="en-IN" i="1" dirty="0" err="1"/>
              <a:t>piezoresistance</a:t>
            </a:r>
            <a:r>
              <a:rPr lang="en-IN" i="1" dirty="0"/>
              <a:t>)</a:t>
            </a:r>
          </a:p>
          <a:p>
            <a:pPr marL="0" indent="0">
              <a:buNone/>
            </a:pPr>
            <a:endParaRPr lang="en-IN" i="1" dirty="0"/>
          </a:p>
          <a:p>
            <a:r>
              <a:rPr lang="en-IN" dirty="0"/>
              <a:t>Strain</a:t>
            </a:r>
          </a:p>
          <a:p>
            <a:r>
              <a:rPr lang="en-IN" dirty="0"/>
              <a:t>Poisson ratio: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83" y="4169640"/>
            <a:ext cx="1076490" cy="39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83" y="4813210"/>
            <a:ext cx="1196100" cy="44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011" y="5753061"/>
            <a:ext cx="4704661" cy="89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664" y="1723407"/>
            <a:ext cx="1036620" cy="6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9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 Strain Gauge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Unbounded metal-wire gage</a:t>
            </a:r>
          </a:p>
          <a:p>
            <a:r>
              <a:rPr lang="en-IN" dirty="0"/>
              <a:t>Bonded metal-wire gage</a:t>
            </a:r>
          </a:p>
          <a:p>
            <a:r>
              <a:rPr lang="en-IN" dirty="0"/>
              <a:t>Bonded metal-foil gage</a:t>
            </a:r>
          </a:p>
          <a:p>
            <a:r>
              <a:rPr lang="en-IN" dirty="0"/>
              <a:t>Vacuum-deposited thin-metal-film gage</a:t>
            </a:r>
          </a:p>
          <a:p>
            <a:r>
              <a:rPr lang="en-IN" dirty="0"/>
              <a:t>Sputter-deposited thin-metal-film gage</a:t>
            </a:r>
          </a:p>
          <a:p>
            <a:r>
              <a:rPr lang="en-IN" dirty="0"/>
              <a:t>Bonded semiconductor gage</a:t>
            </a:r>
          </a:p>
          <a:p>
            <a:r>
              <a:rPr lang="en-IN" dirty="0"/>
              <a:t>Diffused semiconductor gage</a:t>
            </a:r>
          </a:p>
          <a:p>
            <a:endParaRPr lang="en-IN" dirty="0"/>
          </a:p>
        </p:txBody>
      </p:sp>
      <p:pic>
        <p:nvPicPr>
          <p:cNvPr id="1026" name="Picture 2" descr="Unbonded Strain Gauge Principle">
            <a:extLst>
              <a:ext uri="{FF2B5EF4-FFF2-40B4-BE49-F238E27FC236}">
                <a16:creationId xmlns:a16="http://schemas.microsoft.com/office/drawing/2014/main" id="{4C7C57FB-B2AC-44CC-9D3A-FF6E7E67B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731" y="1146514"/>
            <a:ext cx="3533867" cy="234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63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 Strain Gauge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8" y="1690688"/>
            <a:ext cx="5908288" cy="4351338"/>
          </a:xfrm>
        </p:spPr>
        <p:txBody>
          <a:bodyPr>
            <a:normAutofit fontScale="92500" lnSpcReduction="10000"/>
          </a:bodyPr>
          <a:lstStyle/>
          <a:p>
            <a:r>
              <a:rPr lang="en-IN" u="sng" dirty="0"/>
              <a:t>Bonded metal foil strain gauges</a:t>
            </a:r>
          </a:p>
          <a:p>
            <a:pPr lvl="1"/>
            <a:r>
              <a:rPr lang="en-IN" dirty="0"/>
              <a:t>Copper-Nickel, Nickel-Iron alloys; </a:t>
            </a:r>
          </a:p>
          <a:p>
            <a:pPr lvl="1"/>
            <a:r>
              <a:rPr lang="en-IN" dirty="0"/>
              <a:t>Thin metal grid mounted on flexible or brittle carrier; </a:t>
            </a:r>
          </a:p>
          <a:p>
            <a:pPr lvl="1"/>
            <a:r>
              <a:rPr lang="en-IN" dirty="0"/>
              <a:t>measurement of average strain over an area; </a:t>
            </a:r>
          </a:p>
          <a:p>
            <a:pPr lvl="1"/>
            <a:r>
              <a:rPr lang="en-IN" dirty="0"/>
              <a:t>Types of gauges are: Grid, </a:t>
            </a:r>
            <a:r>
              <a:rPr lang="en-IN" dirty="0" err="1"/>
              <a:t>Rossette</a:t>
            </a:r>
            <a:r>
              <a:rPr lang="en-IN" dirty="0"/>
              <a:t>, Torque and Helical. </a:t>
            </a:r>
          </a:p>
          <a:p>
            <a:pPr lvl="1"/>
            <a:r>
              <a:rPr lang="en-IN" dirty="0"/>
              <a:t>The area is comparatively more than the wire strain</a:t>
            </a:r>
          </a:p>
          <a:p>
            <a:pPr lvl="1"/>
            <a:r>
              <a:rPr lang="en-IN" dirty="0"/>
              <a:t>The resistive film thickness is typically 0.2mm thick.</a:t>
            </a:r>
          </a:p>
          <a:p>
            <a:pPr lvl="1"/>
            <a:r>
              <a:rPr lang="en-IN" dirty="0"/>
              <a:t>120 </a:t>
            </a:r>
            <a:r>
              <a:rPr lang="el-GR" dirty="0"/>
              <a:t>Ω</a:t>
            </a:r>
            <a:r>
              <a:rPr lang="en-IN" dirty="0"/>
              <a:t>, 350 </a:t>
            </a:r>
            <a:r>
              <a:rPr lang="el-GR" dirty="0"/>
              <a:t>Ω</a:t>
            </a:r>
            <a:r>
              <a:rPr lang="en-IN" dirty="0"/>
              <a:t>, 1000 </a:t>
            </a:r>
            <a:r>
              <a:rPr lang="el-GR" dirty="0"/>
              <a:t>Ω</a:t>
            </a:r>
            <a:endParaRPr lang="en-IN" dirty="0"/>
          </a:p>
          <a:p>
            <a:pPr lvl="1"/>
            <a:endParaRPr lang="en-IN" dirty="0"/>
          </a:p>
        </p:txBody>
      </p:sp>
      <p:pic>
        <p:nvPicPr>
          <p:cNvPr id="1026" name="Picture 2" descr="Strain Gauge-Transducer,Sensor,Wheatstone Bridge,Electrical,Semicondu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96" y="145664"/>
            <a:ext cx="4557828" cy="416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netic Mount DVRT and Bonded Foil Strain Gauge on Steel Beam | Download  Scientific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33350"/>
            <a:ext cx="5879921" cy="207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48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 Strain Gauge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599985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Rosette are nothing but three strain gauges overlapping at a same point manufactured on the same carrier material.</a:t>
            </a:r>
          </a:p>
          <a:p>
            <a:r>
              <a:rPr lang="en-IN" dirty="0"/>
              <a:t>Rosettes are used for the measurement of force, velocity, pressure and displacement in applications such as aircraft and missile production, mechanical engineering, railroad, car manufacturing and other industries.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37" y="1140265"/>
            <a:ext cx="5468397" cy="525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1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 Strain Gauge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1" y="2150656"/>
            <a:ext cx="5143500" cy="300990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74" y="1888718"/>
            <a:ext cx="46101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0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 Strain Gauge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1969468"/>
            <a:ext cx="4610100" cy="34004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4" y="1969468"/>
            <a:ext cx="46101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B5C4-14B2-4A07-8237-4034D442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Velocity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46D23-21B9-4828-982F-67ED94F7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8259" cy="4351338"/>
          </a:xfrm>
        </p:spPr>
        <p:txBody>
          <a:bodyPr>
            <a:normAutofit fontScale="92500" lnSpcReduction="20000"/>
          </a:bodyPr>
          <a:lstStyle/>
          <a:p>
            <a:pPr marL="285750" indent="-285750"/>
            <a:r>
              <a:rPr lang="en-IN" dirty="0"/>
              <a:t>Optical, capacitive or magnetic</a:t>
            </a:r>
          </a:p>
          <a:p>
            <a:pPr marL="285750" indent="-285750"/>
            <a:r>
              <a:rPr lang="en-US" dirty="0"/>
              <a:t>potentiometer as a velocity transducer </a:t>
            </a:r>
          </a:p>
          <a:p>
            <a:pPr marL="742950" lvl="1" indent="-285750"/>
            <a:r>
              <a:rPr lang="en-US" dirty="0"/>
              <a:t>require interfacing to a differentiator circuit</a:t>
            </a:r>
          </a:p>
          <a:p>
            <a:pPr marL="742950" lvl="1" indent="-285750"/>
            <a:r>
              <a:rPr lang="en-US" dirty="0"/>
              <a:t>difficult to stabilize</a:t>
            </a:r>
          </a:p>
          <a:p>
            <a:pPr marL="742950" lvl="1" indent="-285750"/>
            <a:r>
              <a:rPr lang="en-US" dirty="0"/>
              <a:t>use is not recommended </a:t>
            </a:r>
          </a:p>
          <a:p>
            <a:r>
              <a:rPr lang="en-IN" dirty="0" err="1"/>
              <a:t>Tachogenerator</a:t>
            </a:r>
            <a:endParaRPr lang="en-IN" dirty="0"/>
          </a:p>
          <a:p>
            <a:pPr lvl="1"/>
            <a:r>
              <a:rPr lang="en-IN" dirty="0"/>
              <a:t>Dual of electric motor</a:t>
            </a:r>
          </a:p>
          <a:p>
            <a:pPr lvl="1"/>
            <a:r>
              <a:rPr lang="en-IN" dirty="0"/>
              <a:t>DC type (dynamo)</a:t>
            </a:r>
          </a:p>
          <a:p>
            <a:pPr lvl="1"/>
            <a:r>
              <a:rPr lang="en-IN" dirty="0"/>
              <a:t>AC type (alternator)</a:t>
            </a:r>
          </a:p>
          <a:p>
            <a:pPr lvl="1"/>
            <a:r>
              <a:rPr lang="en-IN" dirty="0"/>
              <a:t>Need no power supply</a:t>
            </a:r>
          </a:p>
          <a:p>
            <a:pPr lvl="1"/>
            <a:r>
              <a:rPr lang="en-IN" dirty="0"/>
              <a:t>Analog output, requires ADC</a:t>
            </a:r>
          </a:p>
        </p:txBody>
      </p:sp>
      <p:pic>
        <p:nvPicPr>
          <p:cNvPr id="5" name="Picture 2" descr="Velocity transducers type">
            <a:extLst>
              <a:ext uri="{FF2B5EF4-FFF2-40B4-BE49-F238E27FC236}">
                <a16:creationId xmlns:a16="http://schemas.microsoft.com/office/drawing/2014/main" id="{62EE4CEE-108A-4297-A267-1AF2D23EB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610" y="594991"/>
            <a:ext cx="4817815" cy="283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C tachogenerator">
            <a:extLst>
              <a:ext uri="{FF2B5EF4-FFF2-40B4-BE49-F238E27FC236}">
                <a16:creationId xmlns:a16="http://schemas.microsoft.com/office/drawing/2014/main" id="{BF40CF6A-BB79-47CC-84D7-E53ECC20F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77" y="3690325"/>
            <a:ext cx="571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67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23C5-3263-4183-A425-7BAD9F04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Interfacing of Velocity sensors</a:t>
            </a:r>
          </a:p>
        </p:txBody>
      </p:sp>
      <p:pic>
        <p:nvPicPr>
          <p:cNvPr id="6150" name="Picture 6" descr="Generalized computer interface circuit of a tachogenerator">
            <a:extLst>
              <a:ext uri="{FF2B5EF4-FFF2-40B4-BE49-F238E27FC236}">
                <a16:creationId xmlns:a16="http://schemas.microsoft.com/office/drawing/2014/main" id="{672FFDAD-DCE8-4318-85CA-821513A4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27" y="1260242"/>
            <a:ext cx="5273011" cy="21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nterfacing Of Velocity Transducers">
            <a:extLst>
              <a:ext uri="{FF2B5EF4-FFF2-40B4-BE49-F238E27FC236}">
                <a16:creationId xmlns:a16="http://schemas.microsoft.com/office/drawing/2014/main" id="{F18E8C15-6BA8-4871-9CBF-E3059ECF1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88" y="1211976"/>
            <a:ext cx="5521485" cy="221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336EA-A035-47FF-9ED4-900E15733FB9}"/>
              </a:ext>
            </a:extLst>
          </p:cNvPr>
          <p:cNvSpPr txBox="1"/>
          <p:nvPr/>
        </p:nvSpPr>
        <p:spPr>
          <a:xfrm>
            <a:off x="511728" y="3606040"/>
            <a:ext cx="165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Tachogenerator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E0476-AFE9-438B-B5A9-55F26694CB82}"/>
              </a:ext>
            </a:extLst>
          </p:cNvPr>
          <p:cNvSpPr txBox="1"/>
          <p:nvPr/>
        </p:nvSpPr>
        <p:spPr>
          <a:xfrm>
            <a:off x="633427" y="4324117"/>
            <a:ext cx="5659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Optical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 voltage pulse 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frequency is proportional to angular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Counting number of lined detected by photo-diode in unit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taken by the photo-diode to detect a single line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050" name="Picture 2" descr="Typical velocity transducer system based on an incremental encoder disk">
            <a:extLst>
              <a:ext uri="{FF2B5EF4-FFF2-40B4-BE49-F238E27FC236}">
                <a16:creationId xmlns:a16="http://schemas.microsoft.com/office/drawing/2014/main" id="{46A97742-3F00-47E8-A51F-C2697E85A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06" y="3665431"/>
            <a:ext cx="5126119" cy="244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02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7450-11FB-4C29-BE88-91054F46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Tactile sensors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36E732-F214-4E72-AB8D-9AF62E2B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0321" cy="4351338"/>
          </a:xfrm>
        </p:spPr>
        <p:txBody>
          <a:bodyPr/>
          <a:lstStyle/>
          <a:p>
            <a:r>
              <a:rPr lang="en-US" dirty="0"/>
              <a:t>Tactile sensing allows continuous measurement of the pressure distribution across an array of so called ‘</a:t>
            </a:r>
            <a:r>
              <a:rPr lang="en-US" dirty="0" err="1"/>
              <a:t>tactels</a:t>
            </a:r>
            <a:r>
              <a:rPr lang="en-US" dirty="0"/>
              <a:t>’</a:t>
            </a:r>
          </a:p>
          <a:p>
            <a:r>
              <a:rPr lang="en-IN" dirty="0"/>
              <a:t>detection of slippage</a:t>
            </a:r>
          </a:p>
          <a:p>
            <a:r>
              <a:rPr lang="en-IN" dirty="0"/>
              <a:t>Inspection</a:t>
            </a:r>
          </a:p>
        </p:txBody>
      </p:sp>
      <p:pic>
        <p:nvPicPr>
          <p:cNvPr id="3076" name="Picture 4" descr="Tactile Sensors">
            <a:extLst>
              <a:ext uri="{FF2B5EF4-FFF2-40B4-BE49-F238E27FC236}">
                <a16:creationId xmlns:a16="http://schemas.microsoft.com/office/drawing/2014/main" id="{73119422-7A2B-49F2-BB4F-5733B5F2B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054" y="843530"/>
            <a:ext cx="555307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xample of contour following using touch probes">
            <a:extLst>
              <a:ext uri="{FF2B5EF4-FFF2-40B4-BE49-F238E27FC236}">
                <a16:creationId xmlns:a16="http://schemas.microsoft.com/office/drawing/2014/main" id="{F4FD3A1E-F16E-406E-BBFF-ED45A6C03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903" y="3500306"/>
            <a:ext cx="33813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74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C3DC-682E-473F-BA81-6E5FC7F1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Resistive Tactile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F09B-C293-49A8-A28C-CB5721D0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3561" cy="4214448"/>
          </a:xfrm>
        </p:spPr>
        <p:txBody>
          <a:bodyPr/>
          <a:lstStyle/>
          <a:p>
            <a:r>
              <a:rPr lang="en-IN" dirty="0"/>
              <a:t>Most popular</a:t>
            </a:r>
          </a:p>
          <a:p>
            <a:r>
              <a:rPr lang="en-US" dirty="0"/>
              <a:t>higher sensitivity and x-y resolution</a:t>
            </a:r>
          </a:p>
          <a:p>
            <a:r>
              <a:rPr lang="en-IN" dirty="0"/>
              <a:t>carbon fibres, conductive rubbers,</a:t>
            </a:r>
            <a:r>
              <a:rPr lang="en-US" dirty="0"/>
              <a:t> media impregnated with conductive dopants (lower hysteresis and larger dynamic range)</a:t>
            </a:r>
          </a:p>
          <a:p>
            <a:r>
              <a:rPr lang="en-US" dirty="0"/>
              <a:t>Change in resistance in function of pressure</a:t>
            </a:r>
          </a:p>
          <a:p>
            <a:r>
              <a:rPr lang="en-US" dirty="0"/>
              <a:t>Capacitive effect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 descr="Resistive Tactile Sensors,Piezoresistive tactile sensor">
            <a:extLst>
              <a:ext uri="{FF2B5EF4-FFF2-40B4-BE49-F238E27FC236}">
                <a16:creationId xmlns:a16="http://schemas.microsoft.com/office/drawing/2014/main" id="{8C8E2058-EB4A-4A78-8962-507C38D52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88" y="702054"/>
            <a:ext cx="4556620" cy="184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ezoresistive tactile sensor characteristic">
            <a:extLst>
              <a:ext uri="{FF2B5EF4-FFF2-40B4-BE49-F238E27FC236}">
                <a16:creationId xmlns:a16="http://schemas.microsoft.com/office/drawing/2014/main" id="{1CDA1368-2C72-4F4A-9B95-84B4C30A8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962" y="3126109"/>
            <a:ext cx="3675346" cy="169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54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BFC8-71EA-4B34-AA70-892C15A9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Capacitive Tactile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D7A4-805A-48CF-B40B-68D77B3A4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potential for measuring higher pressures</a:t>
            </a:r>
          </a:p>
          <a:p>
            <a:r>
              <a:rPr lang="en-US" dirty="0"/>
              <a:t>inherently less malleable </a:t>
            </a:r>
          </a:p>
          <a:p>
            <a:r>
              <a:rPr lang="en-US" dirty="0"/>
              <a:t>more mechanically robust</a:t>
            </a:r>
          </a:p>
          <a:p>
            <a:r>
              <a:rPr lang="en-US" dirty="0"/>
              <a:t> bigger </a:t>
            </a:r>
            <a:r>
              <a:rPr lang="en-US" dirty="0" err="1"/>
              <a:t>tactel</a:t>
            </a:r>
            <a:r>
              <a:rPr lang="en-US" dirty="0"/>
              <a:t> size</a:t>
            </a:r>
          </a:p>
          <a:p>
            <a:r>
              <a:rPr lang="en-US" dirty="0"/>
              <a:t>lower x-y </a:t>
            </a:r>
            <a:r>
              <a:rPr lang="en-US" dirty="0" err="1"/>
              <a:t>tactel</a:t>
            </a:r>
            <a:r>
              <a:rPr lang="en-US" dirty="0"/>
              <a:t> resolution</a:t>
            </a:r>
            <a:endParaRPr lang="en-IN" dirty="0"/>
          </a:p>
        </p:txBody>
      </p:sp>
      <p:pic>
        <p:nvPicPr>
          <p:cNvPr id="2050" name="Picture 2" descr="Capacitive Tactile Sensors">
            <a:extLst>
              <a:ext uri="{FF2B5EF4-FFF2-40B4-BE49-F238E27FC236}">
                <a16:creationId xmlns:a16="http://schemas.microsoft.com/office/drawing/2014/main" id="{49608060-E407-42FF-8F43-EEEFB2DF3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49" y="2269092"/>
            <a:ext cx="53816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mplified diagram of a compression-type variable capacitor">
            <a:extLst>
              <a:ext uri="{FF2B5EF4-FFF2-40B4-BE49-F238E27FC236}">
                <a16:creationId xmlns:a16="http://schemas.microsoft.com/office/drawing/2014/main" id="{76425D39-2E58-4B8E-A233-9D42357A0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48" y="4279991"/>
            <a:ext cx="31242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pacitor wheatstone bridge">
            <a:extLst>
              <a:ext uri="{FF2B5EF4-FFF2-40B4-BE49-F238E27FC236}">
                <a16:creationId xmlns:a16="http://schemas.microsoft.com/office/drawing/2014/main" id="{B0625DC1-CBB1-4375-BB0F-9D649395B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99" y="4402704"/>
            <a:ext cx="32575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3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114F-0C63-4C13-A99B-86235AEE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Optical Tactile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7F63-2FAF-4737-AD0A-D7C78728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1833" cy="4164114"/>
          </a:xfrm>
        </p:spPr>
        <p:txBody>
          <a:bodyPr/>
          <a:lstStyle/>
          <a:p>
            <a:r>
              <a:rPr lang="en-US" dirty="0"/>
              <a:t>changing the light absorption characteristics of the transparent medium under the effect of an applied force</a:t>
            </a:r>
          </a:p>
          <a:p>
            <a:r>
              <a:rPr lang="en-IN" dirty="0"/>
              <a:t>plastics and glass fibres</a:t>
            </a:r>
          </a:p>
          <a:p>
            <a:r>
              <a:rPr lang="en-US" dirty="0"/>
              <a:t>used within a robot multisensory feedback system</a:t>
            </a:r>
          </a:p>
          <a:p>
            <a:endParaRPr lang="en-IN" dirty="0"/>
          </a:p>
        </p:txBody>
      </p:sp>
      <p:pic>
        <p:nvPicPr>
          <p:cNvPr id="3074" name="Picture 2" descr="Optical Tactile Sensors,Principle of operation of optical tactile sensor">
            <a:extLst>
              <a:ext uri="{FF2B5EF4-FFF2-40B4-BE49-F238E27FC236}">
                <a16:creationId xmlns:a16="http://schemas.microsoft.com/office/drawing/2014/main" id="{A09C3C28-CED2-4235-9C4B-A8D11D4E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543" y="148074"/>
            <a:ext cx="54768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ptical tactile sensors operating on light scattering">
            <a:extLst>
              <a:ext uri="{FF2B5EF4-FFF2-40B4-BE49-F238E27FC236}">
                <a16:creationId xmlns:a16="http://schemas.microsoft.com/office/drawing/2014/main" id="{8F83CB5C-399B-4B0E-9DB6-9C8C424FA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583" y="1825625"/>
            <a:ext cx="4026497" cy="21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ptical tactile sensor operating on light absorbtion,optical tactile sensors optical tactile sensor function tactile optical sensor for use in minimally invasive surgery optical three-axis tactile sensor for robotic fingers">
            <a:extLst>
              <a:ext uri="{FF2B5EF4-FFF2-40B4-BE49-F238E27FC236}">
                <a16:creationId xmlns:a16="http://schemas.microsoft.com/office/drawing/2014/main" id="{D3C35DB7-D591-4671-B02E-2109E00D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306" y="4851792"/>
            <a:ext cx="2857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14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 Strain Gauge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Highly popular passive type transducers</a:t>
            </a:r>
          </a:p>
          <a:p>
            <a:r>
              <a:rPr lang="en-IN" dirty="0"/>
              <a:t>stress (force/unit area) and strain (elongation or compression/unit length) is developed on a object due to applied pressure</a:t>
            </a:r>
          </a:p>
          <a:p>
            <a:r>
              <a:rPr lang="en-IN" dirty="0"/>
              <a:t>strain is used as an index of pressure</a:t>
            </a:r>
          </a:p>
          <a:p>
            <a:r>
              <a:rPr lang="en-IN" dirty="0"/>
              <a:t>If a metal is compressed or stretched, its resistance changes on account of changes in its dimensions, i.e., length and cross-sectional area</a:t>
            </a:r>
          </a:p>
          <a:p>
            <a:r>
              <a:rPr lang="en-IN" dirty="0"/>
              <a:t>Types</a:t>
            </a:r>
          </a:p>
          <a:p>
            <a:pPr lvl="1"/>
            <a:r>
              <a:rPr lang="en-IN" dirty="0"/>
              <a:t>Wire strain gauges</a:t>
            </a:r>
          </a:p>
          <a:p>
            <a:pPr lvl="1"/>
            <a:r>
              <a:rPr lang="en-IN" dirty="0"/>
              <a:t> Foil strain gauges</a:t>
            </a:r>
          </a:p>
          <a:p>
            <a:pPr lvl="1"/>
            <a:r>
              <a:rPr lang="en-IN" dirty="0"/>
              <a:t> Semiconductor strain gauges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06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Resistance Strain Gauge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756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Wire strain gauges </a:t>
            </a:r>
          </a:p>
          <a:p>
            <a:pPr lvl="1"/>
            <a:r>
              <a:rPr lang="en-IN" dirty="0"/>
              <a:t>unbounded resistance wire strain gauges </a:t>
            </a:r>
          </a:p>
          <a:p>
            <a:pPr lvl="1"/>
            <a:r>
              <a:rPr lang="en-IN" dirty="0"/>
              <a:t>Bonded resistance wire strain gauges.  </a:t>
            </a:r>
          </a:p>
          <a:p>
            <a:pPr lvl="2"/>
            <a:r>
              <a:rPr lang="en-IN" dirty="0"/>
              <a:t>Fine wire: about 25 um or less </a:t>
            </a:r>
          </a:p>
          <a:p>
            <a:pPr lvl="2"/>
            <a:r>
              <a:rPr lang="en-IN" dirty="0"/>
              <a:t>Carrier: thin sheet of paper.  </a:t>
            </a:r>
          </a:p>
          <a:p>
            <a:pPr lvl="2"/>
            <a:r>
              <a:rPr lang="en-IN" dirty="0"/>
              <a:t>the carrier mounting of wire structure and carrier adhesion on the object surface plays a crucial role in strain measurement accuracy  </a:t>
            </a:r>
          </a:p>
          <a:p>
            <a:pPr lvl="2"/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36" y="1332455"/>
            <a:ext cx="5869840" cy="51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0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254F2E41DBC488C025C4D98787C86" ma:contentTypeVersion="7" ma:contentTypeDescription="Create a new document." ma:contentTypeScope="" ma:versionID="525aa2036c5689cfed1e2f8327105864">
  <xsd:schema xmlns:xsd="http://www.w3.org/2001/XMLSchema" xmlns:xs="http://www.w3.org/2001/XMLSchema" xmlns:p="http://schemas.microsoft.com/office/2006/metadata/properties" xmlns:ns2="7efb8072-09d0-47f8-971e-b6745749109e" xmlns:ns3="7bcc3279-a720-443f-b69e-ed81f05b9333" targetNamespace="http://schemas.microsoft.com/office/2006/metadata/properties" ma:root="true" ma:fieldsID="01dc804126188a96ec20827fc0fd31a9" ns2:_="" ns3:_="">
    <xsd:import namespace="7efb8072-09d0-47f8-971e-b6745749109e"/>
    <xsd:import namespace="7bcc3279-a720-443f-b69e-ed81f05b93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b8072-09d0-47f8-971e-b67457491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3279-a720-443f-b69e-ed81f05b933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5B6F6F-5263-47E1-A631-DF0C20DBDDAC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f7df899a-66db-4ea2-bfe3-097b320f1205"/>
    <ds:schemaRef ds:uri="http://schemas.microsoft.com/office/infopath/2007/PartnerControls"/>
    <ds:schemaRef ds:uri="http://schemas.openxmlformats.org/package/2006/metadata/core-properties"/>
    <ds:schemaRef ds:uri="2077d26b-e49a-42cf-8601-88dab9c679c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F32EB4-3105-4574-B1B6-A7A489AAF867}"/>
</file>

<file path=customXml/itemProps3.xml><?xml version="1.0" encoding="utf-8"?>
<ds:datastoreItem xmlns:ds="http://schemas.openxmlformats.org/officeDocument/2006/customXml" ds:itemID="{385F7E1E-FC7D-47CD-A13B-8EFBC179FC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545</Words>
  <Application>Microsoft Office PowerPoint</Application>
  <PresentationFormat>Widescreen</PresentationFormat>
  <Paragraphs>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RA 505 Robot Sensing and Vision  Lecture 32</vt:lpstr>
      <vt:lpstr>Velocity sensors</vt:lpstr>
      <vt:lpstr>Interfacing of Velocity sensors</vt:lpstr>
      <vt:lpstr>Tactile sensors</vt:lpstr>
      <vt:lpstr>Resistive Tactile sensors</vt:lpstr>
      <vt:lpstr>Capacitive Tactile Sensors</vt:lpstr>
      <vt:lpstr>Optical Tactile Sensors</vt:lpstr>
      <vt:lpstr>Resistance Strain Gauge</vt:lpstr>
      <vt:lpstr>Resistance Strain Gauge</vt:lpstr>
      <vt:lpstr>Resistance Strain Gauge</vt:lpstr>
      <vt:lpstr>Resistance Strain Gauge</vt:lpstr>
      <vt:lpstr>Resistance Strain Gauge</vt:lpstr>
      <vt:lpstr>Resistance Strain Gauge</vt:lpstr>
      <vt:lpstr>Resistance Strain Gauge</vt:lpstr>
      <vt:lpstr>Resistance Strain Gauge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505 Robot Sensing and Vision  Lecture 24</dc:title>
  <dc:creator>Rishikesh</dc:creator>
  <cp:lastModifiedBy>Rishikesh</cp:lastModifiedBy>
  <cp:revision>66</cp:revision>
  <dcterms:created xsi:type="dcterms:W3CDTF">2022-03-19T10:25:47Z</dcterms:created>
  <dcterms:modified xsi:type="dcterms:W3CDTF">2022-04-28T09:55:29Z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0x010100A0C254F2E41DBC488C025C4D98787C86</vt:lpwstr>
  </property>
</Properties>
</file>