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6" r:id="rId5"/>
    <p:sldId id="312" r:id="rId6"/>
    <p:sldId id="313" r:id="rId7"/>
    <p:sldId id="314" r:id="rId8"/>
    <p:sldId id="315" r:id="rId9"/>
    <p:sldId id="316" r:id="rId10"/>
    <p:sldId id="320" r:id="rId11"/>
    <p:sldId id="321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B8C411DE-3C4C-40FC-A8AE-9168198DFBC6}"/>
    <pc:docChg chg="undo custSel addSld delSld modSld">
      <pc:chgData name="Rishikesh" userId="f0f95b06-bc35-4a6c-b5da-9608cb597900" providerId="ADAL" clId="{B8C411DE-3C4C-40FC-A8AE-9168198DFBC6}" dt="2022-04-01T11:00:21.534" v="404" actId="20577"/>
      <pc:docMkLst>
        <pc:docMk/>
      </pc:docMkLst>
    </pc:docChg>
  </pc:docChgLst>
  <pc:docChgLst>
    <pc:chgData name="Rishikesh" userId="f0f95b06-bc35-4a6c-b5da-9608cb597900" providerId="ADAL" clId="{FD1F01B2-B66D-4921-800A-8B647EF2C267}"/>
    <pc:docChg chg="undo custSel addSld delSld modSld">
      <pc:chgData name="Rishikesh" userId="f0f95b06-bc35-4a6c-b5da-9608cb597900" providerId="ADAL" clId="{FD1F01B2-B66D-4921-800A-8B647EF2C267}" dt="2022-04-07T11:16:40.188" v="913"/>
      <pc:docMkLst>
        <pc:docMk/>
      </pc:docMkLst>
      <pc:sldChg chg="modSp">
        <pc:chgData name="Rishikesh" userId="f0f95b06-bc35-4a6c-b5da-9608cb597900" providerId="ADAL" clId="{FD1F01B2-B66D-4921-800A-8B647EF2C267}" dt="2022-04-07T05:41:55.774" v="1" actId="20577"/>
        <pc:sldMkLst>
          <pc:docMk/>
          <pc:sldMk cId="2977795642" sldId="276"/>
        </pc:sldMkLst>
        <pc:spChg chg="mod">
          <ac:chgData name="Rishikesh" userId="f0f95b06-bc35-4a6c-b5da-9608cb597900" providerId="ADAL" clId="{FD1F01B2-B66D-4921-800A-8B647EF2C267}" dt="2022-04-07T05:41:55.774" v="1" actId="20577"/>
          <ac:spMkLst>
            <pc:docMk/>
            <pc:sldMk cId="2977795642" sldId="276"/>
            <ac:spMk id="2" creationId="{00000000-0000-0000-0000-000000000000}"/>
          </ac:spMkLst>
        </pc:spChg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3105706549" sldId="312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3406796941" sldId="313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4256631418" sldId="314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3683487683" sldId="315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804411639" sldId="316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1210508460" sldId="317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1857300252" sldId="318"/>
        </pc:sldMkLst>
      </pc:sldChg>
    </pc:docChg>
  </pc:docChgLst>
  <pc:docChgLst>
    <pc:chgData name="Rishikesh" userId="f0f95b06-bc35-4a6c-b5da-9608cb597900" providerId="ADAL" clId="{E4BC7BDC-6D0D-4980-86A7-EBD7E649C6EE}"/>
    <pc:docChg chg="undo custSel addSld delSld modSld sldOrd">
      <pc:chgData name="Rishikesh" userId="f0f95b06-bc35-4a6c-b5da-9608cb597900" providerId="ADAL" clId="{E4BC7BDC-6D0D-4980-86A7-EBD7E649C6EE}" dt="2022-03-30T06:30:44.199" v="492" actId="1076"/>
      <pc:docMkLst>
        <pc:docMk/>
      </pc:docMkLst>
      <pc:sldChg chg="modSp">
        <pc:chgData name="Rishikesh" userId="f0f95b06-bc35-4a6c-b5da-9608cb597900" providerId="ADAL" clId="{E4BC7BDC-6D0D-4980-86A7-EBD7E649C6EE}" dt="2022-03-30T04:53:33.760" v="5" actId="20577"/>
        <pc:sldMkLst>
          <pc:docMk/>
          <pc:sldMk cId="2977795642" sldId="276"/>
        </pc:sldMkLst>
        <pc:spChg chg="mod">
          <ac:chgData name="Rishikesh" userId="f0f95b06-bc35-4a6c-b5da-9608cb597900" providerId="ADAL" clId="{E4BC7BDC-6D0D-4980-86A7-EBD7E649C6EE}" dt="2022-03-30T04:53:33.760" v="5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45A595F1-7FAF-4E4F-814E-6B75E64823F7}"/>
    <pc:docChg chg="undo custSel addSld delSld modSld sldOrd">
      <pc:chgData name="Rishikesh" userId="f0f95b06-bc35-4a6c-b5da-9608cb597900" providerId="ADAL" clId="{45A595F1-7FAF-4E4F-814E-6B75E64823F7}" dt="2022-04-06T11:19:00.892" v="520" actId="1076"/>
      <pc:docMkLst>
        <pc:docMk/>
      </pc:docMkLst>
    </pc:docChg>
  </pc:docChgLst>
  <pc:docChgLst>
    <pc:chgData name="Rishikesh" userId="f0f95b06-bc35-4a6c-b5da-9608cb597900" providerId="ADAL" clId="{BF1D1894-D07C-4068-86C7-B876783328DD}"/>
    <pc:docChg chg="undo custSel addSld delSld modSld">
      <pc:chgData name="Rishikesh" userId="f0f95b06-bc35-4a6c-b5da-9608cb597900" providerId="ADAL" clId="{BF1D1894-D07C-4068-86C7-B876783328DD}" dt="2022-04-08T10:47:46.357" v="352" actId="1076"/>
      <pc:docMkLst>
        <pc:docMk/>
      </pc:docMkLst>
      <pc:sldChg chg="modSp">
        <pc:chgData name="Rishikesh" userId="f0f95b06-bc35-4a6c-b5da-9608cb597900" providerId="ADAL" clId="{BF1D1894-D07C-4068-86C7-B876783328DD}" dt="2022-04-08T09:47:22.848" v="1" actId="20577"/>
        <pc:sldMkLst>
          <pc:docMk/>
          <pc:sldMk cId="2977795642" sldId="276"/>
        </pc:sldMkLst>
        <pc:spChg chg="mod">
          <ac:chgData name="Rishikesh" userId="f0f95b06-bc35-4a6c-b5da-9608cb597900" providerId="ADAL" clId="{BF1D1894-D07C-4068-86C7-B876783328DD}" dt="2022-04-08T09:47:22.848" v="1" actId="20577"/>
          <ac:spMkLst>
            <pc:docMk/>
            <pc:sldMk cId="2977795642" sldId="276"/>
            <ac:spMk id="2" creationId="{00000000-0000-0000-0000-000000000000}"/>
          </ac:spMkLst>
        </pc:spChg>
      </pc:sldChg>
      <pc:sldChg chg="add del">
        <pc:chgData name="Rishikesh" userId="f0f95b06-bc35-4a6c-b5da-9608cb597900" providerId="ADAL" clId="{BF1D1894-D07C-4068-86C7-B876783328DD}" dt="2022-04-08T09:47:27.970" v="10" actId="2696"/>
        <pc:sldMkLst>
          <pc:docMk/>
          <pc:sldMk cId="3105706549" sldId="312"/>
        </pc:sldMkLst>
      </pc:sldChg>
      <pc:sldChg chg="addSp modSp">
        <pc:chgData name="Rishikesh" userId="f0f95b06-bc35-4a6c-b5da-9608cb597900" providerId="ADAL" clId="{BF1D1894-D07C-4068-86C7-B876783328DD}" dt="2022-04-08T10:15:50.907" v="26" actId="1076"/>
        <pc:sldMkLst>
          <pc:docMk/>
          <pc:sldMk cId="4256631418" sldId="314"/>
        </pc:sldMkLst>
        <pc:picChg chg="mod">
          <ac:chgData name="Rishikesh" userId="f0f95b06-bc35-4a6c-b5da-9608cb597900" providerId="ADAL" clId="{BF1D1894-D07C-4068-86C7-B876783328DD}" dt="2022-04-08T10:15:48.026" v="25" actId="1076"/>
          <ac:picMkLst>
            <pc:docMk/>
            <pc:sldMk cId="4256631418" sldId="314"/>
            <ac:picMk id="1026" creationId="{4C7C57FB-B2AC-44CC-9D3A-FF6E7E67BFC6}"/>
          </ac:picMkLst>
        </pc:picChg>
        <pc:picChg chg="add mod">
          <ac:chgData name="Rishikesh" userId="f0f95b06-bc35-4a6c-b5da-9608cb597900" providerId="ADAL" clId="{BF1D1894-D07C-4068-86C7-B876783328DD}" dt="2022-04-08T10:15:28.683" v="20" actId="1076"/>
          <ac:picMkLst>
            <pc:docMk/>
            <pc:sldMk cId="4256631418" sldId="314"/>
            <ac:picMk id="2050" creationId="{B766FDDD-ABA4-4D18-91D5-1D9E8AC57AAD}"/>
          </ac:picMkLst>
        </pc:picChg>
        <pc:picChg chg="add mod">
          <ac:chgData name="Rishikesh" userId="f0f95b06-bc35-4a6c-b5da-9608cb597900" providerId="ADAL" clId="{BF1D1894-D07C-4068-86C7-B876783328DD}" dt="2022-04-08T10:15:27.779" v="19" actId="1076"/>
          <ac:picMkLst>
            <pc:docMk/>
            <pc:sldMk cId="4256631418" sldId="314"/>
            <ac:picMk id="2052" creationId="{E895237C-64C8-4457-A5F6-0EF468D0E790}"/>
          </ac:picMkLst>
        </pc:picChg>
        <pc:picChg chg="add mod">
          <ac:chgData name="Rishikesh" userId="f0f95b06-bc35-4a6c-b5da-9608cb597900" providerId="ADAL" clId="{BF1D1894-D07C-4068-86C7-B876783328DD}" dt="2022-04-08T10:15:50.907" v="26" actId="1076"/>
          <ac:picMkLst>
            <pc:docMk/>
            <pc:sldMk cId="4256631418" sldId="314"/>
            <ac:picMk id="2054" creationId="{D1FFBF0D-84D2-410D-A010-F85D3A896687}"/>
          </ac:picMkLst>
        </pc:picChg>
      </pc:sldChg>
      <pc:sldChg chg="addSp modSp">
        <pc:chgData name="Rishikesh" userId="f0f95b06-bc35-4a6c-b5da-9608cb597900" providerId="ADAL" clId="{BF1D1894-D07C-4068-86C7-B876783328DD}" dt="2022-04-08T10:17:07.451" v="38" actId="1076"/>
        <pc:sldMkLst>
          <pc:docMk/>
          <pc:sldMk cId="3683487683" sldId="315"/>
        </pc:sldMkLst>
        <pc:spChg chg="mod">
          <ac:chgData name="Rishikesh" userId="f0f95b06-bc35-4a6c-b5da-9608cb597900" providerId="ADAL" clId="{BF1D1894-D07C-4068-86C7-B876783328DD}" dt="2022-04-08T10:17:06.395" v="37" actId="1076"/>
          <ac:spMkLst>
            <pc:docMk/>
            <pc:sldMk cId="3683487683" sldId="315"/>
            <ac:spMk id="3" creationId="{00000000-0000-0000-0000-000000000000}"/>
          </ac:spMkLst>
        </pc:spChg>
        <pc:picChg chg="add mod">
          <ac:chgData name="Rishikesh" userId="f0f95b06-bc35-4a6c-b5da-9608cb597900" providerId="ADAL" clId="{BF1D1894-D07C-4068-86C7-B876783328DD}" dt="2022-04-08T10:17:07.451" v="38" actId="1076"/>
          <ac:picMkLst>
            <pc:docMk/>
            <pc:sldMk cId="3683487683" sldId="315"/>
            <ac:picMk id="4098" creationId="{6A3E85C1-CA69-4682-AECE-3B7C6794BD98}"/>
          </ac:picMkLst>
        </pc:picChg>
      </pc:sldChg>
      <pc:sldChg chg="modSp">
        <pc:chgData name="Rishikesh" userId="f0f95b06-bc35-4a6c-b5da-9608cb597900" providerId="ADAL" clId="{BF1D1894-D07C-4068-86C7-B876783328DD}" dt="2022-04-08T10:36:08.101" v="188" actId="20577"/>
        <pc:sldMkLst>
          <pc:docMk/>
          <pc:sldMk cId="1210508460" sldId="317"/>
        </pc:sldMkLst>
        <pc:spChg chg="mod">
          <ac:chgData name="Rishikesh" userId="f0f95b06-bc35-4a6c-b5da-9608cb597900" providerId="ADAL" clId="{BF1D1894-D07C-4068-86C7-B876783328DD}" dt="2022-04-08T10:36:08.101" v="188" actId="20577"/>
          <ac:spMkLst>
            <pc:docMk/>
            <pc:sldMk cId="1210508460" sldId="317"/>
            <ac:spMk id="2" creationId="{00000000-0000-0000-0000-000000000000}"/>
          </ac:spMkLst>
        </pc:spChg>
      </pc:sldChg>
      <pc:sldChg chg="addSp delSp">
        <pc:chgData name="Rishikesh" userId="f0f95b06-bc35-4a6c-b5da-9608cb597900" providerId="ADAL" clId="{BF1D1894-D07C-4068-86C7-B876783328DD}" dt="2022-04-08T09:55:32.566" v="13"/>
        <pc:sldMkLst>
          <pc:docMk/>
          <pc:sldMk cId="1857300252" sldId="318"/>
        </pc:sldMkLst>
        <pc:picChg chg="add del">
          <ac:chgData name="Rishikesh" userId="f0f95b06-bc35-4a6c-b5da-9608cb597900" providerId="ADAL" clId="{BF1D1894-D07C-4068-86C7-B876783328DD}" dt="2022-04-08T09:55:32.566" v="13"/>
          <ac:picMkLst>
            <pc:docMk/>
            <pc:sldMk cId="1857300252" sldId="318"/>
            <ac:picMk id="1026" creationId="{D728ACFE-A8A8-4D1C-9255-7074DE338BBC}"/>
          </ac:picMkLst>
        </pc:picChg>
      </pc:sldChg>
      <pc:sldChg chg="addSp delSp modSp add">
        <pc:chgData name="Rishikesh" userId="f0f95b06-bc35-4a6c-b5da-9608cb597900" providerId="ADAL" clId="{BF1D1894-D07C-4068-86C7-B876783328DD}" dt="2022-04-08T10:47:46.357" v="352" actId="1076"/>
        <pc:sldMkLst>
          <pc:docMk/>
          <pc:sldMk cId="3894410413" sldId="319"/>
        </pc:sldMkLst>
        <pc:spChg chg="mod">
          <ac:chgData name="Rishikesh" userId="f0f95b06-bc35-4a6c-b5da-9608cb597900" providerId="ADAL" clId="{BF1D1894-D07C-4068-86C7-B876783328DD}" dt="2022-04-08T10:38:49.113" v="214" actId="20577"/>
          <ac:spMkLst>
            <pc:docMk/>
            <pc:sldMk cId="3894410413" sldId="319"/>
            <ac:spMk id="2" creationId="{6EAF5B2F-416D-410E-BBBF-77ADC62D5C87}"/>
          </ac:spMkLst>
        </pc:spChg>
        <pc:spChg chg="mod">
          <ac:chgData name="Rishikesh" userId="f0f95b06-bc35-4a6c-b5da-9608cb597900" providerId="ADAL" clId="{BF1D1894-D07C-4068-86C7-B876783328DD}" dt="2022-04-08T10:47:41.696" v="350" actId="20577"/>
          <ac:spMkLst>
            <pc:docMk/>
            <pc:sldMk cId="3894410413" sldId="319"/>
            <ac:spMk id="3" creationId="{123FE4E3-EDC4-4338-8F9E-1BDCFF8C5553}"/>
          </ac:spMkLst>
        </pc:spChg>
        <pc:picChg chg="add del">
          <ac:chgData name="Rishikesh" userId="f0f95b06-bc35-4a6c-b5da-9608cb597900" providerId="ADAL" clId="{BF1D1894-D07C-4068-86C7-B876783328DD}" dt="2022-04-08T10:36:19.309" v="189"/>
          <ac:picMkLst>
            <pc:docMk/>
            <pc:sldMk cId="3894410413" sldId="319"/>
            <ac:picMk id="4" creationId="{3F2E6E2B-137F-47B3-B217-C948823CAC02}"/>
          </ac:picMkLst>
        </pc:picChg>
        <pc:picChg chg="add del mod">
          <ac:chgData name="Rishikesh" userId="f0f95b06-bc35-4a6c-b5da-9608cb597900" providerId="ADAL" clId="{BF1D1894-D07C-4068-86C7-B876783328DD}" dt="2022-04-08T10:40:08.263" v="232"/>
          <ac:picMkLst>
            <pc:docMk/>
            <pc:sldMk cId="3894410413" sldId="319"/>
            <ac:picMk id="3074" creationId="{6204C3E1-1D28-4B2B-9BC7-0EA2E9F09CC0}"/>
          </ac:picMkLst>
        </pc:picChg>
        <pc:picChg chg="add del mod">
          <ac:chgData name="Rishikesh" userId="f0f95b06-bc35-4a6c-b5da-9608cb597900" providerId="ADAL" clId="{BF1D1894-D07C-4068-86C7-B876783328DD}" dt="2022-04-08T10:44:40.623" v="264" actId="478"/>
          <ac:picMkLst>
            <pc:docMk/>
            <pc:sldMk cId="3894410413" sldId="319"/>
            <ac:picMk id="3076" creationId="{AAEB7808-BB58-4A51-8E5D-9D0025E1A7AA}"/>
          </ac:picMkLst>
        </pc:picChg>
        <pc:picChg chg="add mod">
          <ac:chgData name="Rishikesh" userId="f0f95b06-bc35-4a6c-b5da-9608cb597900" providerId="ADAL" clId="{BF1D1894-D07C-4068-86C7-B876783328DD}" dt="2022-04-08T10:44:47.404" v="268" actId="1076"/>
          <ac:picMkLst>
            <pc:docMk/>
            <pc:sldMk cId="3894410413" sldId="319"/>
            <ac:picMk id="3078" creationId="{B771CE1D-1076-4006-96C4-0E63D8EAD49A}"/>
          </ac:picMkLst>
        </pc:picChg>
        <pc:picChg chg="add mod">
          <ac:chgData name="Rishikesh" userId="f0f95b06-bc35-4a6c-b5da-9608cb597900" providerId="ADAL" clId="{BF1D1894-D07C-4068-86C7-B876783328DD}" dt="2022-04-08T10:44:48.629" v="269" actId="1076"/>
          <ac:picMkLst>
            <pc:docMk/>
            <pc:sldMk cId="3894410413" sldId="319"/>
            <ac:picMk id="3080" creationId="{88EF185A-4699-404E-AEB3-650B401FC4DC}"/>
          </ac:picMkLst>
        </pc:picChg>
        <pc:picChg chg="add del">
          <ac:chgData name="Rishikesh" userId="f0f95b06-bc35-4a6c-b5da-9608cb597900" providerId="ADAL" clId="{BF1D1894-D07C-4068-86C7-B876783328DD}" dt="2022-04-08T10:43:07.575" v="260"/>
          <ac:picMkLst>
            <pc:docMk/>
            <pc:sldMk cId="3894410413" sldId="319"/>
            <ac:picMk id="3082" creationId="{56CED28E-2365-4FB8-990A-CDBE5156F6EF}"/>
          </ac:picMkLst>
        </pc:picChg>
        <pc:picChg chg="add mod">
          <ac:chgData name="Rishikesh" userId="f0f95b06-bc35-4a6c-b5da-9608cb597900" providerId="ADAL" clId="{BF1D1894-D07C-4068-86C7-B876783328DD}" dt="2022-04-08T10:46:46.917" v="279" actId="1076"/>
          <ac:picMkLst>
            <pc:docMk/>
            <pc:sldMk cId="3894410413" sldId="319"/>
            <ac:picMk id="3084" creationId="{BCAC4D6C-9E12-4D92-8AB4-48A2C9CEF08D}"/>
          </ac:picMkLst>
        </pc:picChg>
        <pc:picChg chg="add mod">
          <ac:chgData name="Rishikesh" userId="f0f95b06-bc35-4a6c-b5da-9608cb597900" providerId="ADAL" clId="{BF1D1894-D07C-4068-86C7-B876783328DD}" dt="2022-04-08T10:47:46.357" v="352" actId="1076"/>
          <ac:picMkLst>
            <pc:docMk/>
            <pc:sldMk cId="3894410413" sldId="319"/>
            <ac:picMk id="3086" creationId="{30D92033-F6CA-47F6-B06E-075E2E8DBEE8}"/>
          </ac:picMkLst>
        </pc:picChg>
        <pc:picChg chg="add mod">
          <ac:chgData name="Rishikesh" userId="f0f95b06-bc35-4a6c-b5da-9608cb597900" providerId="ADAL" clId="{BF1D1894-D07C-4068-86C7-B876783328DD}" dt="2022-04-08T10:46:47.765" v="280" actId="1076"/>
          <ac:picMkLst>
            <pc:docMk/>
            <pc:sldMk cId="3894410413" sldId="319"/>
            <ac:picMk id="3088" creationId="{9F7FFAC4-FA8F-40F4-A127-1C43C37FEBCA}"/>
          </ac:picMkLst>
        </pc:picChg>
      </pc:sldChg>
      <pc:sldChg chg="addSp delSp modSp add">
        <pc:chgData name="Rishikesh" userId="f0f95b06-bc35-4a6c-b5da-9608cb597900" providerId="ADAL" clId="{BF1D1894-D07C-4068-86C7-B876783328DD}" dt="2022-04-08T10:26:31.960" v="125" actId="20577"/>
        <pc:sldMkLst>
          <pc:docMk/>
          <pc:sldMk cId="790952376" sldId="320"/>
        </pc:sldMkLst>
        <pc:spChg chg="mod">
          <ac:chgData name="Rishikesh" userId="f0f95b06-bc35-4a6c-b5da-9608cb597900" providerId="ADAL" clId="{BF1D1894-D07C-4068-86C7-B876783328DD}" dt="2022-04-08T10:21:16.062" v="51" actId="27636"/>
          <ac:spMkLst>
            <pc:docMk/>
            <pc:sldMk cId="790952376" sldId="320"/>
            <ac:spMk id="2" creationId="{502F26D5-D181-4CDD-ACCA-B75B17A6F0C7}"/>
          </ac:spMkLst>
        </pc:spChg>
        <pc:spChg chg="del">
          <ac:chgData name="Rishikesh" userId="f0f95b06-bc35-4a6c-b5da-9608cb597900" providerId="ADAL" clId="{BF1D1894-D07C-4068-86C7-B876783328DD}" dt="2022-04-08T10:21:22.757" v="52"/>
          <ac:spMkLst>
            <pc:docMk/>
            <pc:sldMk cId="790952376" sldId="320"/>
            <ac:spMk id="3" creationId="{7A833496-853A-4739-9758-F9933AFD494A}"/>
          </ac:spMkLst>
        </pc:spChg>
        <pc:spChg chg="add mod">
          <ac:chgData name="Rishikesh" userId="f0f95b06-bc35-4a6c-b5da-9608cb597900" providerId="ADAL" clId="{BF1D1894-D07C-4068-86C7-B876783328DD}" dt="2022-04-08T10:26:31.960" v="125" actId="20577"/>
          <ac:spMkLst>
            <pc:docMk/>
            <pc:sldMk cId="790952376" sldId="320"/>
            <ac:spMk id="4" creationId="{8B08975E-229C-416E-80E0-DCC988806662}"/>
          </ac:spMkLst>
        </pc:spChg>
        <pc:picChg chg="add mod">
          <ac:chgData name="Rishikesh" userId="f0f95b06-bc35-4a6c-b5da-9608cb597900" providerId="ADAL" clId="{BF1D1894-D07C-4068-86C7-B876783328DD}" dt="2022-04-08T10:25:27.059" v="76" actId="1076"/>
          <ac:picMkLst>
            <pc:docMk/>
            <pc:sldMk cId="790952376" sldId="320"/>
            <ac:picMk id="6" creationId="{0495ED29-89A4-4699-993E-C6FB364C8D61}"/>
          </ac:picMkLst>
        </pc:picChg>
        <pc:picChg chg="add del mod">
          <ac:chgData name="Rishikesh" userId="f0f95b06-bc35-4a6c-b5da-9608cb597900" providerId="ADAL" clId="{BF1D1894-D07C-4068-86C7-B876783328DD}" dt="2022-04-08T10:21:25.610" v="55"/>
          <ac:picMkLst>
            <pc:docMk/>
            <pc:sldMk cId="790952376" sldId="320"/>
            <ac:picMk id="5122" creationId="{DDD5311B-4DD6-4F54-9E85-A960920727A4}"/>
          </ac:picMkLst>
        </pc:picChg>
        <pc:picChg chg="add mod">
          <ac:chgData name="Rishikesh" userId="f0f95b06-bc35-4a6c-b5da-9608cb597900" providerId="ADAL" clId="{BF1D1894-D07C-4068-86C7-B876783328DD}" dt="2022-04-08T10:25:26.147" v="75" actId="1076"/>
          <ac:picMkLst>
            <pc:docMk/>
            <pc:sldMk cId="790952376" sldId="320"/>
            <ac:picMk id="5124" creationId="{AF335185-C393-412D-8CF0-B5641C2972D8}"/>
          </ac:picMkLst>
        </pc:picChg>
        <pc:picChg chg="add del mod">
          <ac:chgData name="Rishikesh" userId="f0f95b06-bc35-4a6c-b5da-9608cb597900" providerId="ADAL" clId="{BF1D1894-D07C-4068-86C7-B876783328DD}" dt="2022-04-08T10:25:19.148" v="69" actId="478"/>
          <ac:picMkLst>
            <pc:docMk/>
            <pc:sldMk cId="790952376" sldId="320"/>
            <ac:picMk id="5126" creationId="{E849B7CF-1755-475A-8E3A-E2F768129E7E}"/>
          </ac:picMkLst>
        </pc:picChg>
        <pc:picChg chg="add mod">
          <ac:chgData name="Rishikesh" userId="f0f95b06-bc35-4a6c-b5da-9608cb597900" providerId="ADAL" clId="{BF1D1894-D07C-4068-86C7-B876783328DD}" dt="2022-04-08T10:25:28.411" v="77" actId="1076"/>
          <ac:picMkLst>
            <pc:docMk/>
            <pc:sldMk cId="790952376" sldId="320"/>
            <ac:picMk id="5128" creationId="{A4E7EF73-DE04-475D-95B5-550DA7A06F45}"/>
          </ac:picMkLst>
        </pc:picChg>
      </pc:sldChg>
      <pc:sldChg chg="addSp delSp modSp add">
        <pc:chgData name="Rishikesh" userId="f0f95b06-bc35-4a6c-b5da-9608cb597900" providerId="ADAL" clId="{BF1D1894-D07C-4068-86C7-B876783328DD}" dt="2022-04-08T10:36:36.160" v="195" actId="14100"/>
        <pc:sldMkLst>
          <pc:docMk/>
          <pc:sldMk cId="800146101" sldId="321"/>
        </pc:sldMkLst>
        <pc:spChg chg="mod">
          <ac:chgData name="Rishikesh" userId="f0f95b06-bc35-4a6c-b5da-9608cb597900" providerId="ADAL" clId="{BF1D1894-D07C-4068-86C7-B876783328DD}" dt="2022-04-08T10:35:54.646" v="169" actId="20577"/>
          <ac:spMkLst>
            <pc:docMk/>
            <pc:sldMk cId="800146101" sldId="321"/>
            <ac:spMk id="2" creationId="{C7D5CBF2-C1FA-49BB-8B4E-FB8727F51469}"/>
          </ac:spMkLst>
        </pc:spChg>
        <pc:spChg chg="del">
          <ac:chgData name="Rishikesh" userId="f0f95b06-bc35-4a6c-b5da-9608cb597900" providerId="ADAL" clId="{BF1D1894-D07C-4068-86C7-B876783328DD}" dt="2022-04-08T10:33:45.793" v="131"/>
          <ac:spMkLst>
            <pc:docMk/>
            <pc:sldMk cId="800146101" sldId="321"/>
            <ac:spMk id="3" creationId="{A5EEFF04-AE80-4D6C-A827-2EED678C03F1}"/>
          </ac:spMkLst>
        </pc:spChg>
        <pc:picChg chg="add mod">
          <ac:chgData name="Rishikesh" userId="f0f95b06-bc35-4a6c-b5da-9608cb597900" providerId="ADAL" clId="{BF1D1894-D07C-4068-86C7-B876783328DD}" dt="2022-04-08T10:36:36.160" v="195" actId="14100"/>
          <ac:picMkLst>
            <pc:docMk/>
            <pc:sldMk cId="800146101" sldId="321"/>
            <ac:picMk id="8" creationId="{158E2B6D-C8E4-4B22-84ED-39C1BF0D6D84}"/>
          </ac:picMkLst>
        </pc:picChg>
        <pc:picChg chg="add del">
          <ac:chgData name="Rishikesh" userId="f0f95b06-bc35-4a6c-b5da-9608cb597900" providerId="ADAL" clId="{BF1D1894-D07C-4068-86C7-B876783328DD}" dt="2022-04-08T10:33:34.250" v="128" actId="478"/>
          <ac:picMkLst>
            <pc:docMk/>
            <pc:sldMk cId="800146101" sldId="321"/>
            <ac:picMk id="6146" creationId="{5E45E585-4AE4-4017-9AB2-363C686E89BA}"/>
          </ac:picMkLst>
        </pc:picChg>
        <pc:picChg chg="add mod">
          <ac:chgData name="Rishikesh" userId="f0f95b06-bc35-4a6c-b5da-9608cb597900" providerId="ADAL" clId="{BF1D1894-D07C-4068-86C7-B876783328DD}" dt="2022-04-08T10:33:55.508" v="135" actId="1076"/>
          <ac:picMkLst>
            <pc:docMk/>
            <pc:sldMk cId="800146101" sldId="321"/>
            <ac:picMk id="6148" creationId="{924607E7-274B-4191-88CB-AA388649C6E8}"/>
          </ac:picMkLst>
        </pc:picChg>
        <pc:picChg chg="add mod">
          <ac:chgData name="Rishikesh" userId="f0f95b06-bc35-4a6c-b5da-9608cb597900" providerId="ADAL" clId="{BF1D1894-D07C-4068-86C7-B876783328DD}" dt="2022-04-08T10:36:23.156" v="191" actId="1076"/>
          <ac:picMkLst>
            <pc:docMk/>
            <pc:sldMk cId="800146101" sldId="321"/>
            <ac:picMk id="6150" creationId="{2F92FE4F-D98D-409A-83DA-BF4DC21D11F4}"/>
          </ac:picMkLst>
        </pc:picChg>
        <pc:picChg chg="add mod">
          <ac:chgData name="Rishikesh" userId="f0f95b06-bc35-4a6c-b5da-9608cb597900" providerId="ADAL" clId="{BF1D1894-D07C-4068-86C7-B876783328DD}" dt="2022-04-08T10:36:22.076" v="190" actId="1076"/>
          <ac:picMkLst>
            <pc:docMk/>
            <pc:sldMk cId="800146101" sldId="321"/>
            <ac:picMk id="6152" creationId="{276587CE-2199-4D7A-927B-D903915325D8}"/>
          </ac:picMkLst>
        </pc:picChg>
      </pc:sldChg>
    </pc:docChg>
  </pc:docChgLst>
  <pc:docChgLst>
    <pc:chgData name="Rishikesh" userId="f0f95b06-bc35-4a6c-b5da-9608cb597900" providerId="ADAL" clId="{A020F082-114F-43FB-9469-0CB60E6C5C9F}"/>
    <pc:docChg chg="undo custSel addSld delSld modSld">
      <pc:chgData name="Rishikesh" userId="f0f95b06-bc35-4a6c-b5da-9608cb597900" providerId="ADAL" clId="{A020F082-114F-43FB-9469-0CB60E6C5C9F}" dt="2022-03-31T11:02:31.253" v="1812" actId="1076"/>
      <pc:docMkLst>
        <pc:docMk/>
      </pc:docMkLst>
      <pc:sldChg chg="modSp">
        <pc:chgData name="Rishikesh" userId="f0f95b06-bc35-4a6c-b5da-9608cb597900" providerId="ADAL" clId="{A020F082-114F-43FB-9469-0CB60E6C5C9F}" dt="2022-03-31T05:45:41.944" v="0" actId="20577"/>
        <pc:sldMkLst>
          <pc:docMk/>
          <pc:sldMk cId="2977795642" sldId="276"/>
        </pc:sldMkLst>
        <pc:spChg chg="mod">
          <ac:chgData name="Rishikesh" userId="f0f95b06-bc35-4a6c-b5da-9608cb597900" providerId="ADAL" clId="{A020F082-114F-43FB-9469-0CB60E6C5C9F}" dt="2022-03-31T05:45:41.944" v="0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48C5BF12-9348-4922-A9E0-8A5E402F6475}"/>
    <pc:docChg chg="modSld">
      <pc:chgData name="Rishikesh" userId="f0f95b06-bc35-4a6c-b5da-9608cb597900" providerId="ADAL" clId="{48C5BF12-9348-4922-A9E0-8A5E402F6475}" dt="2022-04-28T09:55:40.996" v="4" actId="20577"/>
      <pc:docMkLst>
        <pc:docMk/>
      </pc:docMkLst>
      <pc:sldChg chg="modSp">
        <pc:chgData name="Rishikesh" userId="f0f95b06-bc35-4a6c-b5da-9608cb597900" providerId="ADAL" clId="{48C5BF12-9348-4922-A9E0-8A5E402F6475}" dt="2022-04-28T09:55:40.996" v="4" actId="20577"/>
        <pc:sldMkLst>
          <pc:docMk/>
          <pc:sldMk cId="2977795642" sldId="276"/>
        </pc:sldMkLst>
        <pc:spChg chg="mod">
          <ac:chgData name="Rishikesh" userId="f0f95b06-bc35-4a6c-b5da-9608cb597900" providerId="ADAL" clId="{48C5BF12-9348-4922-A9E0-8A5E402F6475}" dt="2022-04-28T09:55:40.996" v="4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6468-B837-4427-BD15-C9C22BEB321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206A1-B56B-4283-80C8-828317AE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5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4F4B-8ADE-48F8-878E-FD8448E2A16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2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037-302D-4556-AEED-D83650F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BD4-40D8-4761-910E-2F424F3D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314D-0890-4CCE-A127-2326876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AD5-4E43-412C-A9DF-86D98B6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FD9-C6B6-4B69-BAB1-69DAAA0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626-8533-40CF-B755-EC0A55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724E-FD30-453F-B3A5-9460A6A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C8E-BFA4-4FC2-AE28-0071537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BED5-93A6-4129-9C1E-AEEAE16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5636-68CB-4A22-87A9-5D9752AD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B1CF-8351-4428-BA74-8B47DE75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0B9C-E090-4279-8A25-BA00532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31B9-F1D8-46F3-8D4F-DC95509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8E4D-CDA2-438E-B6AF-1F40DE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AF9-89C1-423D-9BBC-4FEF2EB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C5-79B9-4B7E-94DD-AB56A20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0D93-D064-46A5-AEAB-FAF00DB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D963-3099-4D0F-87AA-34F7B27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4B5B-19E4-4867-86E5-2E71CE0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A76A-B51D-4C87-9D6A-4C6D256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CB8-FE68-431E-9A96-622490D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273-9172-4B7C-A1F2-AD00F63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001-D403-4208-95F6-AB0CC02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6132-9245-4F30-9A7F-0F154ED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DF9-9EE9-4DBE-9275-A98D4EE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58-A3A6-45FD-BB65-4EC7C8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02F-A32A-4AAE-90AE-06F832EB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0AAD-9BC2-4A3D-8BFE-E1B11C8D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CB6D-CB13-401D-94F4-69CE0A3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37C-BE1A-4372-B024-3BA4FEE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C4F6-0F7E-4205-9837-2BD267E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24D-0831-4639-9691-BB484A8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121E-1EC1-46DD-8F24-210FDB00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D11-EE7E-4FA7-A225-A8C7A582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3FAA5-E34D-48E4-BA09-247567DD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1D1A-3E47-4362-B786-DE2D4FD9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AC47-0494-47F0-9469-BBAA74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8315-5AAC-4BE0-B819-16C2575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6A51-06ED-469A-AC95-A9BAB04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E06-CAE2-480B-8658-4BC2914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D3D5-EC24-4F13-AACB-3C55AFD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7B5C8-5FA1-4666-B2FA-E7229F0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F85-8A22-4CFB-A586-4BAA65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B16A-3AD6-41B4-B682-ECBFF16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3F3D-AC61-4BB4-BACA-41D3D27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2B6-DC7C-4502-BFFF-C53AA22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301-7AD4-49AE-B792-9D43D6E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13A-26BA-445E-8505-B264B70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D725-9931-4F14-8AE9-4AFDD93D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BAD9-4BDB-4A5F-A726-9AAF206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76C6-17D8-4422-BEC8-828A8D9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44AB-C312-4EF9-94A2-3F98E52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D4F-15B4-4135-886C-B86AB827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E98F-E208-436D-B848-E05EED73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3C54-BBE1-42E9-9889-04144AA5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5BAC-B650-49C4-9F11-83D4637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E865-05AA-40E1-9562-431D420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823-65E9-4D65-889C-2AE702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D1D1-BE7F-4BB9-A184-A321A1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FC4-8691-4CE7-BFF1-A521247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68B-EB77-4EBF-9843-BE2DAAEA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C08E-E1F4-4D7C-923C-826BDBA5A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6AF7-005C-4C4A-9782-0A4304C4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br>
              <a:rPr lang="en-IN" dirty="0"/>
            </a:br>
            <a:r>
              <a:rPr lang="en-IN"/>
              <a:t>Lecture 33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1969468"/>
            <a:ext cx="4610100" cy="3400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4" y="1969468"/>
            <a:ext cx="46101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5B2F-416D-410E-BBBF-77ADC62D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Force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E4E3-EDC4-4338-8F9E-1BDCFF8C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372" cy="443256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Kinematic forces</a:t>
            </a:r>
          </a:p>
          <a:p>
            <a:r>
              <a:rPr lang="en-IN" dirty="0"/>
              <a:t>Static forces</a:t>
            </a:r>
          </a:p>
          <a:p>
            <a:r>
              <a:rPr lang="en-US" dirty="0"/>
              <a:t>choice and shape of the support material </a:t>
            </a:r>
          </a:p>
          <a:p>
            <a:pPr lvl="1"/>
            <a:r>
              <a:rPr lang="en-IN" dirty="0"/>
              <a:t>long-term stability</a:t>
            </a:r>
          </a:p>
          <a:p>
            <a:pPr lvl="1"/>
            <a:r>
              <a:rPr lang="en-IN" dirty="0"/>
              <a:t>Adhesion</a:t>
            </a:r>
          </a:p>
          <a:p>
            <a:r>
              <a:rPr lang="en-US" dirty="0"/>
              <a:t>Traction force: limbs of the robot in the vertical position</a:t>
            </a:r>
          </a:p>
          <a:p>
            <a:r>
              <a:rPr lang="en-US" dirty="0"/>
              <a:t>Bending force: </a:t>
            </a:r>
            <a:r>
              <a:rPr lang="it-IT" dirty="0"/>
              <a:t>a robot limb in a non-vertical position</a:t>
            </a:r>
          </a:p>
          <a:p>
            <a:r>
              <a:rPr lang="en-US" dirty="0"/>
              <a:t>Twisting force: drive shaft of a robot actuator</a:t>
            </a:r>
            <a:endParaRPr lang="en-IN" dirty="0"/>
          </a:p>
          <a:p>
            <a:endParaRPr lang="en-IN" i="1" dirty="0"/>
          </a:p>
          <a:p>
            <a:pPr lvl="1"/>
            <a:endParaRPr lang="en-IN" dirty="0"/>
          </a:p>
        </p:txBody>
      </p:sp>
      <p:pic>
        <p:nvPicPr>
          <p:cNvPr id="3078" name="Picture 6" descr="force measurement principle">
            <a:extLst>
              <a:ext uri="{FF2B5EF4-FFF2-40B4-BE49-F238E27FC236}">
                <a16:creationId xmlns:a16="http://schemas.microsoft.com/office/drawing/2014/main" id="{B771CE1D-1076-4006-96C4-0E63D8EA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1147763"/>
            <a:ext cx="37719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action compression force measurement principle">
            <a:extLst>
              <a:ext uri="{FF2B5EF4-FFF2-40B4-BE49-F238E27FC236}">
                <a16:creationId xmlns:a16="http://schemas.microsoft.com/office/drawing/2014/main" id="{88EF185A-4699-404E-AEB3-650B401F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39" y="599813"/>
            <a:ext cx="27622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ending force measurement principle">
            <a:extLst>
              <a:ext uri="{FF2B5EF4-FFF2-40B4-BE49-F238E27FC236}">
                <a16:creationId xmlns:a16="http://schemas.microsoft.com/office/drawing/2014/main" id="{BCAC4D6C-9E12-4D92-8AB4-48A2C9CE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32" y="2454013"/>
            <a:ext cx="30289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wisting force measurement principle">
            <a:extLst>
              <a:ext uri="{FF2B5EF4-FFF2-40B4-BE49-F238E27FC236}">
                <a16:creationId xmlns:a16="http://schemas.microsoft.com/office/drawing/2014/main" id="{30D92033-F6CA-47F6-B06E-075E2E8D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69" y="4352299"/>
            <a:ext cx="28670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obot limb subject,Example of robot limb subject to bending force caused by weight of forearm and gripper">
            <a:extLst>
              <a:ext uri="{FF2B5EF4-FFF2-40B4-BE49-F238E27FC236}">
                <a16:creationId xmlns:a16="http://schemas.microsoft.com/office/drawing/2014/main" id="{9F7FFAC4-FA8F-40F4-A127-1C43C37F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482" y="2454012"/>
            <a:ext cx="33623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1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756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Wire strain gauges </a:t>
            </a:r>
          </a:p>
          <a:p>
            <a:pPr lvl="1"/>
            <a:r>
              <a:rPr lang="en-IN" dirty="0"/>
              <a:t>unbounded resistance wire strain gauges </a:t>
            </a:r>
          </a:p>
          <a:p>
            <a:pPr lvl="1"/>
            <a:r>
              <a:rPr lang="en-IN" dirty="0"/>
              <a:t>Bonded resistance wire strain gauges.  </a:t>
            </a:r>
          </a:p>
          <a:p>
            <a:pPr lvl="2"/>
            <a:r>
              <a:rPr lang="en-IN" dirty="0"/>
              <a:t>Fine wire: about 25 um or less </a:t>
            </a:r>
          </a:p>
          <a:p>
            <a:pPr lvl="2"/>
            <a:r>
              <a:rPr lang="en-IN" dirty="0"/>
              <a:t>Carrier: thin sheet of paper.  </a:t>
            </a:r>
          </a:p>
          <a:p>
            <a:pPr lvl="2"/>
            <a:r>
              <a:rPr lang="en-IN" dirty="0"/>
              <a:t>the carrier mounting of wire structure and carrier adhesion on the object surface plays a crucial role in strain measurement accuracy  </a:t>
            </a:r>
          </a:p>
          <a:p>
            <a:pPr lvl="2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36" y="1332455"/>
            <a:ext cx="5869840" cy="51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Resistance of a conductor</a:t>
            </a:r>
          </a:p>
          <a:p>
            <a:endParaRPr lang="en-IN" dirty="0"/>
          </a:p>
          <a:p>
            <a:r>
              <a:rPr lang="en-IN" dirty="0"/>
              <a:t>change in resistance due to the change in dimension and change is fundamental property of the material (</a:t>
            </a:r>
            <a:r>
              <a:rPr lang="en-IN" i="1" dirty="0" err="1"/>
              <a:t>piezoresistance</a:t>
            </a:r>
            <a:r>
              <a:rPr lang="en-IN" i="1" dirty="0"/>
              <a:t>)</a:t>
            </a:r>
          </a:p>
          <a:p>
            <a:pPr marL="0" indent="0">
              <a:buNone/>
            </a:pPr>
            <a:endParaRPr lang="en-IN" i="1" dirty="0"/>
          </a:p>
          <a:p>
            <a:r>
              <a:rPr lang="en-IN" dirty="0"/>
              <a:t>Strain</a:t>
            </a:r>
          </a:p>
          <a:p>
            <a:r>
              <a:rPr lang="en-IN" dirty="0"/>
              <a:t>Poisson ratio: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83" y="4169640"/>
            <a:ext cx="1076490" cy="39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83" y="4813210"/>
            <a:ext cx="1196100" cy="44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11" y="5753061"/>
            <a:ext cx="4704661" cy="89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664" y="1723407"/>
            <a:ext cx="1036620" cy="6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Unbounded metal-wire gage</a:t>
            </a:r>
          </a:p>
          <a:p>
            <a:r>
              <a:rPr lang="en-IN" dirty="0"/>
              <a:t>Bonded metal-wire gage</a:t>
            </a:r>
          </a:p>
          <a:p>
            <a:r>
              <a:rPr lang="en-IN" dirty="0"/>
              <a:t>Bonded metal-foil gage</a:t>
            </a:r>
          </a:p>
          <a:p>
            <a:r>
              <a:rPr lang="en-IN" dirty="0"/>
              <a:t>Vacuum-deposited thin-metal-film gage</a:t>
            </a:r>
          </a:p>
          <a:p>
            <a:r>
              <a:rPr lang="en-IN" dirty="0"/>
              <a:t>Sputter-deposited thin-metal-film gage</a:t>
            </a:r>
          </a:p>
          <a:p>
            <a:r>
              <a:rPr lang="en-IN" dirty="0"/>
              <a:t>Bonded semiconductor gage</a:t>
            </a:r>
          </a:p>
          <a:p>
            <a:r>
              <a:rPr lang="en-IN" dirty="0"/>
              <a:t>Diffused semiconductor gage</a:t>
            </a:r>
          </a:p>
          <a:p>
            <a:endParaRPr lang="en-IN" dirty="0"/>
          </a:p>
        </p:txBody>
      </p:sp>
      <p:pic>
        <p:nvPicPr>
          <p:cNvPr id="1026" name="Picture 2" descr="Unbonded Strain Gauge Principle">
            <a:extLst>
              <a:ext uri="{FF2B5EF4-FFF2-40B4-BE49-F238E27FC236}">
                <a16:creationId xmlns:a16="http://schemas.microsoft.com/office/drawing/2014/main" id="{4C7C57FB-B2AC-44CC-9D3A-FF6E7E67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537" y="629048"/>
            <a:ext cx="2594428" cy="172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single-crystal semiconductor strain gauge.">
            <a:extLst>
              <a:ext uri="{FF2B5EF4-FFF2-40B4-BE49-F238E27FC236}">
                <a16:creationId xmlns:a16="http://schemas.microsoft.com/office/drawing/2014/main" id="{B766FDDD-ABA4-4D18-91D5-1D9E8AC57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29" y="2937291"/>
            <a:ext cx="27622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ucture of a thin-film strain gauge">
            <a:extLst>
              <a:ext uri="{FF2B5EF4-FFF2-40B4-BE49-F238E27FC236}">
                <a16:creationId xmlns:a16="http://schemas.microsoft.com/office/drawing/2014/main" id="{E895237C-64C8-4457-A5F6-0EF468D0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46" y="4969307"/>
            <a:ext cx="41719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ypes and Structures of Strain Gauges,Metal foil strain gauge construction.">
            <a:extLst>
              <a:ext uri="{FF2B5EF4-FFF2-40B4-BE49-F238E27FC236}">
                <a16:creationId xmlns:a16="http://schemas.microsoft.com/office/drawing/2014/main" id="{D1FFBF0D-84D2-410D-A010-F85D3A89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29" y="672512"/>
            <a:ext cx="2857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3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63" y="1585673"/>
            <a:ext cx="5573710" cy="3686654"/>
          </a:xfrm>
        </p:spPr>
        <p:txBody>
          <a:bodyPr>
            <a:normAutofit fontScale="92500" lnSpcReduction="20000"/>
          </a:bodyPr>
          <a:lstStyle/>
          <a:p>
            <a:r>
              <a:rPr lang="en-IN" u="sng" dirty="0"/>
              <a:t>Bonded metal foil strain gauges</a:t>
            </a:r>
          </a:p>
          <a:p>
            <a:pPr lvl="1"/>
            <a:r>
              <a:rPr lang="en-IN" dirty="0"/>
              <a:t>Copper-Nickel, Nickel-Iron alloys; </a:t>
            </a:r>
          </a:p>
          <a:p>
            <a:pPr lvl="1"/>
            <a:r>
              <a:rPr lang="en-IN" dirty="0"/>
              <a:t>Thin metal grid mounted on flexible or brittle carrier; </a:t>
            </a:r>
          </a:p>
          <a:p>
            <a:pPr lvl="1"/>
            <a:r>
              <a:rPr lang="en-IN" dirty="0"/>
              <a:t>measurement of average strain over an area; </a:t>
            </a:r>
          </a:p>
          <a:p>
            <a:pPr lvl="1"/>
            <a:r>
              <a:rPr lang="en-IN" dirty="0"/>
              <a:t>Types of gauges are: Grid, </a:t>
            </a:r>
            <a:r>
              <a:rPr lang="en-IN" dirty="0" err="1"/>
              <a:t>Rossette</a:t>
            </a:r>
            <a:r>
              <a:rPr lang="en-IN" dirty="0"/>
              <a:t>, Torque and Helical. </a:t>
            </a:r>
          </a:p>
          <a:p>
            <a:pPr lvl="1"/>
            <a:r>
              <a:rPr lang="en-IN" dirty="0"/>
              <a:t>The area is comparatively more than the wire strain</a:t>
            </a:r>
          </a:p>
          <a:p>
            <a:pPr lvl="1"/>
            <a:r>
              <a:rPr lang="en-IN" dirty="0"/>
              <a:t>The resistive film thickness is typically 0.2mm thick.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pic>
        <p:nvPicPr>
          <p:cNvPr id="1026" name="Picture 2" descr="Strain Gauge-Transducer,Sensor,Wheatstone Bridge,Electrical,Semicond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96" y="145664"/>
            <a:ext cx="4557828" cy="416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netic Mount DVRT and Bonded Foil Strain Gauge on Steel Beam | Download 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33350"/>
            <a:ext cx="5879921" cy="20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Nominal Resistance of Various Strain Gauges">
            <a:extLst>
              <a:ext uri="{FF2B5EF4-FFF2-40B4-BE49-F238E27FC236}">
                <a16:creationId xmlns:a16="http://schemas.microsoft.com/office/drawing/2014/main" id="{6A3E85C1-CA69-4682-AECE-3B7C6794B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60" y="5235575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8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599985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Rosette are nothing but three strain gauges overlapping at a same point manufactured on the same carrier material.</a:t>
            </a:r>
          </a:p>
          <a:p>
            <a:r>
              <a:rPr lang="en-IN" dirty="0"/>
              <a:t>Rosettes are used for the measurement of force, velocity, pressure and displacement in applications such as aircraft and missile production, mechanical engineering, railroad, car manufacturing and other industries.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37" y="1140265"/>
            <a:ext cx="5468397" cy="52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1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26D5-D181-4CDD-ACCA-B75B17A6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Structure And Bonding Methods Of Strain Gauges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975E-229C-416E-80E0-DCC988806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71202" cy="4591953"/>
          </a:xfrm>
        </p:spPr>
        <p:txBody>
          <a:bodyPr/>
          <a:lstStyle/>
          <a:p>
            <a:r>
              <a:rPr lang="en-IN" dirty="0"/>
              <a:t>Membrane-type and cantilever type</a:t>
            </a:r>
          </a:p>
          <a:p>
            <a:r>
              <a:rPr lang="en-US" dirty="0"/>
              <a:t>Bonding methods for strain gauge</a:t>
            </a:r>
          </a:p>
          <a:p>
            <a:pPr lvl="1"/>
            <a:r>
              <a:rPr lang="en-US" dirty="0"/>
              <a:t>adhesive bonding with backing,</a:t>
            </a:r>
          </a:p>
          <a:p>
            <a:pPr lvl="1"/>
            <a:r>
              <a:rPr lang="en-US" dirty="0"/>
              <a:t>adhesive bonding without backing,</a:t>
            </a:r>
          </a:p>
          <a:p>
            <a:pPr lvl="1"/>
            <a:r>
              <a:rPr lang="en-US" dirty="0"/>
              <a:t>deposited molecular bonding, and</a:t>
            </a:r>
          </a:p>
          <a:p>
            <a:pPr lvl="1"/>
            <a:r>
              <a:rPr lang="en-US" dirty="0"/>
              <a:t>diffused molecular bonding.</a:t>
            </a:r>
          </a:p>
          <a:p>
            <a:endParaRPr lang="en-IN" dirty="0"/>
          </a:p>
        </p:txBody>
      </p:sp>
      <p:pic>
        <p:nvPicPr>
          <p:cNvPr id="6" name="Picture 2" descr="Supporting Structure and Bonding Methods of Strain Gauges">
            <a:extLst>
              <a:ext uri="{FF2B5EF4-FFF2-40B4-BE49-F238E27FC236}">
                <a16:creationId xmlns:a16="http://schemas.microsoft.com/office/drawing/2014/main" id="{0495ED29-89A4-4699-993E-C6FB364C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88" y="1513407"/>
            <a:ext cx="41433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arious layouts of piezoresistors on a square membrane">
            <a:extLst>
              <a:ext uri="{FF2B5EF4-FFF2-40B4-BE49-F238E27FC236}">
                <a16:creationId xmlns:a16="http://schemas.microsoft.com/office/drawing/2014/main" id="{AF335185-C393-412D-8CF0-B5641C29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88" y="2926244"/>
            <a:ext cx="53625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our strain gauge-bonding methods">
            <a:extLst>
              <a:ext uri="{FF2B5EF4-FFF2-40B4-BE49-F238E27FC236}">
                <a16:creationId xmlns:a16="http://schemas.microsoft.com/office/drawing/2014/main" id="{A4E7EF73-DE04-475D-95B5-550DA7A0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39" y="4503090"/>
            <a:ext cx="49911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95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CBF2-C1FA-49BB-8B4E-FB8727F5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Placement of strain gauges</a:t>
            </a:r>
          </a:p>
        </p:txBody>
      </p:sp>
      <p:pic>
        <p:nvPicPr>
          <p:cNvPr id="6148" name="Picture 4" descr="Example of bending force measured using four strain gauges in a dual-acting temperature-compensated configuration">
            <a:extLst>
              <a:ext uri="{FF2B5EF4-FFF2-40B4-BE49-F238E27FC236}">
                <a16:creationId xmlns:a16="http://schemas.microsoft.com/office/drawing/2014/main" id="{924607E7-274B-4191-88CB-AA388649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81" y="3378200"/>
            <a:ext cx="40957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xample of twisting force measured using four strain gauges in a temperature-compensated configuration">
            <a:extLst>
              <a:ext uri="{FF2B5EF4-FFF2-40B4-BE49-F238E27FC236}">
                <a16:creationId xmlns:a16="http://schemas.microsoft.com/office/drawing/2014/main" id="{2F92FE4F-D98D-409A-83DA-BF4DC21D11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7" y="3597712"/>
            <a:ext cx="39147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xample of traction force measured using four strain gauge in a dual-active temperature-compensated configuration,resistance measurement of strain gauges,strain gauge fixed to a structure under traction,measurement of the strain gauge resistance,wheatstone bridge circuit,three different methods of zeroing a wheatstone bridge,mechanical stress on the structure under test,temperature-compensated wheatstone bridge,traction force measured using four strain gauge,bending force measured using four strain gauges,twisting force measured using four strain gauges">
            <a:extLst>
              <a:ext uri="{FF2B5EF4-FFF2-40B4-BE49-F238E27FC236}">
                <a16:creationId xmlns:a16="http://schemas.microsoft.com/office/drawing/2014/main" id="{276587CE-2199-4D7A-927B-D9039153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89" y="1272382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4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Measurement of Strain Gauge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1" y="2150656"/>
            <a:ext cx="5143500" cy="30099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74" y="1888718"/>
            <a:ext cx="4610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0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5B6F6F-5263-47E1-A631-DF0C20DBDDAC}">
  <ds:schemaRefs>
    <ds:schemaRef ds:uri="http://purl.org/dc/dcmitype/"/>
    <ds:schemaRef ds:uri="2077d26b-e49a-42cf-8601-88dab9c679c9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7df899a-66db-4ea2-bfe3-097b320f120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AF598BC-CB05-4976-A1A8-A74984B43153}"/>
</file>

<file path=customXml/itemProps3.xml><?xml version="1.0" encoding="utf-8"?>
<ds:datastoreItem xmlns:ds="http://schemas.openxmlformats.org/officeDocument/2006/customXml" ds:itemID="{385F7E1E-FC7D-47CD-A13B-8EFBC179FC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344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RA 505 Robot Sensing and Vision  Lecture 33</vt:lpstr>
      <vt:lpstr>Resistance Strain Gauge</vt:lpstr>
      <vt:lpstr>Resistance Strain Gauge</vt:lpstr>
      <vt:lpstr>Resistance Strain Gauge</vt:lpstr>
      <vt:lpstr>Resistance Strain Gauge</vt:lpstr>
      <vt:lpstr>Resistance Strain Gauge</vt:lpstr>
      <vt:lpstr>Supporting Structure And Bonding Methods Of Strain Gauges</vt:lpstr>
      <vt:lpstr>Placement of strain gauges</vt:lpstr>
      <vt:lpstr>Resistance Measurement of Strain Gauge</vt:lpstr>
      <vt:lpstr>Resistance Strain Gauge</vt:lpstr>
      <vt:lpstr>Force sensors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 Sensing and Vision  Lecture 24</dc:title>
  <dc:creator>Rishikesh</dc:creator>
  <cp:lastModifiedBy>Rishikesh</cp:lastModifiedBy>
  <cp:revision>71</cp:revision>
  <dcterms:created xsi:type="dcterms:W3CDTF">2022-03-19T10:25:47Z</dcterms:created>
  <dcterms:modified xsi:type="dcterms:W3CDTF">2022-04-28T09:55:43Z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