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340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5" r:id="rId16"/>
    <p:sldId id="368" r:id="rId17"/>
    <p:sldId id="3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shikesh Kulkarni" initials="RK" lastIdx="1" clrIdx="0">
    <p:extLst>
      <p:ext uri="{19B8F6BF-5375-455C-9EA6-DF929625EA0E}">
        <p15:presenceInfo xmlns:p15="http://schemas.microsoft.com/office/powerpoint/2012/main" userId="974a291365d854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76833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kesh" userId="f0f95b06-bc35-4a6c-b5da-9608cb597900" providerId="ADAL" clId="{06099E06-77FC-45A0-9BA0-1359723DBB73}"/>
    <pc:docChg chg="undo addSld delSld modSld">
      <pc:chgData name="Rishikesh" userId="f0f95b06-bc35-4a6c-b5da-9608cb597900" providerId="ADAL" clId="{06099E06-77FC-45A0-9BA0-1359723DBB73}" dt="2022-04-27T05:39:27.907" v="39"/>
      <pc:docMkLst>
        <pc:docMk/>
      </pc:docMkLst>
      <pc:sldChg chg="del">
        <pc:chgData name="Rishikesh" userId="f0f95b06-bc35-4a6c-b5da-9608cb597900" providerId="ADAL" clId="{06099E06-77FC-45A0-9BA0-1359723DBB73}" dt="2022-04-27T05:38:11.040" v="7" actId="2696"/>
        <pc:sldMkLst>
          <pc:docMk/>
          <pc:sldMk cId="2318330690" sldId="257"/>
        </pc:sldMkLst>
      </pc:sldChg>
      <pc:sldChg chg="del">
        <pc:chgData name="Rishikesh" userId="f0f95b06-bc35-4a6c-b5da-9608cb597900" providerId="ADAL" clId="{06099E06-77FC-45A0-9BA0-1359723DBB73}" dt="2022-04-27T05:38:14.053" v="34" actId="2696"/>
        <pc:sldMkLst>
          <pc:docMk/>
          <pc:sldMk cId="3876209659" sldId="283"/>
        </pc:sldMkLst>
      </pc:sldChg>
      <pc:sldChg chg="del">
        <pc:chgData name="Rishikesh" userId="f0f95b06-bc35-4a6c-b5da-9608cb597900" providerId="ADAL" clId="{06099E06-77FC-45A0-9BA0-1359723DBB73}" dt="2022-04-27T05:38:14.238" v="35" actId="2696"/>
        <pc:sldMkLst>
          <pc:docMk/>
          <pc:sldMk cId="3485428363" sldId="310"/>
        </pc:sldMkLst>
      </pc:sldChg>
      <pc:sldChg chg="del">
        <pc:chgData name="Rishikesh" userId="f0f95b06-bc35-4a6c-b5da-9608cb597900" providerId="ADAL" clId="{06099E06-77FC-45A0-9BA0-1359723DBB73}" dt="2022-04-27T05:38:11.193" v="8" actId="2696"/>
        <pc:sldMkLst>
          <pc:docMk/>
          <pc:sldMk cId="1908010520" sldId="311"/>
        </pc:sldMkLst>
      </pc:sldChg>
      <pc:sldChg chg="del">
        <pc:chgData name="Rishikesh" userId="f0f95b06-bc35-4a6c-b5da-9608cb597900" providerId="ADAL" clId="{06099E06-77FC-45A0-9BA0-1359723DBB73}" dt="2022-04-27T05:38:11.340" v="9" actId="2696"/>
        <pc:sldMkLst>
          <pc:docMk/>
          <pc:sldMk cId="1013524912" sldId="312"/>
        </pc:sldMkLst>
      </pc:sldChg>
      <pc:sldChg chg="del">
        <pc:chgData name="Rishikesh" userId="f0f95b06-bc35-4a6c-b5da-9608cb597900" providerId="ADAL" clId="{06099E06-77FC-45A0-9BA0-1359723DBB73}" dt="2022-04-27T05:38:11.509" v="10" actId="2696"/>
        <pc:sldMkLst>
          <pc:docMk/>
          <pc:sldMk cId="883629958" sldId="313"/>
        </pc:sldMkLst>
      </pc:sldChg>
      <pc:sldChg chg="del">
        <pc:chgData name="Rishikesh" userId="f0f95b06-bc35-4a6c-b5da-9608cb597900" providerId="ADAL" clId="{06099E06-77FC-45A0-9BA0-1359723DBB73}" dt="2022-04-27T05:38:11.657" v="11" actId="2696"/>
        <pc:sldMkLst>
          <pc:docMk/>
          <pc:sldMk cId="4073820566" sldId="314"/>
        </pc:sldMkLst>
      </pc:sldChg>
      <pc:sldChg chg="del">
        <pc:chgData name="Rishikesh" userId="f0f95b06-bc35-4a6c-b5da-9608cb597900" providerId="ADAL" clId="{06099E06-77FC-45A0-9BA0-1359723DBB73}" dt="2022-04-27T05:38:11.810" v="12" actId="2696"/>
        <pc:sldMkLst>
          <pc:docMk/>
          <pc:sldMk cId="1026974588" sldId="315"/>
        </pc:sldMkLst>
      </pc:sldChg>
      <pc:sldChg chg="del">
        <pc:chgData name="Rishikesh" userId="f0f95b06-bc35-4a6c-b5da-9608cb597900" providerId="ADAL" clId="{06099E06-77FC-45A0-9BA0-1359723DBB73}" dt="2022-04-27T05:38:11.942" v="13" actId="2696"/>
        <pc:sldMkLst>
          <pc:docMk/>
          <pc:sldMk cId="70213774" sldId="316"/>
        </pc:sldMkLst>
      </pc:sldChg>
      <pc:sldChg chg="del">
        <pc:chgData name="Rishikesh" userId="f0f95b06-bc35-4a6c-b5da-9608cb597900" providerId="ADAL" clId="{06099E06-77FC-45A0-9BA0-1359723DBB73}" dt="2022-04-27T05:38:12.095" v="14" actId="2696"/>
        <pc:sldMkLst>
          <pc:docMk/>
          <pc:sldMk cId="3050747920" sldId="317"/>
        </pc:sldMkLst>
      </pc:sldChg>
      <pc:sldChg chg="del">
        <pc:chgData name="Rishikesh" userId="f0f95b06-bc35-4a6c-b5da-9608cb597900" providerId="ADAL" clId="{06099E06-77FC-45A0-9BA0-1359723DBB73}" dt="2022-04-27T05:38:12.242" v="15" actId="2696"/>
        <pc:sldMkLst>
          <pc:docMk/>
          <pc:sldMk cId="4233693295" sldId="318"/>
        </pc:sldMkLst>
      </pc:sldChg>
      <pc:sldChg chg="del">
        <pc:chgData name="Rishikesh" userId="f0f95b06-bc35-4a6c-b5da-9608cb597900" providerId="ADAL" clId="{06099E06-77FC-45A0-9BA0-1359723DBB73}" dt="2022-04-27T05:38:12.729" v="16" actId="2696"/>
        <pc:sldMkLst>
          <pc:docMk/>
          <pc:sldMk cId="1876704160" sldId="319"/>
        </pc:sldMkLst>
      </pc:sldChg>
      <pc:sldChg chg="del">
        <pc:chgData name="Rishikesh" userId="f0f95b06-bc35-4a6c-b5da-9608cb597900" providerId="ADAL" clId="{06099E06-77FC-45A0-9BA0-1359723DBB73}" dt="2022-04-27T05:38:12.769" v="17" actId="2696"/>
        <pc:sldMkLst>
          <pc:docMk/>
          <pc:sldMk cId="2713775331" sldId="320"/>
        </pc:sldMkLst>
      </pc:sldChg>
      <pc:sldChg chg="del">
        <pc:chgData name="Rishikesh" userId="f0f95b06-bc35-4a6c-b5da-9608cb597900" providerId="ADAL" clId="{06099E06-77FC-45A0-9BA0-1359723DBB73}" dt="2022-04-27T05:38:12.803" v="18" actId="2696"/>
        <pc:sldMkLst>
          <pc:docMk/>
          <pc:sldMk cId="1399063079" sldId="321"/>
        </pc:sldMkLst>
      </pc:sldChg>
      <pc:sldChg chg="del">
        <pc:chgData name="Rishikesh" userId="f0f95b06-bc35-4a6c-b5da-9608cb597900" providerId="ADAL" clId="{06099E06-77FC-45A0-9BA0-1359723DBB73}" dt="2022-04-27T05:38:12.834" v="19" actId="2696"/>
        <pc:sldMkLst>
          <pc:docMk/>
          <pc:sldMk cId="3576982522" sldId="322"/>
        </pc:sldMkLst>
      </pc:sldChg>
      <pc:sldChg chg="del">
        <pc:chgData name="Rishikesh" userId="f0f95b06-bc35-4a6c-b5da-9608cb597900" providerId="ADAL" clId="{06099E06-77FC-45A0-9BA0-1359723DBB73}" dt="2022-04-27T05:38:12.865" v="20" actId="2696"/>
        <pc:sldMkLst>
          <pc:docMk/>
          <pc:sldMk cId="157242793" sldId="323"/>
        </pc:sldMkLst>
      </pc:sldChg>
      <pc:sldChg chg="del">
        <pc:chgData name="Rishikesh" userId="f0f95b06-bc35-4a6c-b5da-9608cb597900" providerId="ADAL" clId="{06099E06-77FC-45A0-9BA0-1359723DBB73}" dt="2022-04-27T05:38:12.903" v="21" actId="2696"/>
        <pc:sldMkLst>
          <pc:docMk/>
          <pc:sldMk cId="1466325062" sldId="324"/>
        </pc:sldMkLst>
      </pc:sldChg>
      <pc:sldChg chg="del">
        <pc:chgData name="Rishikesh" userId="f0f95b06-bc35-4a6c-b5da-9608cb597900" providerId="ADAL" clId="{06099E06-77FC-45A0-9BA0-1359723DBB73}" dt="2022-04-27T05:38:13.050" v="23" actId="2696"/>
        <pc:sldMkLst>
          <pc:docMk/>
          <pc:sldMk cId="246589808" sldId="325"/>
        </pc:sldMkLst>
      </pc:sldChg>
      <pc:sldChg chg="del">
        <pc:chgData name="Rishikesh" userId="f0f95b06-bc35-4a6c-b5da-9608cb597900" providerId="ADAL" clId="{06099E06-77FC-45A0-9BA0-1359723DBB73}" dt="2022-04-27T05:38:13.066" v="24" actId="2696"/>
        <pc:sldMkLst>
          <pc:docMk/>
          <pc:sldMk cId="2695936805" sldId="326"/>
        </pc:sldMkLst>
      </pc:sldChg>
      <pc:sldChg chg="del">
        <pc:chgData name="Rishikesh" userId="f0f95b06-bc35-4a6c-b5da-9608cb597900" providerId="ADAL" clId="{06099E06-77FC-45A0-9BA0-1359723DBB73}" dt="2022-04-27T05:38:13.119" v="25" actId="2696"/>
        <pc:sldMkLst>
          <pc:docMk/>
          <pc:sldMk cId="2478305209" sldId="327"/>
        </pc:sldMkLst>
      </pc:sldChg>
      <pc:sldChg chg="del">
        <pc:chgData name="Rishikesh" userId="f0f95b06-bc35-4a6c-b5da-9608cb597900" providerId="ADAL" clId="{06099E06-77FC-45A0-9BA0-1359723DBB73}" dt="2022-04-27T05:38:13.166" v="26" actId="2696"/>
        <pc:sldMkLst>
          <pc:docMk/>
          <pc:sldMk cId="3482033377" sldId="328"/>
        </pc:sldMkLst>
      </pc:sldChg>
      <pc:sldChg chg="del">
        <pc:chgData name="Rishikesh" userId="f0f95b06-bc35-4a6c-b5da-9608cb597900" providerId="ADAL" clId="{06099E06-77FC-45A0-9BA0-1359723DBB73}" dt="2022-04-27T05:38:13.188" v="27" actId="2696"/>
        <pc:sldMkLst>
          <pc:docMk/>
          <pc:sldMk cId="4257340219" sldId="329"/>
        </pc:sldMkLst>
      </pc:sldChg>
      <pc:sldChg chg="del">
        <pc:chgData name="Rishikesh" userId="f0f95b06-bc35-4a6c-b5da-9608cb597900" providerId="ADAL" clId="{06099E06-77FC-45A0-9BA0-1359723DBB73}" dt="2022-04-27T05:38:13.282" v="28" actId="2696"/>
        <pc:sldMkLst>
          <pc:docMk/>
          <pc:sldMk cId="52811557" sldId="330"/>
        </pc:sldMkLst>
      </pc:sldChg>
      <pc:sldChg chg="del">
        <pc:chgData name="Rishikesh" userId="f0f95b06-bc35-4a6c-b5da-9608cb597900" providerId="ADAL" clId="{06099E06-77FC-45A0-9BA0-1359723DBB73}" dt="2022-04-27T05:38:13.320" v="29" actId="2696"/>
        <pc:sldMkLst>
          <pc:docMk/>
          <pc:sldMk cId="524236886" sldId="331"/>
        </pc:sldMkLst>
      </pc:sldChg>
      <pc:sldChg chg="del">
        <pc:chgData name="Rishikesh" userId="f0f95b06-bc35-4a6c-b5da-9608cb597900" providerId="ADAL" clId="{06099E06-77FC-45A0-9BA0-1359723DBB73}" dt="2022-04-27T05:38:13.366" v="30" actId="2696"/>
        <pc:sldMkLst>
          <pc:docMk/>
          <pc:sldMk cId="3795362741" sldId="332"/>
        </pc:sldMkLst>
      </pc:sldChg>
      <pc:sldChg chg="del">
        <pc:chgData name="Rishikesh" userId="f0f95b06-bc35-4a6c-b5da-9608cb597900" providerId="ADAL" clId="{06099E06-77FC-45A0-9BA0-1359723DBB73}" dt="2022-04-27T05:38:13.404" v="31" actId="2696"/>
        <pc:sldMkLst>
          <pc:docMk/>
          <pc:sldMk cId="1896180899" sldId="333"/>
        </pc:sldMkLst>
      </pc:sldChg>
      <pc:sldChg chg="del">
        <pc:chgData name="Rishikesh" userId="f0f95b06-bc35-4a6c-b5da-9608cb597900" providerId="ADAL" clId="{06099E06-77FC-45A0-9BA0-1359723DBB73}" dt="2022-04-27T05:38:13.436" v="32" actId="2696"/>
        <pc:sldMkLst>
          <pc:docMk/>
          <pc:sldMk cId="987239565" sldId="334"/>
        </pc:sldMkLst>
      </pc:sldChg>
      <pc:sldChg chg="del">
        <pc:chgData name="Rishikesh" userId="f0f95b06-bc35-4a6c-b5da-9608cb597900" providerId="ADAL" clId="{06099E06-77FC-45A0-9BA0-1359723DBB73}" dt="2022-04-27T05:38:13.467" v="33" actId="2696"/>
        <pc:sldMkLst>
          <pc:docMk/>
          <pc:sldMk cId="3179691613" sldId="335"/>
        </pc:sldMkLst>
      </pc:sldChg>
      <pc:sldChg chg="del">
        <pc:chgData name="Rishikesh" userId="f0f95b06-bc35-4a6c-b5da-9608cb597900" providerId="ADAL" clId="{06099E06-77FC-45A0-9BA0-1359723DBB73}" dt="2022-04-27T05:38:13.050" v="22" actId="2696"/>
        <pc:sldMkLst>
          <pc:docMk/>
          <pc:sldMk cId="2855018717" sldId="336"/>
        </pc:sldMkLst>
      </pc:sldChg>
      <pc:sldChg chg="del">
        <pc:chgData name="Rishikesh" userId="f0f95b06-bc35-4a6c-b5da-9608cb597900" providerId="ADAL" clId="{06099E06-77FC-45A0-9BA0-1359723DBB73}" dt="2022-04-27T05:38:10.553" v="4" actId="2696"/>
        <pc:sldMkLst>
          <pc:docMk/>
          <pc:sldMk cId="286146909" sldId="337"/>
        </pc:sldMkLst>
      </pc:sldChg>
      <pc:sldChg chg="del">
        <pc:chgData name="Rishikesh" userId="f0f95b06-bc35-4a6c-b5da-9608cb597900" providerId="ADAL" clId="{06099E06-77FC-45A0-9BA0-1359723DBB73}" dt="2022-04-27T05:38:10.723" v="5" actId="2696"/>
        <pc:sldMkLst>
          <pc:docMk/>
          <pc:sldMk cId="1528741526" sldId="338"/>
        </pc:sldMkLst>
      </pc:sldChg>
      <pc:sldChg chg="del">
        <pc:chgData name="Rishikesh" userId="f0f95b06-bc35-4a6c-b5da-9608cb597900" providerId="ADAL" clId="{06099E06-77FC-45A0-9BA0-1359723DBB73}" dt="2022-04-27T05:38:10.870" v="6" actId="2696"/>
        <pc:sldMkLst>
          <pc:docMk/>
          <pc:sldMk cId="722017073" sldId="339"/>
        </pc:sldMkLst>
      </pc:sldChg>
      <pc:sldChg chg="modSp add del">
        <pc:chgData name="Rishikesh" userId="f0f95b06-bc35-4a6c-b5da-9608cb597900" providerId="ADAL" clId="{06099E06-77FC-45A0-9BA0-1359723DBB73}" dt="2022-04-27T05:38:15.642" v="37" actId="2696"/>
        <pc:sldMkLst>
          <pc:docMk/>
          <pc:sldMk cId="2109263895" sldId="340"/>
        </pc:sldMkLst>
        <pc:spChg chg="mod">
          <ac:chgData name="Rishikesh" userId="f0f95b06-bc35-4a6c-b5da-9608cb597900" providerId="ADAL" clId="{06099E06-77FC-45A0-9BA0-1359723DBB73}" dt="2022-04-27T05:38:09.003" v="3" actId="20577"/>
          <ac:spMkLst>
            <pc:docMk/>
            <pc:sldMk cId="2109263895" sldId="340"/>
            <ac:spMk id="2" creationId="{00000000-0000-0000-0000-000000000000}"/>
          </ac:spMkLst>
        </pc:spChg>
      </pc:sldChg>
      <pc:sldChg chg="add">
        <pc:chgData name="Rishikesh" userId="f0f95b06-bc35-4a6c-b5da-9608cb597900" providerId="ADAL" clId="{06099E06-77FC-45A0-9BA0-1359723DBB73}" dt="2022-04-27T05:38:50.157" v="38"/>
        <pc:sldMkLst>
          <pc:docMk/>
          <pc:sldMk cId="640792552" sldId="354"/>
        </pc:sldMkLst>
      </pc:sldChg>
      <pc:sldChg chg="add">
        <pc:chgData name="Rishikesh" userId="f0f95b06-bc35-4a6c-b5da-9608cb597900" providerId="ADAL" clId="{06099E06-77FC-45A0-9BA0-1359723DBB73}" dt="2022-04-27T05:38:50.157" v="38"/>
        <pc:sldMkLst>
          <pc:docMk/>
          <pc:sldMk cId="3541373214" sldId="355"/>
        </pc:sldMkLst>
      </pc:sldChg>
      <pc:sldChg chg="add">
        <pc:chgData name="Rishikesh" userId="f0f95b06-bc35-4a6c-b5da-9608cb597900" providerId="ADAL" clId="{06099E06-77FC-45A0-9BA0-1359723DBB73}" dt="2022-04-27T05:38:50.157" v="38"/>
        <pc:sldMkLst>
          <pc:docMk/>
          <pc:sldMk cId="3979119444" sldId="356"/>
        </pc:sldMkLst>
      </pc:sldChg>
      <pc:sldChg chg="add">
        <pc:chgData name="Rishikesh" userId="f0f95b06-bc35-4a6c-b5da-9608cb597900" providerId="ADAL" clId="{06099E06-77FC-45A0-9BA0-1359723DBB73}" dt="2022-04-27T05:38:50.157" v="38"/>
        <pc:sldMkLst>
          <pc:docMk/>
          <pc:sldMk cId="674964968" sldId="357"/>
        </pc:sldMkLst>
      </pc:sldChg>
      <pc:sldChg chg="add">
        <pc:chgData name="Rishikesh" userId="f0f95b06-bc35-4a6c-b5da-9608cb597900" providerId="ADAL" clId="{06099E06-77FC-45A0-9BA0-1359723DBB73}" dt="2022-04-27T05:38:50.157" v="38"/>
        <pc:sldMkLst>
          <pc:docMk/>
          <pc:sldMk cId="831794447" sldId="358"/>
        </pc:sldMkLst>
      </pc:sldChg>
      <pc:sldChg chg="add">
        <pc:chgData name="Rishikesh" userId="f0f95b06-bc35-4a6c-b5da-9608cb597900" providerId="ADAL" clId="{06099E06-77FC-45A0-9BA0-1359723DBB73}" dt="2022-04-27T05:38:50.157" v="38"/>
        <pc:sldMkLst>
          <pc:docMk/>
          <pc:sldMk cId="1148140494" sldId="359"/>
        </pc:sldMkLst>
      </pc:sldChg>
      <pc:sldChg chg="add">
        <pc:chgData name="Rishikesh" userId="f0f95b06-bc35-4a6c-b5da-9608cb597900" providerId="ADAL" clId="{06099E06-77FC-45A0-9BA0-1359723DBB73}" dt="2022-04-27T05:38:50.157" v="38"/>
        <pc:sldMkLst>
          <pc:docMk/>
          <pc:sldMk cId="296245234" sldId="360"/>
        </pc:sldMkLst>
      </pc:sldChg>
      <pc:sldChg chg="add">
        <pc:chgData name="Rishikesh" userId="f0f95b06-bc35-4a6c-b5da-9608cb597900" providerId="ADAL" clId="{06099E06-77FC-45A0-9BA0-1359723DBB73}" dt="2022-04-27T05:38:50.157" v="38"/>
        <pc:sldMkLst>
          <pc:docMk/>
          <pc:sldMk cId="3430979184" sldId="361"/>
        </pc:sldMkLst>
      </pc:sldChg>
      <pc:sldChg chg="add">
        <pc:chgData name="Rishikesh" userId="f0f95b06-bc35-4a6c-b5da-9608cb597900" providerId="ADAL" clId="{06099E06-77FC-45A0-9BA0-1359723DBB73}" dt="2022-04-27T05:38:50.157" v="38"/>
        <pc:sldMkLst>
          <pc:docMk/>
          <pc:sldMk cId="62793321" sldId="362"/>
        </pc:sldMkLst>
      </pc:sldChg>
      <pc:sldChg chg="add">
        <pc:chgData name="Rishikesh" userId="f0f95b06-bc35-4a6c-b5da-9608cb597900" providerId="ADAL" clId="{06099E06-77FC-45A0-9BA0-1359723DBB73}" dt="2022-04-27T05:38:50.157" v="38"/>
        <pc:sldMkLst>
          <pc:docMk/>
          <pc:sldMk cId="3453917529" sldId="363"/>
        </pc:sldMkLst>
      </pc:sldChg>
      <pc:sldChg chg="add">
        <pc:chgData name="Rishikesh" userId="f0f95b06-bc35-4a6c-b5da-9608cb597900" providerId="ADAL" clId="{06099E06-77FC-45A0-9BA0-1359723DBB73}" dt="2022-04-27T05:39:27.907" v="39"/>
        <pc:sldMkLst>
          <pc:docMk/>
          <pc:sldMk cId="1005831191" sldId="365"/>
        </pc:sldMkLst>
      </pc:sldChg>
      <pc:sldChg chg="add">
        <pc:chgData name="Rishikesh" userId="f0f95b06-bc35-4a6c-b5da-9608cb597900" providerId="ADAL" clId="{06099E06-77FC-45A0-9BA0-1359723DBB73}" dt="2022-04-27T05:39:27.907" v="39"/>
        <pc:sldMkLst>
          <pc:docMk/>
          <pc:sldMk cId="3884763696" sldId="368"/>
        </pc:sldMkLst>
      </pc:sldChg>
      <pc:sldChg chg="add">
        <pc:chgData name="Rishikesh" userId="f0f95b06-bc35-4a6c-b5da-9608cb597900" providerId="ADAL" clId="{06099E06-77FC-45A0-9BA0-1359723DBB73}" dt="2022-04-27T05:39:27.907" v="39"/>
        <pc:sldMkLst>
          <pc:docMk/>
          <pc:sldMk cId="434137205" sldId="36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001BE-10FC-42B1-960C-57ABD95B561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2A4B-6E98-4353-9092-54FA09D7C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66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4F4B-8ADE-48F8-878E-FD8448E2A16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17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EDA9-981C-4F25-8120-5966B21C5C8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844E-4523-4ABA-A317-FA5043C8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0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EDA9-981C-4F25-8120-5966B21C5C8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844E-4523-4ABA-A317-FA5043C8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64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EDA9-981C-4F25-8120-5966B21C5C8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844E-4523-4ABA-A317-FA5043C8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15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EDA9-981C-4F25-8120-5966B21C5C8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844E-4523-4ABA-A317-FA5043C8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40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EDA9-981C-4F25-8120-5966B21C5C8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844E-4523-4ABA-A317-FA5043C8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21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EDA9-981C-4F25-8120-5966B21C5C8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844E-4523-4ABA-A317-FA5043C8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50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EDA9-981C-4F25-8120-5966B21C5C8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844E-4523-4ABA-A317-FA5043C8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42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EDA9-981C-4F25-8120-5966B21C5C8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844E-4523-4ABA-A317-FA5043C8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2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EDA9-981C-4F25-8120-5966B21C5C8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844E-4523-4ABA-A317-FA5043C8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28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EDA9-981C-4F25-8120-5966B21C5C8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844E-4523-4ABA-A317-FA5043C8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6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EDA9-981C-4F25-8120-5966B21C5C8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844E-4523-4ABA-A317-FA5043C8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CEDA9-981C-4F25-8120-5966B21C5C8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844E-4523-4ABA-A317-FA5043C8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47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og.com/media/en/training-seminars/tutorials/MT-001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554" y="18941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RA 505 Robot Sensing and Vision</a:t>
            </a:r>
            <a:br>
              <a:rPr lang="en-IN" dirty="0"/>
            </a:br>
            <a:br>
              <a:rPr lang="en-IN" dirty="0"/>
            </a:br>
            <a:r>
              <a:rPr lang="en-IN" dirty="0"/>
              <a:t>Lecture 37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70648-EC5A-42F4-A453-DBCEC70713F5}"/>
              </a:ext>
            </a:extLst>
          </p:cNvPr>
          <p:cNvSpPr txBox="1"/>
          <p:nvPr/>
        </p:nvSpPr>
        <p:spPr>
          <a:xfrm>
            <a:off x="7076241" y="5737286"/>
            <a:ext cx="511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Dr. Rishikesh Kulkarni</a:t>
            </a:r>
          </a:p>
          <a:p>
            <a:r>
              <a:rPr lang="en-IN" dirty="0"/>
              <a:t>Department of Electronics and Electrical Engineering</a:t>
            </a:r>
          </a:p>
          <a:p>
            <a:r>
              <a:rPr lang="en-IN" dirty="0"/>
              <a:t>IIT Guwahati</a:t>
            </a:r>
          </a:p>
        </p:txBody>
      </p:sp>
    </p:spTree>
    <p:extLst>
      <p:ext uri="{BB962C8B-B14F-4D97-AF65-F5344CB8AC3E}">
        <p14:creationId xmlns:p14="http://schemas.microsoft.com/office/powerpoint/2010/main" val="210926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Analog-to-Digital Convertor: Dual-slope</a:t>
            </a:r>
          </a:p>
        </p:txBody>
      </p:sp>
      <p:pic>
        <p:nvPicPr>
          <p:cNvPr id="6146" name="Picture 2" descr="Basic Principle of Dual Slope Type DV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33613"/>
            <a:ext cx="525697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09612" y="6000751"/>
            <a:ext cx="4662488" cy="300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48" name="Picture 4" descr="Basic Principle of Dual Slope Type D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87" y="2447925"/>
            <a:ext cx="4744267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11576" y="5486401"/>
            <a:ext cx="4703378" cy="357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371600" y="6300788"/>
            <a:ext cx="527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Excellent noise rejection; +- 0.05% accuracy in 100 </a:t>
            </a:r>
            <a:r>
              <a:rPr lang="en-IN" dirty="0" err="1"/>
              <a:t>ms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9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ADC: Successive Approximation</a:t>
            </a:r>
          </a:p>
        </p:txBody>
      </p:sp>
      <p:pic>
        <p:nvPicPr>
          <p:cNvPr id="7170" name="Picture 2" descr="Successive Approxima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6" y="881855"/>
            <a:ext cx="46863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ww.eeeguide.com/wp-content/uploads/2017/01/Successive-Approxima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4829174"/>
            <a:ext cx="67246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917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A/D Signal-to-noise ratio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quantization process in the A/D converter produces noise in the converted signal.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quantification of it is done in terms of signal-to-noise ratio (SNR) of A/D converter.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SNR = 6.02N + 1.76 dB (N-bit ADC)</a:t>
            </a:r>
          </a:p>
          <a:p>
            <a:endParaRPr lang="en-IN" dirty="0"/>
          </a:p>
          <a:p>
            <a:r>
              <a:rPr lang="en-IN" dirty="0">
                <a:hlinkClick r:id="rId2"/>
              </a:rPr>
              <a:t>https://www.analog.com/media/en/training-seminars/tutorials/MT-001.pdf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83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Bridge Circuits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Ubiquity of resistive sensors</a:t>
            </a:r>
          </a:p>
          <a:p>
            <a:pPr lvl="1"/>
            <a:r>
              <a:rPr lang="en-IN" dirty="0"/>
              <a:t>Displacement</a:t>
            </a:r>
          </a:p>
          <a:p>
            <a:pPr lvl="1"/>
            <a:r>
              <a:rPr lang="en-IN" dirty="0"/>
              <a:t>Pressure</a:t>
            </a:r>
          </a:p>
          <a:p>
            <a:pPr lvl="1"/>
            <a:r>
              <a:rPr lang="en-IN" dirty="0"/>
              <a:t>Temperature</a:t>
            </a:r>
          </a:p>
          <a:p>
            <a:pPr lvl="1"/>
            <a:r>
              <a:rPr lang="en-IN" dirty="0"/>
              <a:t>Humidity</a:t>
            </a:r>
          </a:p>
          <a:p>
            <a:pPr lvl="1"/>
            <a:r>
              <a:rPr lang="en-IN" dirty="0"/>
              <a:t>Force</a:t>
            </a:r>
          </a:p>
          <a:p>
            <a:pPr lvl="1"/>
            <a:r>
              <a:rPr lang="en-IN" dirty="0"/>
              <a:t>Flow</a:t>
            </a:r>
          </a:p>
          <a:p>
            <a:r>
              <a:rPr lang="en-IN" dirty="0"/>
              <a:t>Bridge configurations</a:t>
            </a:r>
          </a:p>
          <a:p>
            <a:r>
              <a:rPr lang="en-IN" dirty="0"/>
              <a:t>Non-linearity</a:t>
            </a:r>
          </a:p>
          <a:p>
            <a:r>
              <a:rPr lang="en-IN" dirty="0"/>
              <a:t>Bridge sensitivity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327" y="511897"/>
            <a:ext cx="4935796" cy="2039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651" y="3277755"/>
            <a:ext cx="5613149" cy="327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6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Bridge Circuits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39" y="1690688"/>
            <a:ext cx="5178582" cy="3467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224" y="1690688"/>
            <a:ext cx="5685576" cy="36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3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signal conditioning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Amplification</a:t>
            </a:r>
          </a:p>
          <a:p>
            <a:endParaRPr lang="en-IN" dirty="0"/>
          </a:p>
          <a:p>
            <a:r>
              <a:rPr lang="en-IN" dirty="0"/>
              <a:t>Analog to digital and digital to </a:t>
            </a:r>
            <a:r>
              <a:rPr lang="en-IN" dirty="0" err="1"/>
              <a:t>analog</a:t>
            </a:r>
            <a:r>
              <a:rPr lang="en-IN" dirty="0"/>
              <a:t> conversion </a:t>
            </a:r>
          </a:p>
          <a:p>
            <a:endParaRPr lang="en-IN" dirty="0"/>
          </a:p>
          <a:p>
            <a:r>
              <a:rPr lang="en-IN" dirty="0"/>
              <a:t>Filtering</a:t>
            </a:r>
          </a:p>
          <a:p>
            <a:endParaRPr lang="en-IN" dirty="0"/>
          </a:p>
          <a:p>
            <a:r>
              <a:rPr lang="en-IN" dirty="0"/>
              <a:t>Display</a:t>
            </a:r>
          </a:p>
          <a:p>
            <a:endParaRPr lang="en-IN" dirty="0"/>
          </a:p>
          <a:p>
            <a:r>
              <a:rPr lang="en-IN" dirty="0"/>
              <a:t>Transmission</a:t>
            </a:r>
          </a:p>
          <a:p>
            <a:endParaRPr lang="en-IN" dirty="0"/>
          </a:p>
          <a:p>
            <a:r>
              <a:rPr lang="en-IN" dirty="0"/>
              <a:t>Data Interpretation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79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Analog-to-Digital and Digital-to-Analog Converter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Very important in sensor data processing</a:t>
            </a:r>
          </a:p>
          <a:p>
            <a:r>
              <a:rPr lang="en-IN" dirty="0"/>
              <a:t>A/D: translating </a:t>
            </a:r>
            <a:r>
              <a:rPr lang="en-IN" dirty="0" err="1"/>
              <a:t>analog</a:t>
            </a:r>
            <a:r>
              <a:rPr lang="en-IN" dirty="0"/>
              <a:t> signals to equivalent binary signals</a:t>
            </a:r>
          </a:p>
          <a:p>
            <a:r>
              <a:rPr lang="en-IN" dirty="0"/>
              <a:t>D/A: translating digital information into equivalent </a:t>
            </a:r>
            <a:r>
              <a:rPr lang="en-IN" dirty="0" err="1"/>
              <a:t>analog</a:t>
            </a:r>
            <a:r>
              <a:rPr lang="en-IN" dirty="0"/>
              <a:t> information</a:t>
            </a:r>
          </a:p>
          <a:p>
            <a:r>
              <a:rPr lang="en-IN" dirty="0"/>
              <a:t>A/D converters are used to convert </a:t>
            </a:r>
            <a:r>
              <a:rPr lang="en-IN" dirty="0" err="1"/>
              <a:t>analog</a:t>
            </a:r>
            <a:r>
              <a:rPr lang="en-IN" dirty="0"/>
              <a:t> signal generated by transducers into digital form to feed them into microprocessor system. A/D is referred to as an encoding device.</a:t>
            </a:r>
          </a:p>
          <a:p>
            <a:r>
              <a:rPr lang="en-IN" dirty="0"/>
              <a:t>D/A converters can be used to drive actuators according to the control output generated by microprocessors. Thus, D/A can also be considered as a decoding device. A D/A converter is usually an integral part of any A/D conversion.</a:t>
            </a:r>
          </a:p>
        </p:txBody>
      </p:sp>
    </p:spTree>
    <p:extLst>
      <p:ext uri="{BB962C8B-B14F-4D97-AF65-F5344CB8AC3E}">
        <p14:creationId xmlns:p14="http://schemas.microsoft.com/office/powerpoint/2010/main" val="354137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Digital-to-Analog Converter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 resistor network		As per </a:t>
            </a:r>
            <a:r>
              <a:rPr lang="en-IN" dirty="0" err="1"/>
              <a:t>Millman’s</a:t>
            </a:r>
            <a:r>
              <a:rPr lang="en-IN" dirty="0"/>
              <a:t> theorem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73383" y="2623403"/>
          <a:ext cx="4752562" cy="242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4" imgW="3057288" imgH="1561985" progId="AcroExch.Document.DC">
                  <p:embed/>
                </p:oleObj>
              </mc:Choice>
              <mc:Fallback>
                <p:oleObj name="Acrobat Document" r:id="rId4" imgW="3057288" imgH="1561985" progId="AcroExch.Document.DC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3383" y="2623403"/>
                        <a:ext cx="4752562" cy="242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1128" y="2544374"/>
            <a:ext cx="5462191" cy="936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7022" y="3837453"/>
            <a:ext cx="4385701" cy="29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1440" y="4384550"/>
            <a:ext cx="4465441" cy="7669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19561" y="5299800"/>
            <a:ext cx="102037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NimbusRomNo9L-Regu"/>
              </a:rPr>
              <a:t>1. Each resistance in the network has a different value. Since the dividers are usually constructed</a:t>
            </a:r>
          </a:p>
          <a:p>
            <a:r>
              <a:rPr lang="en-IN" dirty="0">
                <a:latin typeface="NimbusRomNo9L-Regu"/>
              </a:rPr>
              <a:t>using precision resistor, their cost factor increases.</a:t>
            </a:r>
          </a:p>
          <a:p>
            <a:endParaRPr lang="en-IN" dirty="0">
              <a:latin typeface="NimbusRomNo9L-Regu"/>
            </a:endParaRPr>
          </a:p>
          <a:p>
            <a:r>
              <a:rPr lang="en-IN" dirty="0">
                <a:latin typeface="NimbusRomNo9L-Regu"/>
              </a:rPr>
              <a:t>2. The resistance used in the MSB is required to handle a much higher current than the LSB</a:t>
            </a:r>
          </a:p>
          <a:p>
            <a:r>
              <a:rPr lang="en-IN" dirty="0">
                <a:latin typeface="NimbusRomNo9L-Regu"/>
              </a:rPr>
              <a:t>resistor.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11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Digital-to-Analog Converter: R-2R </a:t>
            </a:r>
            <a:r>
              <a:rPr lang="en-IN" dirty="0" err="1"/>
              <a:t>laddar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118" y="4907631"/>
            <a:ext cx="10785764" cy="1618818"/>
          </a:xfrm>
        </p:spPr>
        <p:txBody>
          <a:bodyPr/>
          <a:lstStyle/>
          <a:p>
            <a:pPr lvl="1"/>
            <a:r>
              <a:rPr lang="en-IN" dirty="0"/>
              <a:t>R-2R </a:t>
            </a:r>
            <a:r>
              <a:rPr lang="en-IN" dirty="0" err="1"/>
              <a:t>laddar</a:t>
            </a:r>
            <a:r>
              <a:rPr lang="en-IN" dirty="0"/>
              <a:t> </a:t>
            </a:r>
          </a:p>
          <a:p>
            <a:pPr lvl="1"/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336510" y="1690688"/>
          <a:ext cx="6946035" cy="3216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3" imgW="4133688" imgH="1914460" progId="AcroExch.Document.DC">
                  <p:embed/>
                </p:oleObj>
              </mc:Choice>
              <mc:Fallback>
                <p:oleObj name="Acrobat Document" r:id="rId3" imgW="4133688" imgH="1914460" progId="AcroExch.Document.DC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6510" y="1690688"/>
                        <a:ext cx="6946035" cy="3216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738" y="5410971"/>
            <a:ext cx="2856641" cy="612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6779" y="5934321"/>
            <a:ext cx="1759461" cy="7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6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Digital-to-Analog Converter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01600" y="1482725"/>
          <a:ext cx="61595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Acrobat Document" r:id="rId3" imgW="5352727" imgH="3781162" progId="AcroExch.Document.DC">
                  <p:embed/>
                </p:oleObj>
              </mc:Choice>
              <mc:Fallback>
                <p:oleObj name="Acrobat Document" r:id="rId3" imgW="5352727" imgH="3781162" progId="AcroExch.Document.DC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" y="1482725"/>
                        <a:ext cx="61595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080" y="1325342"/>
            <a:ext cx="5852320" cy="2489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0832" y="4087639"/>
            <a:ext cx="4273236" cy="188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9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Digital-to-Analog Converter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62463" cy="4351338"/>
          </a:xfrm>
        </p:spPr>
        <p:txBody>
          <a:bodyPr/>
          <a:lstStyle/>
          <a:p>
            <a:r>
              <a:rPr lang="en-IN" dirty="0"/>
              <a:t>Errors in DAC</a:t>
            </a:r>
          </a:p>
          <a:p>
            <a:pPr lvl="1"/>
            <a:r>
              <a:rPr lang="en-IN" dirty="0"/>
              <a:t>Non-linearity</a:t>
            </a:r>
          </a:p>
          <a:p>
            <a:pPr lvl="1"/>
            <a:r>
              <a:rPr lang="en-IN" dirty="0"/>
              <a:t>Non-monotonicity</a:t>
            </a:r>
          </a:p>
          <a:p>
            <a:r>
              <a:rPr lang="en-IN" dirty="0"/>
              <a:t>non-linearity error is quantified as differential non-linearity error (DNL)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Dynamic range </a:t>
            </a:r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521575" y="0"/>
          <a:ext cx="4337050" cy="686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Acrobat Document" r:id="rId3" imgW="4724106" imgH="7477044" progId="AcroExch.Document.DC">
                  <p:embed/>
                </p:oleObj>
              </mc:Choice>
              <mc:Fallback>
                <p:oleObj name="Acrobat Document" r:id="rId3" imgW="4724106" imgH="7477044" progId="AcroExch.Document.DC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1575" y="0"/>
                        <a:ext cx="4337050" cy="6865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818" y="4593360"/>
            <a:ext cx="4816451" cy="5644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160" y="5986463"/>
            <a:ext cx="2458862" cy="32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4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Analog-to-Digital Convertor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Analog-to-digital converter as the name suggests, converts the </a:t>
            </a:r>
            <a:r>
              <a:rPr lang="en-IN" dirty="0" err="1"/>
              <a:t>analog</a:t>
            </a:r>
            <a:r>
              <a:rPr lang="en-IN" dirty="0"/>
              <a:t> signal into equivalent digital signal. </a:t>
            </a:r>
          </a:p>
          <a:p>
            <a:endParaRPr lang="en-IN" dirty="0"/>
          </a:p>
          <a:p>
            <a:r>
              <a:rPr lang="en-IN" dirty="0"/>
              <a:t>It is usually referred as A/D, A-D or ADC. For a n-bit A/D, there are 2</a:t>
            </a:r>
            <a:r>
              <a:rPr lang="en-IN" baseline="30000" dirty="0"/>
              <a:t>n</a:t>
            </a:r>
            <a:r>
              <a:rPr lang="en-IN" dirty="0"/>
              <a:t> distinct digital levels one of which represents the </a:t>
            </a:r>
            <a:r>
              <a:rPr lang="en-IN" dirty="0" err="1"/>
              <a:t>analog</a:t>
            </a:r>
            <a:r>
              <a:rPr lang="en-IN" dirty="0"/>
              <a:t> signal. </a:t>
            </a:r>
          </a:p>
          <a:p>
            <a:endParaRPr lang="en-IN" dirty="0"/>
          </a:p>
          <a:p>
            <a:r>
              <a:rPr lang="en-IN" dirty="0"/>
              <a:t>We will discuss different A/D techniques in the following.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4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Analog-to-Digital Convertor: Ramp technique</a:t>
            </a:r>
          </a:p>
        </p:txBody>
      </p:sp>
      <p:pic>
        <p:nvPicPr>
          <p:cNvPr id="5122" name="Picture 2" descr="Ramp Techniqu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1881981"/>
            <a:ext cx="5806888" cy="439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9612" y="5872163"/>
            <a:ext cx="4662488" cy="300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4" name="Picture 4" descr="Ramp Techniq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00" y="1979071"/>
            <a:ext cx="4556313" cy="419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72100" y="5872162"/>
            <a:ext cx="4662488" cy="300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693876" y="6272213"/>
            <a:ext cx="2036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+- 0.005% accuracy </a:t>
            </a:r>
          </a:p>
        </p:txBody>
      </p:sp>
    </p:spTree>
    <p:extLst>
      <p:ext uri="{BB962C8B-B14F-4D97-AF65-F5344CB8AC3E}">
        <p14:creationId xmlns:p14="http://schemas.microsoft.com/office/powerpoint/2010/main" val="343097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254F2E41DBC488C025C4D98787C86" ma:contentTypeVersion="7" ma:contentTypeDescription="Create a new document." ma:contentTypeScope="" ma:versionID="525aa2036c5689cfed1e2f8327105864">
  <xsd:schema xmlns:xsd="http://www.w3.org/2001/XMLSchema" xmlns:xs="http://www.w3.org/2001/XMLSchema" xmlns:p="http://schemas.microsoft.com/office/2006/metadata/properties" xmlns:ns2="7efb8072-09d0-47f8-971e-b6745749109e" xmlns:ns3="7bcc3279-a720-443f-b69e-ed81f05b9333" targetNamespace="http://schemas.microsoft.com/office/2006/metadata/properties" ma:root="true" ma:fieldsID="01dc804126188a96ec20827fc0fd31a9" ns2:_="" ns3:_="">
    <xsd:import namespace="7efb8072-09d0-47f8-971e-b6745749109e"/>
    <xsd:import namespace="7bcc3279-a720-443f-b69e-ed81f05b93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b8072-09d0-47f8-971e-b67457491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c3279-a720-443f-b69e-ed81f05b933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B745B2-28DC-4E87-8ACF-DA1C969517C5}"/>
</file>

<file path=customXml/itemProps2.xml><?xml version="1.0" encoding="utf-8"?>
<ds:datastoreItem xmlns:ds="http://schemas.openxmlformats.org/officeDocument/2006/customXml" ds:itemID="{BA9AFA96-B529-4C75-BF0A-5B78B87F65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7A3919-C918-4219-947B-C1E39A289326}">
  <ds:schemaRefs>
    <ds:schemaRef ds:uri="f7df899a-66db-4ea2-bfe3-097b320f1205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2077d26b-e49a-42cf-8601-88dab9c679c9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432</Words>
  <Application>Microsoft Office PowerPoint</Application>
  <PresentationFormat>Widescreen</PresentationFormat>
  <Paragraphs>74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NimbusRomNo9L-Regu</vt:lpstr>
      <vt:lpstr>Office Theme</vt:lpstr>
      <vt:lpstr>Acrobat Document</vt:lpstr>
      <vt:lpstr>RA 505 Robot Sensing and Vision  Lecture 37 </vt:lpstr>
      <vt:lpstr>Sensor signal conditioning  </vt:lpstr>
      <vt:lpstr>Analog-to-Digital and Digital-to-Analog Converter</vt:lpstr>
      <vt:lpstr>Digital-to-Analog Converter</vt:lpstr>
      <vt:lpstr>Digital-to-Analog Converter: R-2R laddar</vt:lpstr>
      <vt:lpstr>Digital-to-Analog Converter</vt:lpstr>
      <vt:lpstr>Digital-to-Analog Converter</vt:lpstr>
      <vt:lpstr>Analog-to-Digital Convertor</vt:lpstr>
      <vt:lpstr>Analog-to-Digital Convertor: Ramp technique</vt:lpstr>
      <vt:lpstr>Analog-to-Digital Convertor: Dual-slope</vt:lpstr>
      <vt:lpstr>ADC: Successive Approximation</vt:lpstr>
      <vt:lpstr>A/D Signal-to-noise ratio </vt:lpstr>
      <vt:lpstr>Bridge Circuits </vt:lpstr>
      <vt:lpstr>Bridge Circuits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Speckle Metrology QIP Sponsored Online Short Term Course on Photonics and Photovoltaics: Devices, Circuits, and Metrology December 21, 2020</dc:title>
  <dc:creator>Rishikesh Kulkarni</dc:creator>
  <cp:lastModifiedBy>Rishikesh</cp:lastModifiedBy>
  <cp:revision>276</cp:revision>
  <dcterms:created xsi:type="dcterms:W3CDTF">2020-12-15T11:13:01Z</dcterms:created>
  <dcterms:modified xsi:type="dcterms:W3CDTF">2022-04-27T05:39:32Z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0x010100A0C254F2E41DBC488C025C4D98787C86</vt:lpwstr>
  </property>
</Properties>
</file>