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304" r:id="rId5"/>
    <p:sldId id="299" r:id="rId6"/>
    <p:sldId id="261" r:id="rId7"/>
    <p:sldId id="300" r:id="rId8"/>
    <p:sldId id="306" r:id="rId9"/>
    <p:sldId id="301" r:id="rId10"/>
    <p:sldId id="302" r:id="rId11"/>
    <p:sldId id="260" r:id="rId12"/>
    <p:sldId id="305" r:id="rId1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09"/>
    <p:restoredTop sz="94613"/>
  </p:normalViewPr>
  <p:slideViewPr>
    <p:cSldViewPr snapToGrid="0" snapToObjects="1">
      <p:cViewPr>
        <p:scale>
          <a:sx n="140" d="100"/>
          <a:sy n="140" d="100"/>
        </p:scale>
        <p:origin x="144" y="-664"/>
      </p:cViewPr>
      <p:guideLst>
        <p:guide orient="horz" pos="754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2547E2-2409-5347-A5F2-8985D2013342}" type="doc">
      <dgm:prSet loTypeId="urn:microsoft.com/office/officeart/2005/8/layout/radial6" loCatId="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DAB939B-AFBF-1C4B-B078-EBFB8CB126A6}">
      <dgm:prSet phldrT="[Text]"/>
      <dgm:spPr/>
      <dgm:t>
        <a:bodyPr/>
        <a:lstStyle/>
        <a:p>
          <a:r>
            <a:rPr lang="en-US" dirty="0"/>
            <a:t>Core team</a:t>
          </a:r>
        </a:p>
      </dgm:t>
    </dgm:pt>
    <dgm:pt modelId="{3370AF00-DEA8-6849-9C6F-3D3522864CDC}" type="parTrans" cxnId="{7036D796-851F-AF4C-BBC3-CE6CEEB5BCE1}">
      <dgm:prSet/>
      <dgm:spPr/>
      <dgm:t>
        <a:bodyPr/>
        <a:lstStyle/>
        <a:p>
          <a:endParaRPr lang="en-US"/>
        </a:p>
      </dgm:t>
    </dgm:pt>
    <dgm:pt modelId="{C5BA57AD-EDA0-F047-874A-7DAD143150A9}" type="sibTrans" cxnId="{7036D796-851F-AF4C-BBC3-CE6CEEB5BCE1}">
      <dgm:prSet/>
      <dgm:spPr/>
      <dgm:t>
        <a:bodyPr/>
        <a:lstStyle/>
        <a:p>
          <a:endParaRPr lang="en-US"/>
        </a:p>
      </dgm:t>
    </dgm:pt>
    <dgm:pt modelId="{1F3A94CC-3E26-AF45-879F-0DB15F4FF1F0}">
      <dgm:prSet phldrT="[Text]" custT="1"/>
      <dgm:spPr/>
      <dgm:t>
        <a:bodyPr/>
        <a:lstStyle/>
        <a:p>
          <a:r>
            <a:rPr lang="en-US" sz="2400" dirty="0"/>
            <a:t>Staff partners</a:t>
          </a:r>
        </a:p>
      </dgm:t>
    </dgm:pt>
    <dgm:pt modelId="{12A62ECC-31DD-FF48-A07D-51C19C6DB355}" type="parTrans" cxnId="{26FA0B88-4C21-F541-9359-FA43E2BC2ED2}">
      <dgm:prSet/>
      <dgm:spPr/>
      <dgm:t>
        <a:bodyPr/>
        <a:lstStyle/>
        <a:p>
          <a:endParaRPr lang="en-US"/>
        </a:p>
      </dgm:t>
    </dgm:pt>
    <dgm:pt modelId="{1C9C2F60-F33B-704B-9F68-B84649AD39BC}" type="sibTrans" cxnId="{26FA0B88-4C21-F541-9359-FA43E2BC2ED2}">
      <dgm:prSet/>
      <dgm:spPr/>
      <dgm:t>
        <a:bodyPr/>
        <a:lstStyle/>
        <a:p>
          <a:endParaRPr lang="en-US"/>
        </a:p>
      </dgm:t>
    </dgm:pt>
    <dgm:pt modelId="{DA2E599A-0EC5-B041-8EE5-09629AD986C4}">
      <dgm:prSet phldrT="[Text]" custT="1"/>
      <dgm:spPr/>
      <dgm:t>
        <a:bodyPr/>
        <a:lstStyle/>
        <a:p>
          <a:r>
            <a:rPr lang="en-US" sz="2400" b="0" dirty="0"/>
            <a:t>Student partners</a:t>
          </a:r>
        </a:p>
      </dgm:t>
    </dgm:pt>
    <dgm:pt modelId="{670D1BF2-AF9B-E343-B451-C75B81650447}" type="parTrans" cxnId="{3553F7F4-AC32-4E4E-861D-140103153643}">
      <dgm:prSet/>
      <dgm:spPr/>
      <dgm:t>
        <a:bodyPr/>
        <a:lstStyle/>
        <a:p>
          <a:endParaRPr lang="en-US"/>
        </a:p>
      </dgm:t>
    </dgm:pt>
    <dgm:pt modelId="{778AC81B-0308-FA4D-948A-DAD7F78BC83C}" type="sibTrans" cxnId="{3553F7F4-AC32-4E4E-861D-140103153643}">
      <dgm:prSet/>
      <dgm:spPr/>
      <dgm:t>
        <a:bodyPr/>
        <a:lstStyle/>
        <a:p>
          <a:endParaRPr lang="en-US"/>
        </a:p>
      </dgm:t>
    </dgm:pt>
    <dgm:pt modelId="{9256300E-0C4F-184E-A4CE-7B28FEE2F260}">
      <dgm:prSet phldrT="[Text]" custT="1"/>
      <dgm:spPr/>
      <dgm:t>
        <a:bodyPr/>
        <a:lstStyle/>
        <a:p>
          <a:r>
            <a:rPr lang="en-US" sz="2400" dirty="0"/>
            <a:t>Summer team</a:t>
          </a:r>
        </a:p>
      </dgm:t>
    </dgm:pt>
    <dgm:pt modelId="{ADEDB40D-4727-0948-AF31-4D882301135D}" type="parTrans" cxnId="{B534F6DB-B42B-6742-A68E-0B39FB1DEEF3}">
      <dgm:prSet/>
      <dgm:spPr/>
      <dgm:t>
        <a:bodyPr/>
        <a:lstStyle/>
        <a:p>
          <a:endParaRPr lang="en-US"/>
        </a:p>
      </dgm:t>
    </dgm:pt>
    <dgm:pt modelId="{8B5F5659-4569-7C48-BC00-EF742310D17C}" type="sibTrans" cxnId="{B534F6DB-B42B-6742-A68E-0B39FB1DEEF3}">
      <dgm:prSet/>
      <dgm:spPr/>
      <dgm:t>
        <a:bodyPr/>
        <a:lstStyle/>
        <a:p>
          <a:endParaRPr lang="en-US"/>
        </a:p>
      </dgm:t>
    </dgm:pt>
    <dgm:pt modelId="{CB987DE6-804C-F542-BA44-92DC3343E9B7}">
      <dgm:prSet phldrT="[Text]" custT="1"/>
      <dgm:spPr/>
      <dgm:t>
        <a:bodyPr/>
        <a:lstStyle/>
        <a:p>
          <a:r>
            <a:rPr lang="en-US" sz="2400" b="0" dirty="0"/>
            <a:t>Research partners</a:t>
          </a:r>
        </a:p>
      </dgm:t>
    </dgm:pt>
    <dgm:pt modelId="{6E93A782-3067-814B-AD48-3D2ACCA54CFD}" type="sibTrans" cxnId="{717B316A-7098-634B-8315-D74E554FF26F}">
      <dgm:prSet/>
      <dgm:spPr/>
      <dgm:t>
        <a:bodyPr/>
        <a:lstStyle/>
        <a:p>
          <a:endParaRPr lang="en-US"/>
        </a:p>
      </dgm:t>
    </dgm:pt>
    <dgm:pt modelId="{1190353A-20E4-F14E-B4B0-416C34A7FC19}" type="parTrans" cxnId="{717B316A-7098-634B-8315-D74E554FF26F}">
      <dgm:prSet/>
      <dgm:spPr/>
      <dgm:t>
        <a:bodyPr/>
        <a:lstStyle/>
        <a:p>
          <a:endParaRPr lang="en-US"/>
        </a:p>
      </dgm:t>
    </dgm:pt>
    <dgm:pt modelId="{412D7847-9518-1B4A-8C58-2540195B3BE2}" type="pres">
      <dgm:prSet presAssocID="{972547E2-2409-5347-A5F2-8985D201334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383EE9B-735A-5143-A3E6-E29DBF8403A3}" type="pres">
      <dgm:prSet presAssocID="{DDAB939B-AFBF-1C4B-B078-EBFB8CB126A6}" presName="centerShape" presStyleLbl="node0" presStyleIdx="0" presStyleCnt="1" custScaleX="110580" custScaleY="100382" custLinFactNeighborY="-17"/>
      <dgm:spPr/>
    </dgm:pt>
    <dgm:pt modelId="{F3998DE1-EC97-D444-BBCD-7038552A3D17}" type="pres">
      <dgm:prSet presAssocID="{1F3A94CC-3E26-AF45-879F-0DB15F4FF1F0}" presName="node" presStyleLbl="node1" presStyleIdx="0" presStyleCnt="4" custScaleX="153487" custScaleY="134065" custRadScaleRad="112704" custRadScaleInc="-2506">
        <dgm:presLayoutVars>
          <dgm:bulletEnabled val="1"/>
        </dgm:presLayoutVars>
      </dgm:prSet>
      <dgm:spPr/>
    </dgm:pt>
    <dgm:pt modelId="{82098526-6D8C-664C-B8C9-B23EF1D5CCF1}" type="pres">
      <dgm:prSet presAssocID="{1F3A94CC-3E26-AF45-879F-0DB15F4FF1F0}" presName="dummy" presStyleCnt="0"/>
      <dgm:spPr/>
    </dgm:pt>
    <dgm:pt modelId="{A0525110-624E-0245-B773-3EB7A1977E09}" type="pres">
      <dgm:prSet presAssocID="{1C9C2F60-F33B-704B-9F68-B84649AD39BC}" presName="sibTrans" presStyleLbl="sibTrans2D1" presStyleIdx="0" presStyleCnt="4"/>
      <dgm:spPr/>
    </dgm:pt>
    <dgm:pt modelId="{5AEB79EE-AB19-8844-B8A4-10BFA3CC32D5}" type="pres">
      <dgm:prSet presAssocID="{DA2E599A-0EC5-B041-8EE5-09629AD986C4}" presName="node" presStyleLbl="node1" presStyleIdx="1" presStyleCnt="4" custScaleX="154097" custScaleY="134582" custRadScaleRad="112833" custRadScaleInc="-11329">
        <dgm:presLayoutVars>
          <dgm:bulletEnabled val="1"/>
        </dgm:presLayoutVars>
      </dgm:prSet>
      <dgm:spPr/>
    </dgm:pt>
    <dgm:pt modelId="{42C4A867-ABB0-034E-B06F-D562570F40D7}" type="pres">
      <dgm:prSet presAssocID="{DA2E599A-0EC5-B041-8EE5-09629AD986C4}" presName="dummy" presStyleCnt="0"/>
      <dgm:spPr/>
    </dgm:pt>
    <dgm:pt modelId="{032F381C-9CD8-8849-B600-DEF9B5981A1B}" type="pres">
      <dgm:prSet presAssocID="{778AC81B-0308-FA4D-948A-DAD7F78BC83C}" presName="sibTrans" presStyleLbl="sibTrans2D1" presStyleIdx="1" presStyleCnt="4"/>
      <dgm:spPr/>
    </dgm:pt>
    <dgm:pt modelId="{87247D2E-31F7-934B-8953-4CC0D743261D}" type="pres">
      <dgm:prSet presAssocID="{9256300E-0C4F-184E-A4CE-7B28FEE2F260}" presName="node" presStyleLbl="node1" presStyleIdx="2" presStyleCnt="4" custScaleX="153051" custScaleY="126687" custRadScaleRad="103789">
        <dgm:presLayoutVars>
          <dgm:bulletEnabled val="1"/>
        </dgm:presLayoutVars>
      </dgm:prSet>
      <dgm:spPr/>
    </dgm:pt>
    <dgm:pt modelId="{84A90F3F-2977-4B4C-B887-2CD1B92953F0}" type="pres">
      <dgm:prSet presAssocID="{9256300E-0C4F-184E-A4CE-7B28FEE2F260}" presName="dummy" presStyleCnt="0"/>
      <dgm:spPr/>
    </dgm:pt>
    <dgm:pt modelId="{E6F79F91-56B0-5244-9B71-BD79B8AFF2D8}" type="pres">
      <dgm:prSet presAssocID="{8B5F5659-4569-7C48-BC00-EF742310D17C}" presName="sibTrans" presStyleLbl="sibTrans2D1" presStyleIdx="2" presStyleCnt="4"/>
      <dgm:spPr/>
    </dgm:pt>
    <dgm:pt modelId="{9FB905A6-2D83-8746-96C7-0A94478EDE72}" type="pres">
      <dgm:prSet presAssocID="{CB987DE6-804C-F542-BA44-92DC3343E9B7}" presName="node" presStyleLbl="node1" presStyleIdx="3" presStyleCnt="4" custScaleX="154589" custScaleY="143401" custRadScaleRad="114614" custRadScaleInc="6302">
        <dgm:presLayoutVars>
          <dgm:bulletEnabled val="1"/>
        </dgm:presLayoutVars>
      </dgm:prSet>
      <dgm:spPr/>
    </dgm:pt>
    <dgm:pt modelId="{C12ECC0D-7661-714E-BE80-606EE0B84F8E}" type="pres">
      <dgm:prSet presAssocID="{CB987DE6-804C-F542-BA44-92DC3343E9B7}" presName="dummy" presStyleCnt="0"/>
      <dgm:spPr/>
    </dgm:pt>
    <dgm:pt modelId="{C58B2CF6-0208-C54F-A97B-E627DAEFE5C2}" type="pres">
      <dgm:prSet presAssocID="{6E93A782-3067-814B-AD48-3D2ACCA54CFD}" presName="sibTrans" presStyleLbl="sibTrans2D1" presStyleIdx="3" presStyleCnt="4"/>
      <dgm:spPr/>
    </dgm:pt>
  </dgm:ptLst>
  <dgm:cxnLst>
    <dgm:cxn modelId="{DC6CFC11-FCDA-C340-9567-1030A1C6DFD7}" type="presOf" srcId="{972547E2-2409-5347-A5F2-8985D2013342}" destId="{412D7847-9518-1B4A-8C58-2540195B3BE2}" srcOrd="0" destOrd="0" presId="urn:microsoft.com/office/officeart/2005/8/layout/radial6"/>
    <dgm:cxn modelId="{7209702A-9C0B-674E-865E-6DB77AC87B9A}" type="presOf" srcId="{1C9C2F60-F33B-704B-9F68-B84649AD39BC}" destId="{A0525110-624E-0245-B773-3EB7A1977E09}" srcOrd="0" destOrd="0" presId="urn:microsoft.com/office/officeart/2005/8/layout/radial6"/>
    <dgm:cxn modelId="{5BF5B23A-24EE-2145-9999-815BDDEE2175}" type="presOf" srcId="{CB987DE6-804C-F542-BA44-92DC3343E9B7}" destId="{9FB905A6-2D83-8746-96C7-0A94478EDE72}" srcOrd="0" destOrd="0" presId="urn:microsoft.com/office/officeart/2005/8/layout/radial6"/>
    <dgm:cxn modelId="{2D3D9F45-ABB5-BF42-88DE-C596E0BB0B61}" type="presOf" srcId="{1F3A94CC-3E26-AF45-879F-0DB15F4FF1F0}" destId="{F3998DE1-EC97-D444-BBCD-7038552A3D17}" srcOrd="0" destOrd="0" presId="urn:microsoft.com/office/officeart/2005/8/layout/radial6"/>
    <dgm:cxn modelId="{717B316A-7098-634B-8315-D74E554FF26F}" srcId="{DDAB939B-AFBF-1C4B-B078-EBFB8CB126A6}" destId="{CB987DE6-804C-F542-BA44-92DC3343E9B7}" srcOrd="3" destOrd="0" parTransId="{1190353A-20E4-F14E-B4B0-416C34A7FC19}" sibTransId="{6E93A782-3067-814B-AD48-3D2ACCA54CFD}"/>
    <dgm:cxn modelId="{8F770F6B-C8AB-1E42-8EE2-6599C6D3C414}" type="presOf" srcId="{778AC81B-0308-FA4D-948A-DAD7F78BC83C}" destId="{032F381C-9CD8-8849-B600-DEF9B5981A1B}" srcOrd="0" destOrd="0" presId="urn:microsoft.com/office/officeart/2005/8/layout/radial6"/>
    <dgm:cxn modelId="{26FA0B88-4C21-F541-9359-FA43E2BC2ED2}" srcId="{DDAB939B-AFBF-1C4B-B078-EBFB8CB126A6}" destId="{1F3A94CC-3E26-AF45-879F-0DB15F4FF1F0}" srcOrd="0" destOrd="0" parTransId="{12A62ECC-31DD-FF48-A07D-51C19C6DB355}" sibTransId="{1C9C2F60-F33B-704B-9F68-B84649AD39BC}"/>
    <dgm:cxn modelId="{7036D796-851F-AF4C-BBC3-CE6CEEB5BCE1}" srcId="{972547E2-2409-5347-A5F2-8985D2013342}" destId="{DDAB939B-AFBF-1C4B-B078-EBFB8CB126A6}" srcOrd="0" destOrd="0" parTransId="{3370AF00-DEA8-6849-9C6F-3D3522864CDC}" sibTransId="{C5BA57AD-EDA0-F047-874A-7DAD143150A9}"/>
    <dgm:cxn modelId="{FF2F8DA4-3731-9644-8795-01C2CEB7E476}" type="presOf" srcId="{8B5F5659-4569-7C48-BC00-EF742310D17C}" destId="{E6F79F91-56B0-5244-9B71-BD79B8AFF2D8}" srcOrd="0" destOrd="0" presId="urn:microsoft.com/office/officeart/2005/8/layout/radial6"/>
    <dgm:cxn modelId="{EBF62EB7-6AF2-5048-930C-74298241AA07}" type="presOf" srcId="{6E93A782-3067-814B-AD48-3D2ACCA54CFD}" destId="{C58B2CF6-0208-C54F-A97B-E627DAEFE5C2}" srcOrd="0" destOrd="0" presId="urn:microsoft.com/office/officeart/2005/8/layout/radial6"/>
    <dgm:cxn modelId="{1A5EF2C4-9E80-B44A-BAA0-C0AB7CA5A8D8}" type="presOf" srcId="{9256300E-0C4F-184E-A4CE-7B28FEE2F260}" destId="{87247D2E-31F7-934B-8953-4CC0D743261D}" srcOrd="0" destOrd="0" presId="urn:microsoft.com/office/officeart/2005/8/layout/radial6"/>
    <dgm:cxn modelId="{B534F6DB-B42B-6742-A68E-0B39FB1DEEF3}" srcId="{DDAB939B-AFBF-1C4B-B078-EBFB8CB126A6}" destId="{9256300E-0C4F-184E-A4CE-7B28FEE2F260}" srcOrd="2" destOrd="0" parTransId="{ADEDB40D-4727-0948-AF31-4D882301135D}" sibTransId="{8B5F5659-4569-7C48-BC00-EF742310D17C}"/>
    <dgm:cxn modelId="{3D8B68DE-7F32-6C4C-89C6-A0C33311DF84}" type="presOf" srcId="{DA2E599A-0EC5-B041-8EE5-09629AD986C4}" destId="{5AEB79EE-AB19-8844-B8A4-10BFA3CC32D5}" srcOrd="0" destOrd="0" presId="urn:microsoft.com/office/officeart/2005/8/layout/radial6"/>
    <dgm:cxn modelId="{CBEEB4E5-7DDF-B94D-B49B-8FA0FD8FEE82}" type="presOf" srcId="{DDAB939B-AFBF-1C4B-B078-EBFB8CB126A6}" destId="{1383EE9B-735A-5143-A3E6-E29DBF8403A3}" srcOrd="0" destOrd="0" presId="urn:microsoft.com/office/officeart/2005/8/layout/radial6"/>
    <dgm:cxn modelId="{3553F7F4-AC32-4E4E-861D-140103153643}" srcId="{DDAB939B-AFBF-1C4B-B078-EBFB8CB126A6}" destId="{DA2E599A-0EC5-B041-8EE5-09629AD986C4}" srcOrd="1" destOrd="0" parTransId="{670D1BF2-AF9B-E343-B451-C75B81650447}" sibTransId="{778AC81B-0308-FA4D-948A-DAD7F78BC83C}"/>
    <dgm:cxn modelId="{A6A958C3-AAA4-D04C-A943-6A6C7660814F}" type="presParOf" srcId="{412D7847-9518-1B4A-8C58-2540195B3BE2}" destId="{1383EE9B-735A-5143-A3E6-E29DBF8403A3}" srcOrd="0" destOrd="0" presId="urn:microsoft.com/office/officeart/2005/8/layout/radial6"/>
    <dgm:cxn modelId="{BD1B5ABB-3B9E-C94C-8ED8-ED9E65651468}" type="presParOf" srcId="{412D7847-9518-1B4A-8C58-2540195B3BE2}" destId="{F3998DE1-EC97-D444-BBCD-7038552A3D17}" srcOrd="1" destOrd="0" presId="urn:microsoft.com/office/officeart/2005/8/layout/radial6"/>
    <dgm:cxn modelId="{F6FE762E-1107-1C4C-A7BB-DE55B8D8B568}" type="presParOf" srcId="{412D7847-9518-1B4A-8C58-2540195B3BE2}" destId="{82098526-6D8C-664C-B8C9-B23EF1D5CCF1}" srcOrd="2" destOrd="0" presId="urn:microsoft.com/office/officeart/2005/8/layout/radial6"/>
    <dgm:cxn modelId="{39CC154D-8001-F549-BAE8-DA52E611C14D}" type="presParOf" srcId="{412D7847-9518-1B4A-8C58-2540195B3BE2}" destId="{A0525110-624E-0245-B773-3EB7A1977E09}" srcOrd="3" destOrd="0" presId="urn:microsoft.com/office/officeart/2005/8/layout/radial6"/>
    <dgm:cxn modelId="{4A58E1B7-54BA-4548-AD59-67E76ACB8964}" type="presParOf" srcId="{412D7847-9518-1B4A-8C58-2540195B3BE2}" destId="{5AEB79EE-AB19-8844-B8A4-10BFA3CC32D5}" srcOrd="4" destOrd="0" presId="urn:microsoft.com/office/officeart/2005/8/layout/radial6"/>
    <dgm:cxn modelId="{2A66CEEB-115F-AC40-82B9-964B6FFE8E15}" type="presParOf" srcId="{412D7847-9518-1B4A-8C58-2540195B3BE2}" destId="{42C4A867-ABB0-034E-B06F-D562570F40D7}" srcOrd="5" destOrd="0" presId="urn:microsoft.com/office/officeart/2005/8/layout/radial6"/>
    <dgm:cxn modelId="{86B6957C-BA52-534A-9127-32A91BAACA51}" type="presParOf" srcId="{412D7847-9518-1B4A-8C58-2540195B3BE2}" destId="{032F381C-9CD8-8849-B600-DEF9B5981A1B}" srcOrd="6" destOrd="0" presId="urn:microsoft.com/office/officeart/2005/8/layout/radial6"/>
    <dgm:cxn modelId="{7896555F-DCBC-F44C-9659-35817F6044ED}" type="presParOf" srcId="{412D7847-9518-1B4A-8C58-2540195B3BE2}" destId="{87247D2E-31F7-934B-8953-4CC0D743261D}" srcOrd="7" destOrd="0" presId="urn:microsoft.com/office/officeart/2005/8/layout/radial6"/>
    <dgm:cxn modelId="{F3CC9964-8862-8F4B-8C8A-E738E3D28540}" type="presParOf" srcId="{412D7847-9518-1B4A-8C58-2540195B3BE2}" destId="{84A90F3F-2977-4B4C-B887-2CD1B92953F0}" srcOrd="8" destOrd="0" presId="urn:microsoft.com/office/officeart/2005/8/layout/radial6"/>
    <dgm:cxn modelId="{EB775512-A8BF-C447-B723-FBE0E24F9C98}" type="presParOf" srcId="{412D7847-9518-1B4A-8C58-2540195B3BE2}" destId="{E6F79F91-56B0-5244-9B71-BD79B8AFF2D8}" srcOrd="9" destOrd="0" presId="urn:microsoft.com/office/officeart/2005/8/layout/radial6"/>
    <dgm:cxn modelId="{8A5E49EC-D670-9444-968F-2EBE14AE4B63}" type="presParOf" srcId="{412D7847-9518-1B4A-8C58-2540195B3BE2}" destId="{9FB905A6-2D83-8746-96C7-0A94478EDE72}" srcOrd="10" destOrd="0" presId="urn:microsoft.com/office/officeart/2005/8/layout/radial6"/>
    <dgm:cxn modelId="{938A4B82-44B5-404D-8A93-3CD826FF0A78}" type="presParOf" srcId="{412D7847-9518-1B4A-8C58-2540195B3BE2}" destId="{C12ECC0D-7661-714E-BE80-606EE0B84F8E}" srcOrd="11" destOrd="0" presId="urn:microsoft.com/office/officeart/2005/8/layout/radial6"/>
    <dgm:cxn modelId="{CCEAA16F-0E90-714F-8D46-38C8FD5DD345}" type="presParOf" srcId="{412D7847-9518-1B4A-8C58-2540195B3BE2}" destId="{C58B2CF6-0208-C54F-A97B-E627DAEFE5C2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696327-1621-CA4E-A5BD-B24FF2BADE4D}" type="doc">
      <dgm:prSet loTypeId="urn:microsoft.com/office/officeart/2009/3/layout/StepUpProcess" loCatId="" qsTypeId="urn:microsoft.com/office/officeart/2005/8/quickstyle/simple1" qsCatId="simple" csTypeId="urn:microsoft.com/office/officeart/2005/8/colors/accent1_3" csCatId="accent1" phldr="1"/>
      <dgm:spPr/>
    </dgm:pt>
    <dgm:pt modelId="{81681895-324C-E347-A87A-4621C93F2B29}">
      <dgm:prSet phldrT="[Text]"/>
      <dgm:spPr/>
      <dgm:t>
        <a:bodyPr/>
        <a:lstStyle/>
        <a:p>
          <a:r>
            <a:rPr lang="en-US" dirty="0"/>
            <a:t>Connect</a:t>
          </a:r>
        </a:p>
      </dgm:t>
    </dgm:pt>
    <dgm:pt modelId="{7743A276-8CA6-1247-B1D8-85F186BD5BD2}" type="parTrans" cxnId="{948CF909-6BEB-AD47-9E23-502FB22F5CCB}">
      <dgm:prSet/>
      <dgm:spPr/>
      <dgm:t>
        <a:bodyPr/>
        <a:lstStyle/>
        <a:p>
          <a:endParaRPr lang="en-US"/>
        </a:p>
      </dgm:t>
    </dgm:pt>
    <dgm:pt modelId="{ECE6EBC1-9164-0449-8340-EBFAFD459D37}" type="sibTrans" cxnId="{948CF909-6BEB-AD47-9E23-502FB22F5CCB}">
      <dgm:prSet/>
      <dgm:spPr/>
      <dgm:t>
        <a:bodyPr/>
        <a:lstStyle/>
        <a:p>
          <a:endParaRPr lang="en-US"/>
        </a:p>
      </dgm:t>
    </dgm:pt>
    <dgm:pt modelId="{5582CE59-D138-A446-811C-E5A00817829D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5266807A-BE4B-0046-919E-5CF9F3B95368}" type="parTrans" cxnId="{69FCF92E-2E7C-A748-8CD3-F9A5E8FCC046}">
      <dgm:prSet/>
      <dgm:spPr/>
      <dgm:t>
        <a:bodyPr/>
        <a:lstStyle/>
        <a:p>
          <a:endParaRPr lang="en-US"/>
        </a:p>
      </dgm:t>
    </dgm:pt>
    <dgm:pt modelId="{101E627B-CA81-804F-900E-EEB2206DDC4A}" type="sibTrans" cxnId="{69FCF92E-2E7C-A748-8CD3-F9A5E8FCC046}">
      <dgm:prSet/>
      <dgm:spPr/>
      <dgm:t>
        <a:bodyPr/>
        <a:lstStyle/>
        <a:p>
          <a:endParaRPr lang="en-US"/>
        </a:p>
      </dgm:t>
    </dgm:pt>
    <dgm:pt modelId="{B43DB029-729F-4943-9A68-7CB9811B298E}">
      <dgm:prSet phldrT="[Text]"/>
      <dgm:spPr/>
      <dgm:t>
        <a:bodyPr/>
        <a:lstStyle/>
        <a:p>
          <a:r>
            <a:rPr lang="en-US" dirty="0"/>
            <a:t>Train</a:t>
          </a:r>
        </a:p>
      </dgm:t>
    </dgm:pt>
    <dgm:pt modelId="{1E89DAE1-A7C9-9E43-8F82-2166B508E873}" type="parTrans" cxnId="{46680DD4-A34F-1348-B61B-4909F2D16C88}">
      <dgm:prSet/>
      <dgm:spPr/>
      <dgm:t>
        <a:bodyPr/>
        <a:lstStyle/>
        <a:p>
          <a:endParaRPr lang="en-US"/>
        </a:p>
      </dgm:t>
    </dgm:pt>
    <dgm:pt modelId="{6BF5C93D-1DC9-DF41-8472-3271EF07784B}" type="sibTrans" cxnId="{46680DD4-A34F-1348-B61B-4909F2D16C88}">
      <dgm:prSet/>
      <dgm:spPr/>
      <dgm:t>
        <a:bodyPr/>
        <a:lstStyle/>
        <a:p>
          <a:endParaRPr lang="en-US"/>
        </a:p>
      </dgm:t>
    </dgm:pt>
    <dgm:pt modelId="{91FCBB06-10FF-0542-9F44-43097439ECA1}">
      <dgm:prSet/>
      <dgm:spPr/>
      <dgm:t>
        <a:bodyPr/>
        <a:lstStyle/>
        <a:p>
          <a:r>
            <a:rPr lang="en-US" dirty="0"/>
            <a:t>Develop</a:t>
          </a:r>
        </a:p>
      </dgm:t>
    </dgm:pt>
    <dgm:pt modelId="{1179A0EF-931F-1D43-8C18-39E2E6290307}" type="parTrans" cxnId="{C4F75695-7350-1244-815C-1AD31A30B6C7}">
      <dgm:prSet/>
      <dgm:spPr/>
      <dgm:t>
        <a:bodyPr/>
        <a:lstStyle/>
        <a:p>
          <a:endParaRPr lang="en-US"/>
        </a:p>
      </dgm:t>
    </dgm:pt>
    <dgm:pt modelId="{6636BCBB-DA7A-A643-8983-D24E83570A52}" type="sibTrans" cxnId="{C4F75695-7350-1244-815C-1AD31A30B6C7}">
      <dgm:prSet/>
      <dgm:spPr/>
      <dgm:t>
        <a:bodyPr/>
        <a:lstStyle/>
        <a:p>
          <a:endParaRPr lang="en-US"/>
        </a:p>
      </dgm:t>
    </dgm:pt>
    <dgm:pt modelId="{5362A901-8CC4-8047-953A-5B3E5FAB6695}">
      <dgm:prSet/>
      <dgm:spPr/>
      <dgm:t>
        <a:bodyPr/>
        <a:lstStyle/>
        <a:p>
          <a:r>
            <a:rPr lang="en-US" dirty="0"/>
            <a:t>Review</a:t>
          </a:r>
        </a:p>
      </dgm:t>
    </dgm:pt>
    <dgm:pt modelId="{17C1100B-ED82-D643-9B16-C05DB8D72CDB}" type="parTrans" cxnId="{5ADFD27D-5F2B-7A4E-A206-02EF967D4531}">
      <dgm:prSet/>
      <dgm:spPr/>
      <dgm:t>
        <a:bodyPr/>
        <a:lstStyle/>
        <a:p>
          <a:endParaRPr lang="en-US"/>
        </a:p>
      </dgm:t>
    </dgm:pt>
    <dgm:pt modelId="{35732F3A-D2CE-3946-A286-AE1B1AA73771}" type="sibTrans" cxnId="{5ADFD27D-5F2B-7A4E-A206-02EF967D4531}">
      <dgm:prSet/>
      <dgm:spPr/>
      <dgm:t>
        <a:bodyPr/>
        <a:lstStyle/>
        <a:p>
          <a:endParaRPr lang="en-US"/>
        </a:p>
      </dgm:t>
    </dgm:pt>
    <dgm:pt modelId="{91992DF0-3595-634E-B7BA-116FD074981C}">
      <dgm:prSet/>
      <dgm:spPr/>
      <dgm:t>
        <a:bodyPr/>
        <a:lstStyle/>
        <a:p>
          <a:r>
            <a:rPr lang="en-US" dirty="0"/>
            <a:t>Upload</a:t>
          </a:r>
        </a:p>
      </dgm:t>
    </dgm:pt>
    <dgm:pt modelId="{C0411305-795D-0449-B449-BA2DE19E326D}" type="parTrans" cxnId="{5910A0E5-5646-7642-9A20-DDD489363EA3}">
      <dgm:prSet/>
      <dgm:spPr/>
      <dgm:t>
        <a:bodyPr/>
        <a:lstStyle/>
        <a:p>
          <a:endParaRPr lang="en-US"/>
        </a:p>
      </dgm:t>
    </dgm:pt>
    <dgm:pt modelId="{C1E888B4-CCBA-2E4A-B629-60E0C72DEFE2}" type="sibTrans" cxnId="{5910A0E5-5646-7642-9A20-DDD489363EA3}">
      <dgm:prSet/>
      <dgm:spPr/>
      <dgm:t>
        <a:bodyPr/>
        <a:lstStyle/>
        <a:p>
          <a:endParaRPr lang="en-US"/>
        </a:p>
      </dgm:t>
    </dgm:pt>
    <dgm:pt modelId="{98D27AD9-1FE0-2A47-A4AB-3C9972087E3F}" type="pres">
      <dgm:prSet presAssocID="{0C696327-1621-CA4E-A5BD-B24FF2BADE4D}" presName="rootnode" presStyleCnt="0">
        <dgm:presLayoutVars>
          <dgm:chMax/>
          <dgm:chPref/>
          <dgm:dir/>
          <dgm:animLvl val="lvl"/>
        </dgm:presLayoutVars>
      </dgm:prSet>
      <dgm:spPr/>
    </dgm:pt>
    <dgm:pt modelId="{6B23EA27-C9A4-C14D-996E-ECE7EF9A4DD1}" type="pres">
      <dgm:prSet presAssocID="{81681895-324C-E347-A87A-4621C93F2B29}" presName="composite" presStyleCnt="0"/>
      <dgm:spPr/>
    </dgm:pt>
    <dgm:pt modelId="{4B46BA42-2ACD-8F4B-BE23-25FEA977B3FC}" type="pres">
      <dgm:prSet presAssocID="{81681895-324C-E347-A87A-4621C93F2B29}" presName="LShape" presStyleLbl="alignNode1" presStyleIdx="0" presStyleCnt="11"/>
      <dgm:spPr/>
    </dgm:pt>
    <dgm:pt modelId="{B75BB559-3A02-DB43-9BC9-048909E14742}" type="pres">
      <dgm:prSet presAssocID="{81681895-324C-E347-A87A-4621C93F2B29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8A8B5520-36AD-8E40-9C40-12D8A5653EC0}" type="pres">
      <dgm:prSet presAssocID="{81681895-324C-E347-A87A-4621C93F2B29}" presName="Triangle" presStyleLbl="alignNode1" presStyleIdx="1" presStyleCnt="11"/>
      <dgm:spPr/>
    </dgm:pt>
    <dgm:pt modelId="{3B7C478F-5F15-2C49-93D8-774A3873B2CA}" type="pres">
      <dgm:prSet presAssocID="{ECE6EBC1-9164-0449-8340-EBFAFD459D37}" presName="sibTrans" presStyleCnt="0"/>
      <dgm:spPr/>
    </dgm:pt>
    <dgm:pt modelId="{29C3BA3E-A5F7-9843-B02E-5A88F5655303}" type="pres">
      <dgm:prSet presAssocID="{ECE6EBC1-9164-0449-8340-EBFAFD459D37}" presName="space" presStyleCnt="0"/>
      <dgm:spPr/>
    </dgm:pt>
    <dgm:pt modelId="{29AA2B83-479D-8943-998C-34853DEB8921}" type="pres">
      <dgm:prSet presAssocID="{5582CE59-D138-A446-811C-E5A00817829D}" presName="composite" presStyleCnt="0"/>
      <dgm:spPr/>
    </dgm:pt>
    <dgm:pt modelId="{789DF621-1F70-E14B-8CC3-0A091B494AEC}" type="pres">
      <dgm:prSet presAssocID="{5582CE59-D138-A446-811C-E5A00817829D}" presName="LShape" presStyleLbl="alignNode1" presStyleIdx="2" presStyleCnt="11"/>
      <dgm:spPr/>
    </dgm:pt>
    <dgm:pt modelId="{989164EA-3E5E-244A-BF52-D146811C8E93}" type="pres">
      <dgm:prSet presAssocID="{5582CE59-D138-A446-811C-E5A00817829D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7E873701-2464-B544-A0DC-75E7D09EB80D}" type="pres">
      <dgm:prSet presAssocID="{5582CE59-D138-A446-811C-E5A00817829D}" presName="Triangle" presStyleLbl="alignNode1" presStyleIdx="3" presStyleCnt="11"/>
      <dgm:spPr/>
    </dgm:pt>
    <dgm:pt modelId="{5BDB9C86-CA28-2645-8DAB-0AD94562A002}" type="pres">
      <dgm:prSet presAssocID="{101E627B-CA81-804F-900E-EEB2206DDC4A}" presName="sibTrans" presStyleCnt="0"/>
      <dgm:spPr/>
    </dgm:pt>
    <dgm:pt modelId="{06C7C5E8-EB48-D746-9352-BA9A4596926F}" type="pres">
      <dgm:prSet presAssocID="{101E627B-CA81-804F-900E-EEB2206DDC4A}" presName="space" presStyleCnt="0"/>
      <dgm:spPr/>
    </dgm:pt>
    <dgm:pt modelId="{2564518E-82E3-614E-863D-C260C08949D6}" type="pres">
      <dgm:prSet presAssocID="{B43DB029-729F-4943-9A68-7CB9811B298E}" presName="composite" presStyleCnt="0"/>
      <dgm:spPr/>
    </dgm:pt>
    <dgm:pt modelId="{DC05A83C-4C44-8142-BAB3-02D23FBCD82F}" type="pres">
      <dgm:prSet presAssocID="{B43DB029-729F-4943-9A68-7CB9811B298E}" presName="LShape" presStyleLbl="alignNode1" presStyleIdx="4" presStyleCnt="11"/>
      <dgm:spPr/>
    </dgm:pt>
    <dgm:pt modelId="{90BCF089-4694-CD45-AAF2-6BC47D9A8E04}" type="pres">
      <dgm:prSet presAssocID="{B43DB029-729F-4943-9A68-7CB9811B298E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5E408464-72BD-D644-A3F2-7FC0BC129634}" type="pres">
      <dgm:prSet presAssocID="{B43DB029-729F-4943-9A68-7CB9811B298E}" presName="Triangle" presStyleLbl="alignNode1" presStyleIdx="5" presStyleCnt="11"/>
      <dgm:spPr/>
    </dgm:pt>
    <dgm:pt modelId="{6CD33C23-12E7-B046-B525-3FB38258DD56}" type="pres">
      <dgm:prSet presAssocID="{6BF5C93D-1DC9-DF41-8472-3271EF07784B}" presName="sibTrans" presStyleCnt="0"/>
      <dgm:spPr/>
    </dgm:pt>
    <dgm:pt modelId="{07B88204-0F71-9848-BA9E-7502DBF65F28}" type="pres">
      <dgm:prSet presAssocID="{6BF5C93D-1DC9-DF41-8472-3271EF07784B}" presName="space" presStyleCnt="0"/>
      <dgm:spPr/>
    </dgm:pt>
    <dgm:pt modelId="{7C5C63A5-98C3-F84F-9E36-218D6B14668A}" type="pres">
      <dgm:prSet presAssocID="{91FCBB06-10FF-0542-9F44-43097439ECA1}" presName="composite" presStyleCnt="0"/>
      <dgm:spPr/>
    </dgm:pt>
    <dgm:pt modelId="{B5FC2C2F-7747-F949-873D-34EE78101737}" type="pres">
      <dgm:prSet presAssocID="{91FCBB06-10FF-0542-9F44-43097439ECA1}" presName="LShape" presStyleLbl="alignNode1" presStyleIdx="6" presStyleCnt="11"/>
      <dgm:spPr/>
    </dgm:pt>
    <dgm:pt modelId="{813419B1-D853-3C40-A5E0-5D338DCA4E8C}" type="pres">
      <dgm:prSet presAssocID="{91FCBB06-10FF-0542-9F44-43097439ECA1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B9300ACC-0C24-2240-92D7-A18E5A3ABFE7}" type="pres">
      <dgm:prSet presAssocID="{91FCBB06-10FF-0542-9F44-43097439ECA1}" presName="Triangle" presStyleLbl="alignNode1" presStyleIdx="7" presStyleCnt="11"/>
      <dgm:spPr/>
    </dgm:pt>
    <dgm:pt modelId="{F52F9055-CE3C-FC41-AC78-777571B02480}" type="pres">
      <dgm:prSet presAssocID="{6636BCBB-DA7A-A643-8983-D24E83570A52}" presName="sibTrans" presStyleCnt="0"/>
      <dgm:spPr/>
    </dgm:pt>
    <dgm:pt modelId="{563010A5-A42C-3C4C-BB57-F54C66B894DE}" type="pres">
      <dgm:prSet presAssocID="{6636BCBB-DA7A-A643-8983-D24E83570A52}" presName="space" presStyleCnt="0"/>
      <dgm:spPr/>
    </dgm:pt>
    <dgm:pt modelId="{56791DFB-F654-E94C-B635-334024E86689}" type="pres">
      <dgm:prSet presAssocID="{5362A901-8CC4-8047-953A-5B3E5FAB6695}" presName="composite" presStyleCnt="0"/>
      <dgm:spPr/>
    </dgm:pt>
    <dgm:pt modelId="{A91C459E-B68C-6043-B197-59EC3AC61744}" type="pres">
      <dgm:prSet presAssocID="{5362A901-8CC4-8047-953A-5B3E5FAB6695}" presName="LShape" presStyleLbl="alignNode1" presStyleIdx="8" presStyleCnt="11"/>
      <dgm:spPr/>
    </dgm:pt>
    <dgm:pt modelId="{D15BD926-51B0-9B44-8B47-2399531DA7C9}" type="pres">
      <dgm:prSet presAssocID="{5362A901-8CC4-8047-953A-5B3E5FAB6695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CD9208A5-6829-8A4A-95A6-D5F09AD6535E}" type="pres">
      <dgm:prSet presAssocID="{5362A901-8CC4-8047-953A-5B3E5FAB6695}" presName="Triangle" presStyleLbl="alignNode1" presStyleIdx="9" presStyleCnt="11"/>
      <dgm:spPr/>
    </dgm:pt>
    <dgm:pt modelId="{CA163708-9A32-2C4A-8723-32DBAF9F7B6E}" type="pres">
      <dgm:prSet presAssocID="{35732F3A-D2CE-3946-A286-AE1B1AA73771}" presName="sibTrans" presStyleCnt="0"/>
      <dgm:spPr/>
    </dgm:pt>
    <dgm:pt modelId="{C47F2B6C-CCC8-4A4C-B491-F43421B333F9}" type="pres">
      <dgm:prSet presAssocID="{35732F3A-D2CE-3946-A286-AE1B1AA73771}" presName="space" presStyleCnt="0"/>
      <dgm:spPr/>
    </dgm:pt>
    <dgm:pt modelId="{CD12F8B3-507A-7E45-BA80-E5C84573AE65}" type="pres">
      <dgm:prSet presAssocID="{91992DF0-3595-634E-B7BA-116FD074981C}" presName="composite" presStyleCnt="0"/>
      <dgm:spPr/>
    </dgm:pt>
    <dgm:pt modelId="{453A35D6-56B4-BF47-9048-9DD128ABA393}" type="pres">
      <dgm:prSet presAssocID="{91992DF0-3595-634E-B7BA-116FD074981C}" presName="LShape" presStyleLbl="alignNode1" presStyleIdx="10" presStyleCnt="11"/>
      <dgm:spPr/>
    </dgm:pt>
    <dgm:pt modelId="{F16DE8EA-6AC1-7C48-9EA1-70AA251343BE}" type="pres">
      <dgm:prSet presAssocID="{91992DF0-3595-634E-B7BA-116FD074981C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48CF909-6BEB-AD47-9E23-502FB22F5CCB}" srcId="{0C696327-1621-CA4E-A5BD-B24FF2BADE4D}" destId="{81681895-324C-E347-A87A-4621C93F2B29}" srcOrd="0" destOrd="0" parTransId="{7743A276-8CA6-1247-B1D8-85F186BD5BD2}" sibTransId="{ECE6EBC1-9164-0449-8340-EBFAFD459D37}"/>
    <dgm:cxn modelId="{69FCF92E-2E7C-A748-8CD3-F9A5E8FCC046}" srcId="{0C696327-1621-CA4E-A5BD-B24FF2BADE4D}" destId="{5582CE59-D138-A446-811C-E5A00817829D}" srcOrd="1" destOrd="0" parTransId="{5266807A-BE4B-0046-919E-5CF9F3B95368}" sibTransId="{101E627B-CA81-804F-900E-EEB2206DDC4A}"/>
    <dgm:cxn modelId="{016FBC3C-9DD1-EE46-9940-AEB0A92489B1}" type="presOf" srcId="{91992DF0-3595-634E-B7BA-116FD074981C}" destId="{F16DE8EA-6AC1-7C48-9EA1-70AA251343BE}" srcOrd="0" destOrd="0" presId="urn:microsoft.com/office/officeart/2009/3/layout/StepUpProcess"/>
    <dgm:cxn modelId="{BD47D540-EED4-8042-977B-89F53CAA2FB2}" type="presOf" srcId="{B43DB029-729F-4943-9A68-7CB9811B298E}" destId="{90BCF089-4694-CD45-AAF2-6BC47D9A8E04}" srcOrd="0" destOrd="0" presId="urn:microsoft.com/office/officeart/2009/3/layout/StepUpProcess"/>
    <dgm:cxn modelId="{FA3B6A62-55B1-874A-AEF8-589592D92B31}" type="presOf" srcId="{5582CE59-D138-A446-811C-E5A00817829D}" destId="{989164EA-3E5E-244A-BF52-D146811C8E93}" srcOrd="0" destOrd="0" presId="urn:microsoft.com/office/officeart/2009/3/layout/StepUpProcess"/>
    <dgm:cxn modelId="{5ADFD27D-5F2B-7A4E-A206-02EF967D4531}" srcId="{0C696327-1621-CA4E-A5BD-B24FF2BADE4D}" destId="{5362A901-8CC4-8047-953A-5B3E5FAB6695}" srcOrd="4" destOrd="0" parTransId="{17C1100B-ED82-D643-9B16-C05DB8D72CDB}" sibTransId="{35732F3A-D2CE-3946-A286-AE1B1AA73771}"/>
    <dgm:cxn modelId="{C4F75695-7350-1244-815C-1AD31A30B6C7}" srcId="{0C696327-1621-CA4E-A5BD-B24FF2BADE4D}" destId="{91FCBB06-10FF-0542-9F44-43097439ECA1}" srcOrd="3" destOrd="0" parTransId="{1179A0EF-931F-1D43-8C18-39E2E6290307}" sibTransId="{6636BCBB-DA7A-A643-8983-D24E83570A52}"/>
    <dgm:cxn modelId="{EE5CC299-DDFA-E74C-B0F5-0ED1B963AC16}" type="presOf" srcId="{91FCBB06-10FF-0542-9F44-43097439ECA1}" destId="{813419B1-D853-3C40-A5E0-5D338DCA4E8C}" srcOrd="0" destOrd="0" presId="urn:microsoft.com/office/officeart/2009/3/layout/StepUpProcess"/>
    <dgm:cxn modelId="{07C28BB6-E59C-814C-8C96-432ACDDB7411}" type="presOf" srcId="{0C696327-1621-CA4E-A5BD-B24FF2BADE4D}" destId="{98D27AD9-1FE0-2A47-A4AB-3C9972087E3F}" srcOrd="0" destOrd="0" presId="urn:microsoft.com/office/officeart/2009/3/layout/StepUpProcess"/>
    <dgm:cxn modelId="{06810CD3-1404-5F49-9500-2F2AB4817A96}" type="presOf" srcId="{81681895-324C-E347-A87A-4621C93F2B29}" destId="{B75BB559-3A02-DB43-9BC9-048909E14742}" srcOrd="0" destOrd="0" presId="urn:microsoft.com/office/officeart/2009/3/layout/StepUpProcess"/>
    <dgm:cxn modelId="{46680DD4-A34F-1348-B61B-4909F2D16C88}" srcId="{0C696327-1621-CA4E-A5BD-B24FF2BADE4D}" destId="{B43DB029-729F-4943-9A68-7CB9811B298E}" srcOrd="2" destOrd="0" parTransId="{1E89DAE1-A7C9-9E43-8F82-2166B508E873}" sibTransId="{6BF5C93D-1DC9-DF41-8472-3271EF07784B}"/>
    <dgm:cxn modelId="{5910A0E5-5646-7642-9A20-DDD489363EA3}" srcId="{0C696327-1621-CA4E-A5BD-B24FF2BADE4D}" destId="{91992DF0-3595-634E-B7BA-116FD074981C}" srcOrd="5" destOrd="0" parTransId="{C0411305-795D-0449-B449-BA2DE19E326D}" sibTransId="{C1E888B4-CCBA-2E4A-B629-60E0C72DEFE2}"/>
    <dgm:cxn modelId="{805C59E6-E1BF-5343-AC1B-01125AB49306}" type="presOf" srcId="{5362A901-8CC4-8047-953A-5B3E5FAB6695}" destId="{D15BD926-51B0-9B44-8B47-2399531DA7C9}" srcOrd="0" destOrd="0" presId="urn:microsoft.com/office/officeart/2009/3/layout/StepUpProcess"/>
    <dgm:cxn modelId="{08F1D91C-AFFA-C742-945B-D23A1646EB15}" type="presParOf" srcId="{98D27AD9-1FE0-2A47-A4AB-3C9972087E3F}" destId="{6B23EA27-C9A4-C14D-996E-ECE7EF9A4DD1}" srcOrd="0" destOrd="0" presId="urn:microsoft.com/office/officeart/2009/3/layout/StepUpProcess"/>
    <dgm:cxn modelId="{3DEE270E-3D1B-3048-9609-85C55B9CD398}" type="presParOf" srcId="{6B23EA27-C9A4-C14D-996E-ECE7EF9A4DD1}" destId="{4B46BA42-2ACD-8F4B-BE23-25FEA977B3FC}" srcOrd="0" destOrd="0" presId="urn:microsoft.com/office/officeart/2009/3/layout/StepUpProcess"/>
    <dgm:cxn modelId="{523B25D9-1111-5D4D-8614-A9993C3BEA89}" type="presParOf" srcId="{6B23EA27-C9A4-C14D-996E-ECE7EF9A4DD1}" destId="{B75BB559-3A02-DB43-9BC9-048909E14742}" srcOrd="1" destOrd="0" presId="urn:microsoft.com/office/officeart/2009/3/layout/StepUpProcess"/>
    <dgm:cxn modelId="{CCB6ECD1-3695-3A49-8D7C-958B4C5AADF6}" type="presParOf" srcId="{6B23EA27-C9A4-C14D-996E-ECE7EF9A4DD1}" destId="{8A8B5520-36AD-8E40-9C40-12D8A5653EC0}" srcOrd="2" destOrd="0" presId="urn:microsoft.com/office/officeart/2009/3/layout/StepUpProcess"/>
    <dgm:cxn modelId="{3070ACFC-1D0E-0B44-B9C3-89651B80CFE6}" type="presParOf" srcId="{98D27AD9-1FE0-2A47-A4AB-3C9972087E3F}" destId="{3B7C478F-5F15-2C49-93D8-774A3873B2CA}" srcOrd="1" destOrd="0" presId="urn:microsoft.com/office/officeart/2009/3/layout/StepUpProcess"/>
    <dgm:cxn modelId="{502E24F9-F354-6D41-9E47-B8DEFC05E0C4}" type="presParOf" srcId="{3B7C478F-5F15-2C49-93D8-774A3873B2CA}" destId="{29C3BA3E-A5F7-9843-B02E-5A88F5655303}" srcOrd="0" destOrd="0" presId="urn:microsoft.com/office/officeart/2009/3/layout/StepUpProcess"/>
    <dgm:cxn modelId="{63B2A774-672E-274C-AD68-67BA58C78584}" type="presParOf" srcId="{98D27AD9-1FE0-2A47-A4AB-3C9972087E3F}" destId="{29AA2B83-479D-8943-998C-34853DEB8921}" srcOrd="2" destOrd="0" presId="urn:microsoft.com/office/officeart/2009/3/layout/StepUpProcess"/>
    <dgm:cxn modelId="{2121503E-CA03-BD40-BC83-C026285B30F2}" type="presParOf" srcId="{29AA2B83-479D-8943-998C-34853DEB8921}" destId="{789DF621-1F70-E14B-8CC3-0A091B494AEC}" srcOrd="0" destOrd="0" presId="urn:microsoft.com/office/officeart/2009/3/layout/StepUpProcess"/>
    <dgm:cxn modelId="{BB5ECC94-B19E-C246-8C4D-8F8A7EB6B35F}" type="presParOf" srcId="{29AA2B83-479D-8943-998C-34853DEB8921}" destId="{989164EA-3E5E-244A-BF52-D146811C8E93}" srcOrd="1" destOrd="0" presId="urn:microsoft.com/office/officeart/2009/3/layout/StepUpProcess"/>
    <dgm:cxn modelId="{90EF0EA9-1762-F245-AE19-3C873D476D50}" type="presParOf" srcId="{29AA2B83-479D-8943-998C-34853DEB8921}" destId="{7E873701-2464-B544-A0DC-75E7D09EB80D}" srcOrd="2" destOrd="0" presId="urn:microsoft.com/office/officeart/2009/3/layout/StepUpProcess"/>
    <dgm:cxn modelId="{632BE839-AA27-3C4C-A88B-1F363B72E5A1}" type="presParOf" srcId="{98D27AD9-1FE0-2A47-A4AB-3C9972087E3F}" destId="{5BDB9C86-CA28-2645-8DAB-0AD94562A002}" srcOrd="3" destOrd="0" presId="urn:microsoft.com/office/officeart/2009/3/layout/StepUpProcess"/>
    <dgm:cxn modelId="{8D403E8F-95CD-B641-83EF-1DBA6A8FCFF2}" type="presParOf" srcId="{5BDB9C86-CA28-2645-8DAB-0AD94562A002}" destId="{06C7C5E8-EB48-D746-9352-BA9A4596926F}" srcOrd="0" destOrd="0" presId="urn:microsoft.com/office/officeart/2009/3/layout/StepUpProcess"/>
    <dgm:cxn modelId="{8C10E8B9-9929-5A42-9B02-9B8E30D41DE3}" type="presParOf" srcId="{98D27AD9-1FE0-2A47-A4AB-3C9972087E3F}" destId="{2564518E-82E3-614E-863D-C260C08949D6}" srcOrd="4" destOrd="0" presId="urn:microsoft.com/office/officeart/2009/3/layout/StepUpProcess"/>
    <dgm:cxn modelId="{65C394D4-7C64-BE40-94D1-C501CB1DBCA4}" type="presParOf" srcId="{2564518E-82E3-614E-863D-C260C08949D6}" destId="{DC05A83C-4C44-8142-BAB3-02D23FBCD82F}" srcOrd="0" destOrd="0" presId="urn:microsoft.com/office/officeart/2009/3/layout/StepUpProcess"/>
    <dgm:cxn modelId="{98CF791F-A7AC-3D44-A18D-25BA04ECCAAE}" type="presParOf" srcId="{2564518E-82E3-614E-863D-C260C08949D6}" destId="{90BCF089-4694-CD45-AAF2-6BC47D9A8E04}" srcOrd="1" destOrd="0" presId="urn:microsoft.com/office/officeart/2009/3/layout/StepUpProcess"/>
    <dgm:cxn modelId="{C2D861D2-2D95-DA46-A2E6-29246A5136EC}" type="presParOf" srcId="{2564518E-82E3-614E-863D-C260C08949D6}" destId="{5E408464-72BD-D644-A3F2-7FC0BC129634}" srcOrd="2" destOrd="0" presId="urn:microsoft.com/office/officeart/2009/3/layout/StepUpProcess"/>
    <dgm:cxn modelId="{D65D91CB-6F4E-1E4F-BBFD-A4D254693A31}" type="presParOf" srcId="{98D27AD9-1FE0-2A47-A4AB-3C9972087E3F}" destId="{6CD33C23-12E7-B046-B525-3FB38258DD56}" srcOrd="5" destOrd="0" presId="urn:microsoft.com/office/officeart/2009/3/layout/StepUpProcess"/>
    <dgm:cxn modelId="{E108989B-8D91-0E48-9CA1-970C088F33C5}" type="presParOf" srcId="{6CD33C23-12E7-B046-B525-3FB38258DD56}" destId="{07B88204-0F71-9848-BA9E-7502DBF65F28}" srcOrd="0" destOrd="0" presId="urn:microsoft.com/office/officeart/2009/3/layout/StepUpProcess"/>
    <dgm:cxn modelId="{17301B10-E71C-5740-8B41-B287FFECD17C}" type="presParOf" srcId="{98D27AD9-1FE0-2A47-A4AB-3C9972087E3F}" destId="{7C5C63A5-98C3-F84F-9E36-218D6B14668A}" srcOrd="6" destOrd="0" presId="urn:microsoft.com/office/officeart/2009/3/layout/StepUpProcess"/>
    <dgm:cxn modelId="{90A617DF-583D-9C42-BC30-0B0BFC4C250D}" type="presParOf" srcId="{7C5C63A5-98C3-F84F-9E36-218D6B14668A}" destId="{B5FC2C2F-7747-F949-873D-34EE78101737}" srcOrd="0" destOrd="0" presId="urn:microsoft.com/office/officeart/2009/3/layout/StepUpProcess"/>
    <dgm:cxn modelId="{58B19AD3-952F-7349-896B-EC57FEE68112}" type="presParOf" srcId="{7C5C63A5-98C3-F84F-9E36-218D6B14668A}" destId="{813419B1-D853-3C40-A5E0-5D338DCA4E8C}" srcOrd="1" destOrd="0" presId="urn:microsoft.com/office/officeart/2009/3/layout/StepUpProcess"/>
    <dgm:cxn modelId="{6005E996-03DB-064D-872F-F92CD4365D77}" type="presParOf" srcId="{7C5C63A5-98C3-F84F-9E36-218D6B14668A}" destId="{B9300ACC-0C24-2240-92D7-A18E5A3ABFE7}" srcOrd="2" destOrd="0" presId="urn:microsoft.com/office/officeart/2009/3/layout/StepUpProcess"/>
    <dgm:cxn modelId="{B98AB2AE-54BD-3C41-8CC2-B0019F7F84DA}" type="presParOf" srcId="{98D27AD9-1FE0-2A47-A4AB-3C9972087E3F}" destId="{F52F9055-CE3C-FC41-AC78-777571B02480}" srcOrd="7" destOrd="0" presId="urn:microsoft.com/office/officeart/2009/3/layout/StepUpProcess"/>
    <dgm:cxn modelId="{A9204126-83A4-6145-A603-151D627EF90E}" type="presParOf" srcId="{F52F9055-CE3C-FC41-AC78-777571B02480}" destId="{563010A5-A42C-3C4C-BB57-F54C66B894DE}" srcOrd="0" destOrd="0" presId="urn:microsoft.com/office/officeart/2009/3/layout/StepUpProcess"/>
    <dgm:cxn modelId="{CCDD2ECE-ED82-164C-907D-9CD6FAECBD8E}" type="presParOf" srcId="{98D27AD9-1FE0-2A47-A4AB-3C9972087E3F}" destId="{56791DFB-F654-E94C-B635-334024E86689}" srcOrd="8" destOrd="0" presId="urn:microsoft.com/office/officeart/2009/3/layout/StepUpProcess"/>
    <dgm:cxn modelId="{1EA6E8E4-C321-8B45-9D8A-3F9733C5D312}" type="presParOf" srcId="{56791DFB-F654-E94C-B635-334024E86689}" destId="{A91C459E-B68C-6043-B197-59EC3AC61744}" srcOrd="0" destOrd="0" presId="urn:microsoft.com/office/officeart/2009/3/layout/StepUpProcess"/>
    <dgm:cxn modelId="{F4D06D2E-17D0-EF46-ABA7-E936349B7058}" type="presParOf" srcId="{56791DFB-F654-E94C-B635-334024E86689}" destId="{D15BD926-51B0-9B44-8B47-2399531DA7C9}" srcOrd="1" destOrd="0" presId="urn:microsoft.com/office/officeart/2009/3/layout/StepUpProcess"/>
    <dgm:cxn modelId="{96356D3D-BAC5-6F4B-8446-9047CF2B61F3}" type="presParOf" srcId="{56791DFB-F654-E94C-B635-334024E86689}" destId="{CD9208A5-6829-8A4A-95A6-D5F09AD6535E}" srcOrd="2" destOrd="0" presId="urn:microsoft.com/office/officeart/2009/3/layout/StepUpProcess"/>
    <dgm:cxn modelId="{CF3E32BF-C0CF-9F4B-BE6C-BED443537CDF}" type="presParOf" srcId="{98D27AD9-1FE0-2A47-A4AB-3C9972087E3F}" destId="{CA163708-9A32-2C4A-8723-32DBAF9F7B6E}" srcOrd="9" destOrd="0" presId="urn:microsoft.com/office/officeart/2009/3/layout/StepUpProcess"/>
    <dgm:cxn modelId="{8D07D493-A3AC-EE44-B6BD-A6CE96CC0C6F}" type="presParOf" srcId="{CA163708-9A32-2C4A-8723-32DBAF9F7B6E}" destId="{C47F2B6C-CCC8-4A4C-B491-F43421B333F9}" srcOrd="0" destOrd="0" presId="urn:microsoft.com/office/officeart/2009/3/layout/StepUpProcess"/>
    <dgm:cxn modelId="{58C0DB01-B057-EA4A-A0AD-A7C2737EB978}" type="presParOf" srcId="{98D27AD9-1FE0-2A47-A4AB-3C9972087E3F}" destId="{CD12F8B3-507A-7E45-BA80-E5C84573AE65}" srcOrd="10" destOrd="0" presId="urn:microsoft.com/office/officeart/2009/3/layout/StepUpProcess"/>
    <dgm:cxn modelId="{5057D9B9-1DAF-054B-BCD8-38D6FD916485}" type="presParOf" srcId="{CD12F8B3-507A-7E45-BA80-E5C84573AE65}" destId="{453A35D6-56B4-BF47-9048-9DD128ABA393}" srcOrd="0" destOrd="0" presId="urn:microsoft.com/office/officeart/2009/3/layout/StepUpProcess"/>
    <dgm:cxn modelId="{5CEBFEE4-7906-2741-BD99-AB5F5AC7678A}" type="presParOf" srcId="{CD12F8B3-507A-7E45-BA80-E5C84573AE65}" destId="{F16DE8EA-6AC1-7C48-9EA1-70AA251343B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B2CF6-0208-C54F-A97B-E627DAEFE5C2}">
      <dsp:nvSpPr>
        <dsp:cNvPr id="0" name=""/>
        <dsp:cNvSpPr/>
      </dsp:nvSpPr>
      <dsp:spPr>
        <a:xfrm>
          <a:off x="2066497" y="559048"/>
          <a:ext cx="3678074" cy="3678074"/>
        </a:xfrm>
        <a:prstGeom prst="blockArc">
          <a:avLst>
            <a:gd name="adj1" fmla="val 10900309"/>
            <a:gd name="adj2" fmla="val 16652176"/>
            <a:gd name="adj3" fmla="val 4644"/>
          </a:avLst>
        </a:prstGeom>
        <a:solidFill>
          <a:schemeClr val="accent1">
            <a:shade val="90000"/>
            <a:hueOff val="349225"/>
            <a:satOff val="-5981"/>
            <a:lumOff val="239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6F79F91-56B0-5244-9B71-BD79B8AFF2D8}">
      <dsp:nvSpPr>
        <dsp:cNvPr id="0" name=""/>
        <dsp:cNvSpPr/>
      </dsp:nvSpPr>
      <dsp:spPr>
        <a:xfrm>
          <a:off x="2065136" y="593999"/>
          <a:ext cx="3678074" cy="3678074"/>
        </a:xfrm>
        <a:prstGeom prst="blockArc">
          <a:avLst>
            <a:gd name="adj1" fmla="val 4893858"/>
            <a:gd name="adj2" fmla="val 10967248"/>
            <a:gd name="adj3" fmla="val 4644"/>
          </a:avLst>
        </a:prstGeom>
        <a:solidFill>
          <a:schemeClr val="accent1">
            <a:shade val="90000"/>
            <a:hueOff val="232817"/>
            <a:satOff val="-3987"/>
            <a:lumOff val="159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2F381C-9CD8-8849-B600-DEF9B5981A1B}">
      <dsp:nvSpPr>
        <dsp:cNvPr id="0" name=""/>
        <dsp:cNvSpPr/>
      </dsp:nvSpPr>
      <dsp:spPr>
        <a:xfrm>
          <a:off x="2560712" y="589616"/>
          <a:ext cx="3678074" cy="3678074"/>
        </a:xfrm>
        <a:prstGeom prst="blockArc">
          <a:avLst>
            <a:gd name="adj1" fmla="val 21340993"/>
            <a:gd name="adj2" fmla="val 5845341"/>
            <a:gd name="adj3" fmla="val 4644"/>
          </a:avLst>
        </a:prstGeom>
        <a:solidFill>
          <a:schemeClr val="accent1">
            <a:shade val="90000"/>
            <a:hueOff val="116408"/>
            <a:satOff val="-1994"/>
            <a:lumOff val="79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525110-624E-0245-B773-3EB7A1977E09}">
      <dsp:nvSpPr>
        <dsp:cNvPr id="0" name=""/>
        <dsp:cNvSpPr/>
      </dsp:nvSpPr>
      <dsp:spPr>
        <a:xfrm>
          <a:off x="2558501" y="556171"/>
          <a:ext cx="3678074" cy="3678074"/>
        </a:xfrm>
        <a:prstGeom prst="blockArc">
          <a:avLst>
            <a:gd name="adj1" fmla="val 15707616"/>
            <a:gd name="adj2" fmla="val 21405141"/>
            <a:gd name="adj3" fmla="val 4644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383EE9B-735A-5143-A3E6-E29DBF8403A3}">
      <dsp:nvSpPr>
        <dsp:cNvPr id="0" name=""/>
        <dsp:cNvSpPr/>
      </dsp:nvSpPr>
      <dsp:spPr>
        <a:xfrm>
          <a:off x="3230768" y="1562471"/>
          <a:ext cx="1873852" cy="1701040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Core team</a:t>
          </a:r>
        </a:p>
      </dsp:txBody>
      <dsp:txXfrm>
        <a:off x="3505187" y="1811583"/>
        <a:ext cx="1325014" cy="1202816"/>
      </dsp:txXfrm>
    </dsp:sp>
    <dsp:sp modelId="{F3998DE1-EC97-D444-BBCD-7038552A3D17}">
      <dsp:nvSpPr>
        <dsp:cNvPr id="0" name=""/>
        <dsp:cNvSpPr/>
      </dsp:nvSpPr>
      <dsp:spPr>
        <a:xfrm>
          <a:off x="3230801" y="-177869"/>
          <a:ext cx="1820658" cy="1590275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Staff partners</a:t>
          </a:r>
        </a:p>
      </dsp:txBody>
      <dsp:txXfrm>
        <a:off x="3497430" y="55021"/>
        <a:ext cx="1287400" cy="1124495"/>
      </dsp:txXfrm>
    </dsp:sp>
    <dsp:sp modelId="{5AEB79EE-AB19-8844-B8A4-10BFA3CC32D5}">
      <dsp:nvSpPr>
        <dsp:cNvPr id="0" name=""/>
        <dsp:cNvSpPr/>
      </dsp:nvSpPr>
      <dsp:spPr>
        <a:xfrm>
          <a:off x="5277040" y="1495238"/>
          <a:ext cx="1827894" cy="1596408"/>
        </a:xfrm>
        <a:prstGeom prst="ellipse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Student partners</a:t>
          </a:r>
        </a:p>
      </dsp:txBody>
      <dsp:txXfrm>
        <a:off x="5544729" y="1729027"/>
        <a:ext cx="1292516" cy="1128830"/>
      </dsp:txXfrm>
    </dsp:sp>
    <dsp:sp modelId="{87247D2E-31F7-934B-8953-4CC0D743261D}">
      <dsp:nvSpPr>
        <dsp:cNvPr id="0" name=""/>
        <dsp:cNvSpPr/>
      </dsp:nvSpPr>
      <dsp:spPr>
        <a:xfrm>
          <a:off x="3259951" y="3458557"/>
          <a:ext cx="1815486" cy="1502757"/>
        </a:xfrm>
        <a:prstGeom prst="ellipse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Summer team</a:t>
          </a:r>
        </a:p>
      </dsp:txBody>
      <dsp:txXfrm>
        <a:off x="3525823" y="3678631"/>
        <a:ext cx="1283742" cy="1062609"/>
      </dsp:txXfrm>
    </dsp:sp>
    <dsp:sp modelId="{9FB905A6-2D83-8746-96C7-0A94478EDE72}">
      <dsp:nvSpPr>
        <dsp:cNvPr id="0" name=""/>
        <dsp:cNvSpPr/>
      </dsp:nvSpPr>
      <dsp:spPr>
        <a:xfrm>
          <a:off x="1193099" y="1495168"/>
          <a:ext cx="1833730" cy="1701018"/>
        </a:xfrm>
        <a:prstGeom prst="ellipse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Research partners</a:t>
          </a:r>
        </a:p>
      </dsp:txBody>
      <dsp:txXfrm>
        <a:off x="1461643" y="1744276"/>
        <a:ext cx="1296642" cy="1202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6BA42-2ACD-8F4B-BE23-25FEA977B3FC}">
      <dsp:nvSpPr>
        <dsp:cNvPr id="0" name=""/>
        <dsp:cNvSpPr/>
      </dsp:nvSpPr>
      <dsp:spPr>
        <a:xfrm rot="5400000">
          <a:off x="292494" y="1775554"/>
          <a:ext cx="872991" cy="145263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BB559-3A02-DB43-9BC9-048909E14742}">
      <dsp:nvSpPr>
        <dsp:cNvPr id="0" name=""/>
        <dsp:cNvSpPr/>
      </dsp:nvSpPr>
      <dsp:spPr>
        <a:xfrm>
          <a:off x="146770" y="2209580"/>
          <a:ext cx="1311449" cy="114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Connect</a:t>
          </a:r>
        </a:p>
      </dsp:txBody>
      <dsp:txXfrm>
        <a:off x="146770" y="2209580"/>
        <a:ext cx="1311449" cy="1149562"/>
      </dsp:txXfrm>
    </dsp:sp>
    <dsp:sp modelId="{8A8B5520-36AD-8E40-9C40-12D8A5653EC0}">
      <dsp:nvSpPr>
        <dsp:cNvPr id="0" name=""/>
        <dsp:cNvSpPr/>
      </dsp:nvSpPr>
      <dsp:spPr>
        <a:xfrm>
          <a:off x="1210776" y="1668610"/>
          <a:ext cx="247443" cy="247443"/>
        </a:xfrm>
        <a:prstGeom prst="triangle">
          <a:avLst>
            <a:gd name="adj" fmla="val 100000"/>
          </a:avLst>
        </a:prstGeom>
        <a:solidFill>
          <a:schemeClr val="accent1">
            <a:shade val="80000"/>
            <a:hueOff val="34928"/>
            <a:satOff val="-626"/>
            <a:lumOff val="2659"/>
            <a:alphaOff val="0"/>
          </a:schemeClr>
        </a:solidFill>
        <a:ln w="12700" cap="flat" cmpd="sng" algn="ctr">
          <a:solidFill>
            <a:schemeClr val="accent1">
              <a:shade val="80000"/>
              <a:hueOff val="34928"/>
              <a:satOff val="-626"/>
              <a:lumOff val="26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DF621-1F70-E14B-8CC3-0A091B494AEC}">
      <dsp:nvSpPr>
        <dsp:cNvPr id="0" name=""/>
        <dsp:cNvSpPr/>
      </dsp:nvSpPr>
      <dsp:spPr>
        <a:xfrm rot="5400000">
          <a:off x="1897964" y="1378279"/>
          <a:ext cx="872991" cy="145263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80000"/>
            <a:hueOff val="69857"/>
            <a:satOff val="-1251"/>
            <a:lumOff val="5317"/>
            <a:alphaOff val="0"/>
          </a:schemeClr>
        </a:solidFill>
        <a:ln w="12700" cap="flat" cmpd="sng" algn="ctr">
          <a:solidFill>
            <a:schemeClr val="accent1">
              <a:shade val="80000"/>
              <a:hueOff val="69857"/>
              <a:satOff val="-1251"/>
              <a:lumOff val="53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164EA-3E5E-244A-BF52-D146811C8E93}">
      <dsp:nvSpPr>
        <dsp:cNvPr id="0" name=""/>
        <dsp:cNvSpPr/>
      </dsp:nvSpPr>
      <dsp:spPr>
        <a:xfrm>
          <a:off x="1752240" y="1812305"/>
          <a:ext cx="1311449" cy="114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Design</a:t>
          </a:r>
        </a:p>
      </dsp:txBody>
      <dsp:txXfrm>
        <a:off x="1752240" y="1812305"/>
        <a:ext cx="1311449" cy="1149562"/>
      </dsp:txXfrm>
    </dsp:sp>
    <dsp:sp modelId="{7E873701-2464-B544-A0DC-75E7D09EB80D}">
      <dsp:nvSpPr>
        <dsp:cNvPr id="0" name=""/>
        <dsp:cNvSpPr/>
      </dsp:nvSpPr>
      <dsp:spPr>
        <a:xfrm>
          <a:off x="2816247" y="1271334"/>
          <a:ext cx="247443" cy="247443"/>
        </a:xfrm>
        <a:prstGeom prst="triangle">
          <a:avLst>
            <a:gd name="adj" fmla="val 100000"/>
          </a:avLst>
        </a:prstGeom>
        <a:solidFill>
          <a:schemeClr val="accent1">
            <a:shade val="80000"/>
            <a:hueOff val="104785"/>
            <a:satOff val="-1877"/>
            <a:lumOff val="7976"/>
            <a:alphaOff val="0"/>
          </a:schemeClr>
        </a:solidFill>
        <a:ln w="12700" cap="flat" cmpd="sng" algn="ctr">
          <a:solidFill>
            <a:schemeClr val="accent1">
              <a:shade val="80000"/>
              <a:hueOff val="104785"/>
              <a:satOff val="-1877"/>
              <a:lumOff val="7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5A83C-4C44-8142-BAB3-02D23FBCD82F}">
      <dsp:nvSpPr>
        <dsp:cNvPr id="0" name=""/>
        <dsp:cNvSpPr/>
      </dsp:nvSpPr>
      <dsp:spPr>
        <a:xfrm rot="5400000">
          <a:off x="3503435" y="981004"/>
          <a:ext cx="872991" cy="145263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80000"/>
            <a:hueOff val="139713"/>
            <a:satOff val="-2502"/>
            <a:lumOff val="10634"/>
            <a:alphaOff val="0"/>
          </a:schemeClr>
        </a:solidFill>
        <a:ln w="12700" cap="flat" cmpd="sng" algn="ctr">
          <a:solidFill>
            <a:schemeClr val="accent1">
              <a:shade val="80000"/>
              <a:hueOff val="139713"/>
              <a:satOff val="-2502"/>
              <a:lumOff val="10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CF089-4694-CD45-AAF2-6BC47D9A8E04}">
      <dsp:nvSpPr>
        <dsp:cNvPr id="0" name=""/>
        <dsp:cNvSpPr/>
      </dsp:nvSpPr>
      <dsp:spPr>
        <a:xfrm>
          <a:off x="3357711" y="1415030"/>
          <a:ext cx="1311449" cy="114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Train</a:t>
          </a:r>
        </a:p>
      </dsp:txBody>
      <dsp:txXfrm>
        <a:off x="3357711" y="1415030"/>
        <a:ext cx="1311449" cy="1149562"/>
      </dsp:txXfrm>
    </dsp:sp>
    <dsp:sp modelId="{5E408464-72BD-D644-A3F2-7FC0BC129634}">
      <dsp:nvSpPr>
        <dsp:cNvPr id="0" name=""/>
        <dsp:cNvSpPr/>
      </dsp:nvSpPr>
      <dsp:spPr>
        <a:xfrm>
          <a:off x="4421717" y="874059"/>
          <a:ext cx="247443" cy="247443"/>
        </a:xfrm>
        <a:prstGeom prst="triangle">
          <a:avLst>
            <a:gd name="adj" fmla="val 100000"/>
          </a:avLst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C2C2F-7747-F949-873D-34EE78101737}">
      <dsp:nvSpPr>
        <dsp:cNvPr id="0" name=""/>
        <dsp:cNvSpPr/>
      </dsp:nvSpPr>
      <dsp:spPr>
        <a:xfrm rot="5400000">
          <a:off x="5108906" y="583728"/>
          <a:ext cx="872991" cy="145263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80000"/>
            <a:hueOff val="209570"/>
            <a:satOff val="-3754"/>
            <a:lumOff val="15951"/>
            <a:alphaOff val="0"/>
          </a:schemeClr>
        </a:solidFill>
        <a:ln w="12700" cap="flat" cmpd="sng" algn="ctr">
          <a:solidFill>
            <a:schemeClr val="accent1">
              <a:shade val="80000"/>
              <a:hueOff val="209570"/>
              <a:satOff val="-3754"/>
              <a:lumOff val="159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419B1-D853-3C40-A5E0-5D338DCA4E8C}">
      <dsp:nvSpPr>
        <dsp:cNvPr id="0" name=""/>
        <dsp:cNvSpPr/>
      </dsp:nvSpPr>
      <dsp:spPr>
        <a:xfrm>
          <a:off x="4963182" y="1017754"/>
          <a:ext cx="1311449" cy="114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Develop</a:t>
          </a:r>
        </a:p>
      </dsp:txBody>
      <dsp:txXfrm>
        <a:off x="4963182" y="1017754"/>
        <a:ext cx="1311449" cy="1149562"/>
      </dsp:txXfrm>
    </dsp:sp>
    <dsp:sp modelId="{B9300ACC-0C24-2240-92D7-A18E5A3ABFE7}">
      <dsp:nvSpPr>
        <dsp:cNvPr id="0" name=""/>
        <dsp:cNvSpPr/>
      </dsp:nvSpPr>
      <dsp:spPr>
        <a:xfrm>
          <a:off x="6027188" y="476784"/>
          <a:ext cx="247443" cy="247443"/>
        </a:xfrm>
        <a:prstGeom prst="triangle">
          <a:avLst>
            <a:gd name="adj" fmla="val 100000"/>
          </a:avLst>
        </a:prstGeom>
        <a:solidFill>
          <a:schemeClr val="accent1">
            <a:shade val="80000"/>
            <a:hueOff val="244498"/>
            <a:satOff val="-4379"/>
            <a:lumOff val="18609"/>
            <a:alphaOff val="0"/>
          </a:schemeClr>
        </a:solidFill>
        <a:ln w="12700" cap="flat" cmpd="sng" algn="ctr">
          <a:solidFill>
            <a:schemeClr val="accent1">
              <a:shade val="80000"/>
              <a:hueOff val="244498"/>
              <a:satOff val="-4379"/>
              <a:lumOff val="18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C459E-B68C-6043-B197-59EC3AC61744}">
      <dsp:nvSpPr>
        <dsp:cNvPr id="0" name=""/>
        <dsp:cNvSpPr/>
      </dsp:nvSpPr>
      <dsp:spPr>
        <a:xfrm rot="5400000">
          <a:off x="6714376" y="186453"/>
          <a:ext cx="872991" cy="145263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80000"/>
            <a:hueOff val="279426"/>
            <a:satOff val="-5005"/>
            <a:lumOff val="21268"/>
            <a:alphaOff val="0"/>
          </a:schemeClr>
        </a:solidFill>
        <a:ln w="12700" cap="flat" cmpd="sng" algn="ctr">
          <a:solidFill>
            <a:schemeClr val="accent1">
              <a:shade val="80000"/>
              <a:hueOff val="279426"/>
              <a:satOff val="-5005"/>
              <a:lumOff val="212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BD926-51B0-9B44-8B47-2399531DA7C9}">
      <dsp:nvSpPr>
        <dsp:cNvPr id="0" name=""/>
        <dsp:cNvSpPr/>
      </dsp:nvSpPr>
      <dsp:spPr>
        <a:xfrm>
          <a:off x="6568652" y="620479"/>
          <a:ext cx="1311449" cy="114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Review</a:t>
          </a:r>
        </a:p>
      </dsp:txBody>
      <dsp:txXfrm>
        <a:off x="6568652" y="620479"/>
        <a:ext cx="1311449" cy="1149562"/>
      </dsp:txXfrm>
    </dsp:sp>
    <dsp:sp modelId="{CD9208A5-6829-8A4A-95A6-D5F09AD6535E}">
      <dsp:nvSpPr>
        <dsp:cNvPr id="0" name=""/>
        <dsp:cNvSpPr/>
      </dsp:nvSpPr>
      <dsp:spPr>
        <a:xfrm>
          <a:off x="7632659" y="79508"/>
          <a:ext cx="247443" cy="247443"/>
        </a:xfrm>
        <a:prstGeom prst="triangle">
          <a:avLst>
            <a:gd name="adj" fmla="val 100000"/>
          </a:avLst>
        </a:prstGeom>
        <a:solidFill>
          <a:schemeClr val="accent1">
            <a:shade val="80000"/>
            <a:hueOff val="314355"/>
            <a:satOff val="-5630"/>
            <a:lumOff val="23926"/>
            <a:alphaOff val="0"/>
          </a:schemeClr>
        </a:solidFill>
        <a:ln w="12700" cap="flat" cmpd="sng" algn="ctr">
          <a:solidFill>
            <a:schemeClr val="accent1">
              <a:shade val="80000"/>
              <a:hueOff val="314355"/>
              <a:satOff val="-5630"/>
              <a:lumOff val="239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A35D6-56B4-BF47-9048-9DD128ABA393}">
      <dsp:nvSpPr>
        <dsp:cNvPr id="0" name=""/>
        <dsp:cNvSpPr/>
      </dsp:nvSpPr>
      <dsp:spPr>
        <a:xfrm rot="5400000">
          <a:off x="8319847" y="-210821"/>
          <a:ext cx="872991" cy="145263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DE8EA-6AC1-7C48-9EA1-70AA251343BE}">
      <dsp:nvSpPr>
        <dsp:cNvPr id="0" name=""/>
        <dsp:cNvSpPr/>
      </dsp:nvSpPr>
      <dsp:spPr>
        <a:xfrm>
          <a:off x="8174123" y="223204"/>
          <a:ext cx="1311449" cy="114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Upload</a:t>
          </a:r>
        </a:p>
      </dsp:txBody>
      <dsp:txXfrm>
        <a:off x="8174123" y="223204"/>
        <a:ext cx="1311449" cy="1149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9A7E03-9E5F-F442-B90F-5B7B2F2D6F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DD4D89-96AD-2D42-9DD2-32197FFF24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C0B1C-29C9-9B41-9906-10BC4F130AC2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69F9A-53B0-9646-BB7A-EB1162D429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0EEE8-B708-B04E-BD4F-F04E507AF8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5E827-38B1-DB47-A262-EDB18FB2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58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D73A9-9EE6-0549-AAF6-40C219B4A07D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7A4A9-E84A-364E-B656-4F3B6F2D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63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47CC-ABD2-8844-A300-E4AC0DF234F4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9BE-EDCB-6C44-A313-2D336C9C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6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47CC-ABD2-8844-A300-E4AC0DF234F4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9BE-EDCB-6C44-A313-2D336C9C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7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47CC-ABD2-8844-A300-E4AC0DF234F4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9BE-EDCB-6C44-A313-2D336C9C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6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D649D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D649D"/>
                </a:solidFill>
              </a:defRPr>
            </a:lvl1pPr>
            <a:lvl2pPr>
              <a:defRPr>
                <a:solidFill>
                  <a:srgbClr val="1D649D"/>
                </a:solidFill>
              </a:defRPr>
            </a:lvl2pPr>
            <a:lvl3pPr>
              <a:defRPr>
                <a:solidFill>
                  <a:srgbClr val="1D649D"/>
                </a:solidFill>
              </a:defRPr>
            </a:lvl3pPr>
            <a:lvl4pPr>
              <a:defRPr>
                <a:solidFill>
                  <a:srgbClr val="1D649D"/>
                </a:solidFill>
              </a:defRPr>
            </a:lvl4pPr>
            <a:lvl5pPr>
              <a:defRPr>
                <a:solidFill>
                  <a:srgbClr val="1D649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47CC-ABD2-8844-A300-E4AC0DF234F4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9BE-EDCB-6C44-A313-2D336C9C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1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47CC-ABD2-8844-A300-E4AC0DF234F4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9BE-EDCB-6C44-A313-2D336C9C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47CC-ABD2-8844-A300-E4AC0DF234F4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9BE-EDCB-6C44-A313-2D336C9C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9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47CC-ABD2-8844-A300-E4AC0DF234F4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9BE-EDCB-6C44-A313-2D336C9C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1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47CC-ABD2-8844-A300-E4AC0DF234F4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9BE-EDCB-6C44-A313-2D336C9C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3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47CC-ABD2-8844-A300-E4AC0DF234F4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9BE-EDCB-6C44-A313-2D336C9C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5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47CC-ABD2-8844-A300-E4AC0DF234F4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9BE-EDCB-6C44-A313-2D336C9C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1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47CC-ABD2-8844-A300-E4AC0DF234F4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9BE-EDCB-6C44-A313-2D336C9C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2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047CC-ABD2-8844-A300-E4AC0DF234F4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539BE-EDCB-6C44-A313-2D336C9C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7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DFF009-E069-814C-BA8C-E90B4B3D7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796"/>
          <a:stretch/>
        </p:blipFill>
        <p:spPr>
          <a:xfrm>
            <a:off x="0" y="-4908"/>
            <a:ext cx="9906000" cy="26620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B7F951-2ECD-2F4F-802C-173A6687945E}"/>
              </a:ext>
            </a:extLst>
          </p:cNvPr>
          <p:cNvSpPr txBox="1"/>
          <p:nvPr/>
        </p:nvSpPr>
        <p:spPr>
          <a:xfrm>
            <a:off x="0" y="2753951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1D649D"/>
                </a:solidFill>
              </a:rPr>
              <a:t>Visualising</a:t>
            </a:r>
            <a:r>
              <a:rPr lang="en-US" sz="2800" b="1" dirty="0">
                <a:solidFill>
                  <a:srgbClr val="1D649D"/>
                </a:solidFill>
              </a:rPr>
              <a:t> abstract concepts for your STEM lecture courses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7B527C-C1FC-7546-9508-508068945112}"/>
              </a:ext>
            </a:extLst>
          </p:cNvPr>
          <p:cNvSpPr txBox="1"/>
          <p:nvPr/>
        </p:nvSpPr>
        <p:spPr>
          <a:xfrm>
            <a:off x="0" y="6251982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D649D"/>
                </a:solidFill>
              </a:rPr>
              <a:t>Visit us at </a:t>
            </a:r>
            <a:r>
              <a:rPr lang="en-US" sz="2800" b="1" u="sng" dirty="0" err="1">
                <a:solidFill>
                  <a:srgbClr val="1D649D"/>
                </a:solidFill>
              </a:rPr>
              <a:t>www.imperialvisualisations.com</a:t>
            </a:r>
            <a:endParaRPr lang="en-US" sz="2800" b="1" u="sng" dirty="0">
              <a:solidFill>
                <a:srgbClr val="1D649D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4A17FC-DFB0-7C46-A990-E9B8FA1AE8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581"/>
          <a:stretch/>
        </p:blipFill>
        <p:spPr>
          <a:xfrm>
            <a:off x="3506993" y="3571870"/>
            <a:ext cx="2461708" cy="30523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B60E09-3EE4-0949-90A2-7D41542B0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489" y="3422815"/>
            <a:ext cx="3454037" cy="27039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9CED0C-74BD-FB4B-9EAF-97DF3D8E9C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850"/>
          <a:stretch/>
        </p:blipFill>
        <p:spPr>
          <a:xfrm>
            <a:off x="276919" y="3136968"/>
            <a:ext cx="3176286" cy="322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74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AA95-1630-024D-8742-C529D277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7"/>
            <a:ext cx="9906000" cy="1325563"/>
          </a:xfrm>
        </p:spPr>
        <p:txBody>
          <a:bodyPr/>
          <a:lstStyle/>
          <a:p>
            <a:r>
              <a:rPr lang="en-US" dirty="0"/>
              <a:t>Review and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D18F2-113E-7040-A0FA-FF920E78B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Visualisations</a:t>
            </a:r>
            <a:r>
              <a:rPr lang="en-US" dirty="0"/>
              <a:t> need to be approved to be uploaded: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By peers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By staff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Upload to website </a:t>
            </a:r>
            <a:r>
              <a:rPr lang="en-US" dirty="0">
                <a:sym typeface="Wingdings" pitchFamily="2" charset="2"/>
              </a:rPr>
              <a:t> final approval from core team to go ‘live’.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7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230C-5BC5-1841-BA44-066BF3F8F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7"/>
            <a:ext cx="9906000" cy="1325563"/>
          </a:xfrm>
        </p:spPr>
        <p:txBody>
          <a:bodyPr/>
          <a:lstStyle/>
          <a:p>
            <a:pPr algn="ctr"/>
            <a:r>
              <a:rPr lang="en-US" dirty="0"/>
              <a:t>Opportunities to join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73DC-A0D7-DB40-8379-F802D04F4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weekly Code &amp; Crisps sessions</a:t>
            </a:r>
          </a:p>
          <a:p>
            <a:pPr lvl="1"/>
            <a:r>
              <a:rPr lang="en-US" dirty="0"/>
              <a:t>Open to anyone</a:t>
            </a:r>
          </a:p>
          <a:p>
            <a:pPr lvl="1"/>
            <a:r>
              <a:rPr lang="en-US" dirty="0"/>
              <a:t>Can work on any course / visualization</a:t>
            </a:r>
          </a:p>
          <a:p>
            <a:pPr lvl="1"/>
            <a:r>
              <a:rPr lang="en-US" dirty="0"/>
              <a:t>We will help create a staff-student partnership</a:t>
            </a:r>
          </a:p>
          <a:p>
            <a:pPr lvl="1"/>
            <a:r>
              <a:rPr lang="en-US" dirty="0"/>
              <a:t>No pressure!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Summer team</a:t>
            </a:r>
          </a:p>
          <a:p>
            <a:pPr lvl="1"/>
            <a:r>
              <a:rPr lang="en-US" dirty="0"/>
              <a:t>Will need to apply</a:t>
            </a:r>
          </a:p>
          <a:p>
            <a:pPr lvl="1"/>
            <a:r>
              <a:rPr lang="en-US" dirty="0"/>
              <a:t>Specific target: targeting new courses</a:t>
            </a:r>
          </a:p>
          <a:p>
            <a:pPr lvl="1"/>
            <a:r>
              <a:rPr lang="en-US" dirty="0"/>
              <a:t>Supported by weekly bursary from </a:t>
            </a:r>
            <a:r>
              <a:rPr lang="en-US" dirty="0" err="1"/>
              <a:t>StudentShapers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89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990B7-CC73-CF48-9BA9-EE47A96A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7"/>
            <a:ext cx="9906000" cy="1325563"/>
          </a:xfrm>
        </p:spPr>
        <p:txBody>
          <a:bodyPr/>
          <a:lstStyle/>
          <a:p>
            <a:pPr algn="ctr"/>
            <a:r>
              <a:rPr lang="en-US" dirty="0"/>
              <a:t>Let’s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C83F-9236-4B43-9ABB-8949FCFB4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you want to discuss ideas for </a:t>
            </a:r>
            <a:r>
              <a:rPr lang="en-US" dirty="0" err="1"/>
              <a:t>visualisations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Would you like to explore our current </a:t>
            </a:r>
            <a:r>
              <a:rPr lang="en-US" dirty="0" err="1"/>
              <a:t>visualisations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 would you like to get stuck in with some code?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Talk to one of our team about any ideas or questions!</a:t>
            </a:r>
          </a:p>
        </p:txBody>
      </p:sp>
    </p:spTree>
    <p:extLst>
      <p:ext uri="{BB962C8B-B14F-4D97-AF65-F5344CB8AC3E}">
        <p14:creationId xmlns:p14="http://schemas.microsoft.com/office/powerpoint/2010/main" val="175910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6F18-5BAF-EC43-8AC0-104779B45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7"/>
            <a:ext cx="9906000" cy="1325563"/>
          </a:xfrm>
        </p:spPr>
        <p:txBody>
          <a:bodyPr/>
          <a:lstStyle/>
          <a:p>
            <a:pPr algn="ctr"/>
            <a:r>
              <a:rPr lang="en-US" dirty="0"/>
              <a:t>Who are we and what do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2476B-7F71-7640-BBE2-71BD71EE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Imperial </a:t>
            </a:r>
            <a:r>
              <a:rPr lang="en-US" dirty="0" err="1"/>
              <a:t>Visualisations</a:t>
            </a:r>
            <a:r>
              <a:rPr lang="en-US" dirty="0"/>
              <a:t> is a team of staff and students from across College.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create interactive online </a:t>
            </a:r>
            <a:r>
              <a:rPr lang="en-US" dirty="0" err="1"/>
              <a:t>visualisations</a:t>
            </a:r>
            <a:r>
              <a:rPr lang="en-US" dirty="0"/>
              <a:t> on abstract concepts for use in conjunction with lecture courses. </a:t>
            </a:r>
          </a:p>
        </p:txBody>
      </p:sp>
    </p:spTree>
    <p:extLst>
      <p:ext uri="{BB962C8B-B14F-4D97-AF65-F5344CB8AC3E}">
        <p14:creationId xmlns:p14="http://schemas.microsoft.com/office/powerpoint/2010/main" val="92859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D13F-A9CB-A74C-8FFC-71EDDBA0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7"/>
            <a:ext cx="9906000" cy="1325563"/>
          </a:xfrm>
        </p:spPr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CA8C80-075D-9540-8486-C7774668B5B5}"/>
              </a:ext>
            </a:extLst>
          </p:cNvPr>
          <p:cNvGrpSpPr/>
          <p:nvPr/>
        </p:nvGrpSpPr>
        <p:grpSpPr>
          <a:xfrm>
            <a:off x="555496" y="1892808"/>
            <a:ext cx="8332472" cy="4783446"/>
            <a:chOff x="144016" y="1124744"/>
            <a:chExt cx="8388424" cy="5066878"/>
          </a:xfrm>
        </p:grpSpPr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50132474-35A6-E94C-B27C-871D42659AA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81556883"/>
                </p:ext>
              </p:extLst>
            </p:nvPr>
          </p:nvGraphicFramePr>
          <p:xfrm>
            <a:off x="144016" y="1124744"/>
            <a:ext cx="8388424" cy="506687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C9DD4B-EEEA-5042-B733-0281B393FD0A}"/>
                </a:ext>
              </a:extLst>
            </p:cNvPr>
            <p:cNvCxnSpPr/>
            <p:nvPr/>
          </p:nvCxnSpPr>
          <p:spPr bwMode="auto">
            <a:xfrm>
              <a:off x="4355976" y="2615396"/>
              <a:ext cx="0" cy="21602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F5BC99C-0C9D-1748-AB22-158398F9E86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92080" y="3717032"/>
              <a:ext cx="216024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C2F8188-279C-FC4D-9F94-72684DE3811B}"/>
                </a:ext>
              </a:extLst>
            </p:cNvPr>
            <p:cNvCxnSpPr/>
            <p:nvPr/>
          </p:nvCxnSpPr>
          <p:spPr bwMode="auto">
            <a:xfrm>
              <a:off x="4355976" y="4581128"/>
              <a:ext cx="0" cy="21602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21301DD-6D4B-554D-BF99-78ADFBB0390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131840" y="3717032"/>
              <a:ext cx="216024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5643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2AE0-3E38-A54A-B9AB-3AF418E2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7"/>
            <a:ext cx="9906000" cy="1325563"/>
          </a:xfrm>
        </p:spPr>
        <p:txBody>
          <a:bodyPr/>
          <a:lstStyle/>
          <a:p>
            <a:pPr algn="ctr"/>
            <a:r>
              <a:rPr lang="en-US" dirty="0"/>
              <a:t>What does working in partnership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F123-BDCB-C949-9034-944F0DC34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2273681"/>
            <a:ext cx="854392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Equally valuing expertise </a:t>
            </a:r>
            <a:r>
              <a:rPr lang="en-US" dirty="0"/>
              <a:t>of staff and students.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Joint ownership </a:t>
            </a:r>
            <a:r>
              <a:rPr lang="en-US" dirty="0"/>
              <a:t>of the development process and the final visualization.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Shared responsibility</a:t>
            </a:r>
            <a:r>
              <a:rPr lang="en-US" dirty="0"/>
              <a:t>, but not necessarily equally distributed.</a:t>
            </a:r>
          </a:p>
        </p:txBody>
      </p:sp>
    </p:spTree>
    <p:extLst>
      <p:ext uri="{BB962C8B-B14F-4D97-AF65-F5344CB8AC3E}">
        <p14:creationId xmlns:p14="http://schemas.microsoft.com/office/powerpoint/2010/main" val="57503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FD0-FFD2-734B-81C2-2D6BDFFC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7"/>
            <a:ext cx="9906000" cy="1325563"/>
          </a:xfrm>
        </p:spPr>
        <p:txBody>
          <a:bodyPr/>
          <a:lstStyle/>
          <a:p>
            <a:pPr algn="ctr"/>
            <a:r>
              <a:rPr lang="en-US" dirty="0"/>
              <a:t>Why work in partnership?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84E4-7083-5F46-B0F9-9CE4CC24B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268761"/>
            <a:ext cx="7758113" cy="48990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Partnership is beneficial to everyone:</a:t>
            </a:r>
          </a:p>
          <a:p>
            <a:pPr lvl="1"/>
            <a:r>
              <a:rPr lang="en-US" dirty="0"/>
              <a:t>For the </a:t>
            </a:r>
            <a:r>
              <a:rPr lang="en-US" dirty="0">
                <a:solidFill>
                  <a:srgbClr val="FF6FCF"/>
                </a:solidFill>
              </a:rPr>
              <a:t>project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unique insight into student learning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rgbClr val="FF6FCF"/>
                </a:solidFill>
              </a:rPr>
              <a:t>staff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collaboration provides an opportunity for reflection on teaching practice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rgbClr val="FF6FCF"/>
                </a:solidFill>
              </a:rPr>
              <a:t>students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professional development</a:t>
            </a:r>
            <a:br>
              <a:rPr lang="en-US" dirty="0"/>
            </a:br>
            <a:r>
              <a:rPr lang="en-US" dirty="0"/>
              <a:t>becoming part of the academic community</a:t>
            </a:r>
            <a:br>
              <a:rPr lang="en-US" dirty="0"/>
            </a:br>
            <a:r>
              <a:rPr lang="en-US" dirty="0"/>
              <a:t>insight into teaching practice &amp; educational design</a:t>
            </a:r>
            <a:br>
              <a:rPr lang="en-US" dirty="0"/>
            </a:b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5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E076-E4B1-1141-9B2E-C3DF1F2E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7"/>
            <a:ext cx="9906000" cy="1325563"/>
          </a:xfrm>
        </p:spPr>
        <p:txBody>
          <a:bodyPr/>
          <a:lstStyle/>
          <a:p>
            <a:pPr algn="ctr"/>
            <a:r>
              <a:rPr lang="en-US" dirty="0"/>
              <a:t>The design process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2473D71-3AC6-654B-AD5C-37D889DE69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2387243"/>
              </p:ext>
            </p:extLst>
          </p:nvPr>
        </p:nvGraphicFramePr>
        <p:xfrm>
          <a:off x="139312" y="2898648"/>
          <a:ext cx="9488244" cy="3438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600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C736-EB6B-F946-8309-1607E688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7"/>
            <a:ext cx="9906000" cy="1325563"/>
          </a:xfrm>
        </p:spPr>
        <p:txBody>
          <a:bodyPr/>
          <a:lstStyle/>
          <a:p>
            <a:pPr algn="ctr"/>
            <a:r>
              <a:rPr lang="en-US" dirty="0"/>
              <a:t>Connect &amp;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7771-A214-8C4C-8226-E7B102C87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4"/>
            <a:ext cx="8543925" cy="47580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Connect with our community:</a:t>
            </a:r>
          </a:p>
          <a:p>
            <a:r>
              <a:rPr lang="en-US" dirty="0"/>
              <a:t>Slack for communication </a:t>
            </a:r>
          </a:p>
          <a:p>
            <a:r>
              <a:rPr lang="en-US" dirty="0"/>
              <a:t>Trello for keeping track of progress</a:t>
            </a:r>
          </a:p>
          <a:p>
            <a:r>
              <a:rPr lang="en-US" dirty="0" err="1"/>
              <a:t>Github</a:t>
            </a:r>
            <a:r>
              <a:rPr lang="en-US" dirty="0"/>
              <a:t> for sharing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Design your visualization:</a:t>
            </a:r>
          </a:p>
          <a:p>
            <a:r>
              <a:rPr lang="en-US" dirty="0"/>
              <a:t>Learning outcomes </a:t>
            </a:r>
          </a:p>
          <a:p>
            <a:r>
              <a:rPr lang="en-US" dirty="0"/>
              <a:t>Graphics</a:t>
            </a:r>
          </a:p>
          <a:p>
            <a:r>
              <a:rPr lang="en-US" dirty="0"/>
              <a:t>Interactivity</a:t>
            </a:r>
          </a:p>
          <a:p>
            <a:r>
              <a:rPr lang="en-US" dirty="0"/>
              <a:t>Explanations</a:t>
            </a:r>
          </a:p>
        </p:txBody>
      </p:sp>
    </p:spTree>
    <p:extLst>
      <p:ext uri="{BB962C8B-B14F-4D97-AF65-F5344CB8AC3E}">
        <p14:creationId xmlns:p14="http://schemas.microsoft.com/office/powerpoint/2010/main" val="65133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C736-EB6B-F946-8309-1607E688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7"/>
            <a:ext cx="9906000" cy="1325563"/>
          </a:xfrm>
        </p:spPr>
        <p:txBody>
          <a:bodyPr/>
          <a:lstStyle/>
          <a:p>
            <a:pPr algn="ctr"/>
            <a:r>
              <a:rPr lang="en-US" dirty="0"/>
              <a:t>Connect &amp;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7771-A214-8C4C-8226-E7B102C87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4"/>
            <a:ext cx="8543925" cy="47580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Connect with our community:</a:t>
            </a:r>
          </a:p>
          <a:p>
            <a:r>
              <a:rPr lang="en-US" dirty="0"/>
              <a:t>Slack for communication </a:t>
            </a:r>
          </a:p>
          <a:p>
            <a:r>
              <a:rPr lang="en-US" dirty="0"/>
              <a:t>Trello for keeping track of progress</a:t>
            </a:r>
          </a:p>
          <a:p>
            <a:r>
              <a:rPr lang="en-US" dirty="0" err="1"/>
              <a:t>Github</a:t>
            </a:r>
            <a:r>
              <a:rPr lang="en-US" dirty="0"/>
              <a:t> for sharing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Design your visualization:</a:t>
            </a:r>
          </a:p>
          <a:p>
            <a:r>
              <a:rPr lang="en-US" dirty="0"/>
              <a:t>Learning outcomes </a:t>
            </a:r>
          </a:p>
          <a:p>
            <a:r>
              <a:rPr lang="en-US" dirty="0"/>
              <a:t>Graphics</a:t>
            </a:r>
          </a:p>
          <a:p>
            <a:r>
              <a:rPr lang="en-US" dirty="0"/>
              <a:t>Interactivity</a:t>
            </a:r>
          </a:p>
          <a:p>
            <a:r>
              <a:rPr lang="en-US" dirty="0"/>
              <a:t>Explanations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FBCA8-029D-344B-B5A4-E5D8B275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0262"/>
            <a:ext cx="9144000" cy="5169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6C4CC1-C2F3-B744-A7BD-548BB33A2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89" y="0"/>
            <a:ext cx="6954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0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3301-E895-2648-A3D3-F791CBD9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7"/>
            <a:ext cx="9906000" cy="1325563"/>
          </a:xfrm>
        </p:spPr>
        <p:txBody>
          <a:bodyPr/>
          <a:lstStyle/>
          <a:p>
            <a:pPr algn="ctr"/>
            <a:r>
              <a:rPr lang="en-US" dirty="0"/>
              <a:t>Train &amp; Develop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7B2C-503B-3444-B046-07DDEE41E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810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Everyone in our community is self-taught:</a:t>
            </a:r>
            <a:br>
              <a:rPr lang="en-US" dirty="0"/>
            </a:br>
            <a:endParaRPr lang="en-US" dirty="0"/>
          </a:p>
          <a:p>
            <a:r>
              <a:rPr lang="en-US" dirty="0"/>
              <a:t>Online courses</a:t>
            </a:r>
            <a:br>
              <a:rPr lang="en-US" dirty="0"/>
            </a:br>
            <a:r>
              <a:rPr lang="en-US" dirty="0"/>
              <a:t>e.g. Code Academy for </a:t>
            </a:r>
            <a:r>
              <a:rPr lang="en-US" dirty="0" err="1"/>
              <a:t>Javascript</a:t>
            </a:r>
            <a:r>
              <a:rPr lang="en-US" dirty="0"/>
              <a:t> / HTML / CSS</a:t>
            </a:r>
          </a:p>
          <a:p>
            <a:r>
              <a:rPr lang="en-US" dirty="0"/>
              <a:t>Code &amp; Crisps (every Wednesday in term time 12 – 2 pm)</a:t>
            </a:r>
          </a:p>
          <a:p>
            <a:r>
              <a:rPr lang="en-US" dirty="0"/>
              <a:t>Help from </a:t>
            </a:r>
            <a:r>
              <a:rPr lang="en-US" dirty="0" err="1"/>
              <a:t>ImpVis</a:t>
            </a:r>
            <a:r>
              <a:rPr lang="en-US" dirty="0"/>
              <a:t> mentors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8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3931</TotalTime>
  <Words>323</Words>
  <Application>Microsoft Macintosh PowerPoint</Application>
  <PresentationFormat>A4 Paper (210x297 mm)</PresentationFormat>
  <Paragraphs>85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Who are we and what do we do?</vt:lpstr>
      <vt:lpstr>How do we do it?</vt:lpstr>
      <vt:lpstr>What does working in partnership mean?</vt:lpstr>
      <vt:lpstr>Why work in partnership?</vt:lpstr>
      <vt:lpstr>The design process</vt:lpstr>
      <vt:lpstr>Connect &amp; Design</vt:lpstr>
      <vt:lpstr>Connect &amp; Design</vt:lpstr>
      <vt:lpstr>Train &amp; Develop</vt:lpstr>
      <vt:lpstr>Review and upload</vt:lpstr>
      <vt:lpstr>Opportunities to join in</vt:lpstr>
      <vt:lpstr>Let’s get started!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Clewley, Caroline</dc:creator>
  <cp:lastModifiedBy>Clewley, Caroline</cp:lastModifiedBy>
  <cp:revision>29</cp:revision>
  <cp:lastPrinted>2019-11-28T16:58:47Z</cp:lastPrinted>
  <dcterms:created xsi:type="dcterms:W3CDTF">2019-02-06T11:40:13Z</dcterms:created>
  <dcterms:modified xsi:type="dcterms:W3CDTF">2019-11-28T16:58:52Z</dcterms:modified>
</cp:coreProperties>
</file>