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17" r:id="rId36"/>
    <p:sldId id="324" r:id="rId37"/>
    <p:sldId id="326" r:id="rId38"/>
    <p:sldId id="323" r:id="rId39"/>
    <p:sldId id="318" r:id="rId40"/>
    <p:sldId id="319" r:id="rId41"/>
    <p:sldId id="320" r:id="rId42"/>
    <p:sldId id="333" r:id="rId43"/>
    <p:sldId id="327" r:id="rId44"/>
    <p:sldId id="328" r:id="rId45"/>
    <p:sldId id="329" r:id="rId46"/>
    <p:sldId id="330" r:id="rId47"/>
    <p:sldId id="332" r:id="rId48"/>
    <p:sldId id="280" r:id="rId4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70" d="100"/>
          <a:sy n="70" d="100"/>
        </p:scale>
        <p:origin x="1795" y="77"/>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19/12/2019</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48</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19/12/2019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19/12/2019</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19/12/2019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82127857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a:t>arcos(a)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a*b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a*b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1874660020"/>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err="1"/>
                        <a:t>my_array</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a:t>
            </a:r>
            <a:r>
              <a:rPr lang="en-GB" sz="2800" dirty="0" err="1"/>
              <a:t>do_counter</a:t>
            </a:r>
            <a:endParaRPr lang="en-GB" sz="2800" dirty="0"/>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a:t>
            </a:r>
            <a:r>
              <a:rPr lang="en-GB" sz="2400" dirty="0"/>
              <a:t>if(value&gt;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t>print_max</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19" y="3153410"/>
            <a:ext cx="7773689"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87376</TotalTime>
  <Words>11856</Words>
  <Application>Microsoft Office PowerPoint</Application>
  <PresentationFormat>On-screen Show (4:3)</PresentationFormat>
  <Paragraphs>816</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Frutiger LT Std 65 Bold</vt:lpstr>
      <vt:lpstr>Times New Roman</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720</cp:revision>
  <cp:lastPrinted>2017-04-21T16:42:54Z</cp:lastPrinted>
  <dcterms:created xsi:type="dcterms:W3CDTF">2014-10-29T16:03:49Z</dcterms:created>
  <dcterms:modified xsi:type="dcterms:W3CDTF">2019-12-19T17:05:36Z</dcterms:modified>
</cp:coreProperties>
</file>