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64" r:id="rId2"/>
    <p:sldId id="267" r:id="rId3"/>
    <p:sldId id="281" r:id="rId4"/>
    <p:sldId id="282" r:id="rId5"/>
    <p:sldId id="283" r:id="rId6"/>
    <p:sldId id="285" r:id="rId7"/>
    <p:sldId id="284" r:id="rId8"/>
    <p:sldId id="286" r:id="rId9"/>
    <p:sldId id="287" r:id="rId10"/>
    <p:sldId id="289" r:id="rId11"/>
    <p:sldId id="331" r:id="rId12"/>
    <p:sldId id="288" r:id="rId13"/>
    <p:sldId id="292" r:id="rId14"/>
    <p:sldId id="294" r:id="rId15"/>
    <p:sldId id="296" r:id="rId16"/>
    <p:sldId id="299" r:id="rId17"/>
    <p:sldId id="295" r:id="rId18"/>
    <p:sldId id="297" r:id="rId19"/>
    <p:sldId id="306" r:id="rId20"/>
    <p:sldId id="300" r:id="rId21"/>
    <p:sldId id="301" r:id="rId22"/>
    <p:sldId id="302" r:id="rId23"/>
    <p:sldId id="305" r:id="rId24"/>
    <p:sldId id="325" r:id="rId25"/>
    <p:sldId id="307" r:id="rId26"/>
    <p:sldId id="308" r:id="rId27"/>
    <p:sldId id="309" r:id="rId28"/>
    <p:sldId id="310" r:id="rId29"/>
    <p:sldId id="311" r:id="rId30"/>
    <p:sldId id="312" r:id="rId31"/>
    <p:sldId id="313" r:id="rId32"/>
    <p:sldId id="314" r:id="rId33"/>
    <p:sldId id="315" r:id="rId34"/>
    <p:sldId id="316" r:id="rId35"/>
    <p:sldId id="317" r:id="rId36"/>
    <p:sldId id="324" r:id="rId37"/>
    <p:sldId id="326" r:id="rId38"/>
    <p:sldId id="323" r:id="rId39"/>
    <p:sldId id="318" r:id="rId40"/>
    <p:sldId id="319" r:id="rId41"/>
    <p:sldId id="320" r:id="rId42"/>
    <p:sldId id="333" r:id="rId43"/>
    <p:sldId id="327" r:id="rId44"/>
    <p:sldId id="328" r:id="rId45"/>
    <p:sldId id="329" r:id="rId46"/>
    <p:sldId id="330" r:id="rId47"/>
    <p:sldId id="332" r:id="rId48"/>
    <p:sldId id="335" r:id="rId49"/>
    <p:sldId id="280" r:id="rId5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68" autoAdjust="0"/>
  </p:normalViewPr>
  <p:slideViewPr>
    <p:cSldViewPr snapToGrid="0" snapToObjects="1">
      <p:cViewPr varScale="1">
        <p:scale>
          <a:sx n="70" d="100"/>
          <a:sy n="70" d="100"/>
        </p:scale>
        <p:origin x="1795" y="86"/>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04/10/2021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mj-lt"/>
                <a:ea typeface="Times New Roman" panose="02020603050405020304" pitchFamily="18" charset="0"/>
                <a:hlinkClick r:id="rId3"/>
              </a:rPr>
              <a:t>tinyurl.com/rcds2021-22</a:t>
            </a:r>
            <a:endParaRPr lang="en-GB" sz="2600" u="sng" dirty="0">
              <a:solidFill>
                <a:srgbClr val="000000"/>
              </a:solidFill>
              <a:effectLst/>
              <a:latin typeface="+mj-lt"/>
              <a:ea typeface="Times New Roman" panose="02020603050405020304" pitchFamily="18"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98320</TotalTime>
  <Words>11902</Words>
  <Application>Microsoft Office PowerPoint</Application>
  <PresentationFormat>On-screen Show (4:3)</PresentationFormat>
  <Paragraphs>818</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Frutiger LT Std 65 Bold</vt:lpstr>
      <vt:lpstr>Times New Roman</vt:lpstr>
      <vt:lpstr>Office Theme</vt:lpstr>
      <vt:lpstr>Introduction to Fortran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738</cp:revision>
  <cp:lastPrinted>2017-04-21T16:42:54Z</cp:lastPrinted>
  <dcterms:created xsi:type="dcterms:W3CDTF">2014-10-29T16:03:49Z</dcterms:created>
  <dcterms:modified xsi:type="dcterms:W3CDTF">2021-10-04T09:33:58Z</dcterms:modified>
</cp:coreProperties>
</file>