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335"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70" d="100"/>
          <a:sy n="70" d="100"/>
        </p:scale>
        <p:origin x="1795" y="86"/>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28/10/2020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28/10/2020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28/10/2020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28/10/2020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98319</TotalTime>
  <Words>11901</Words>
  <Application>Microsoft Office PowerPoint</Application>
  <PresentationFormat>On-screen Show (4:3)</PresentationFormat>
  <Paragraphs>818</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734</cp:revision>
  <cp:lastPrinted>2017-04-21T16:42:54Z</cp:lastPrinted>
  <dcterms:created xsi:type="dcterms:W3CDTF">2014-10-29T16:03:49Z</dcterms:created>
  <dcterms:modified xsi:type="dcterms:W3CDTF">2020-11-03T11:12:49Z</dcterms:modified>
</cp:coreProperties>
</file>