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64" r:id="rId2"/>
    <p:sldId id="505" r:id="rId3"/>
    <p:sldId id="267" r:id="rId4"/>
    <p:sldId id="281" r:id="rId5"/>
    <p:sldId id="282" r:id="rId6"/>
    <p:sldId id="283" r:id="rId7"/>
    <p:sldId id="285" r:id="rId8"/>
    <p:sldId id="284" r:id="rId9"/>
    <p:sldId id="286" r:id="rId10"/>
    <p:sldId id="287" r:id="rId11"/>
    <p:sldId id="289" r:id="rId12"/>
    <p:sldId id="331" r:id="rId13"/>
    <p:sldId id="288" r:id="rId14"/>
    <p:sldId id="292" r:id="rId15"/>
    <p:sldId id="294" r:id="rId16"/>
    <p:sldId id="296" r:id="rId17"/>
    <p:sldId id="299" r:id="rId18"/>
    <p:sldId id="295" r:id="rId19"/>
    <p:sldId id="297" r:id="rId20"/>
    <p:sldId id="306" r:id="rId21"/>
    <p:sldId id="300" r:id="rId22"/>
    <p:sldId id="301" r:id="rId23"/>
    <p:sldId id="302" r:id="rId24"/>
    <p:sldId id="305" r:id="rId25"/>
    <p:sldId id="325" r:id="rId26"/>
    <p:sldId id="307" r:id="rId27"/>
    <p:sldId id="308" r:id="rId28"/>
    <p:sldId id="309" r:id="rId29"/>
    <p:sldId id="310" r:id="rId30"/>
    <p:sldId id="311" r:id="rId31"/>
    <p:sldId id="312" r:id="rId32"/>
    <p:sldId id="313" r:id="rId33"/>
    <p:sldId id="314" r:id="rId34"/>
    <p:sldId id="315" r:id="rId35"/>
    <p:sldId id="316" r:id="rId36"/>
    <p:sldId id="317" r:id="rId37"/>
    <p:sldId id="324" r:id="rId38"/>
    <p:sldId id="326" r:id="rId39"/>
    <p:sldId id="323" r:id="rId40"/>
    <p:sldId id="318" r:id="rId41"/>
    <p:sldId id="319" r:id="rId42"/>
    <p:sldId id="320" r:id="rId43"/>
    <p:sldId id="333" r:id="rId44"/>
    <p:sldId id="327" r:id="rId45"/>
    <p:sldId id="328" r:id="rId46"/>
    <p:sldId id="329" r:id="rId47"/>
    <p:sldId id="330" r:id="rId48"/>
    <p:sldId id="332" r:id="rId49"/>
    <p:sldId id="335" r:id="rId50"/>
    <p:sldId id="280" r:id="rId5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5"/>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0B4976-DB51-4A8D-9122-C312C8E1E01D}" v="1" dt="2023-11-03T15:54:22.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68" autoAdjust="0"/>
  </p:normalViewPr>
  <p:slideViewPr>
    <p:cSldViewPr snapToGrid="0" snapToObjects="1">
      <p:cViewPr varScale="1">
        <p:scale>
          <a:sx n="132" d="100"/>
          <a:sy n="132" d="100"/>
        </p:scale>
        <p:origin x="2592" y="108"/>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BEEBFBF1-0F96-44BB-806D-61315DFB645B}"/>
    <pc:docChg chg="custSel modSld">
      <pc:chgData name="Cooling, Chris" userId="6dcf99c9-2ba5-410a-8445-0893a3d1421f" providerId="ADAL" clId="{BEEBFBF1-0F96-44BB-806D-61315DFB645B}" dt="2022-10-10T13:49:16.891" v="12" actId="167"/>
      <pc:docMkLst>
        <pc:docMk/>
      </pc:docMkLst>
      <pc:sldChg chg="addSp modSp mod">
        <pc:chgData name="Cooling, Chris" userId="6dcf99c9-2ba5-410a-8445-0893a3d1421f" providerId="ADAL" clId="{BEEBFBF1-0F96-44BB-806D-61315DFB645B}" dt="2022-10-10T13:49:16.891" v="12" actId="167"/>
        <pc:sldMkLst>
          <pc:docMk/>
          <pc:sldMk cId="466020703" sldId="335"/>
        </pc:sldMkLst>
        <pc:spChg chg="mod">
          <ac:chgData name="Cooling, Chris" userId="6dcf99c9-2ba5-410a-8445-0893a3d1421f" providerId="ADAL" clId="{BEEBFBF1-0F96-44BB-806D-61315DFB645B}" dt="2022-10-10T13:49:05.026" v="8" actId="27636"/>
          <ac:spMkLst>
            <pc:docMk/>
            <pc:sldMk cId="466020703" sldId="335"/>
            <ac:spMk id="3" creationId="{00000000-0000-0000-0000-000000000000}"/>
          </ac:spMkLst>
        </pc:spChg>
        <pc:picChg chg="add mod ord">
          <ac:chgData name="Cooling, Chris" userId="6dcf99c9-2ba5-410a-8445-0893a3d1421f" providerId="ADAL" clId="{BEEBFBF1-0F96-44BB-806D-61315DFB645B}" dt="2022-10-10T13:49:16.891" v="12" actId="167"/>
          <ac:picMkLst>
            <pc:docMk/>
            <pc:sldMk cId="466020703" sldId="335"/>
            <ac:picMk id="5" creationId="{6EC95C70-AC70-4FEA-AC75-84A729884BE8}"/>
          </ac:picMkLst>
        </pc:picChg>
      </pc:sldChg>
    </pc:docChg>
  </pc:docChgLst>
  <pc:docChgLst>
    <pc:chgData name="Cooling, Chris" userId="6dcf99c9-2ba5-410a-8445-0893a3d1421f" providerId="ADAL" clId="{8A0B4976-DB51-4A8D-9122-C312C8E1E01D}"/>
    <pc:docChg chg="custSel modSld">
      <pc:chgData name="Cooling, Chris" userId="6dcf99c9-2ba5-410a-8445-0893a3d1421f" providerId="ADAL" clId="{8A0B4976-DB51-4A8D-9122-C312C8E1E01D}" dt="2023-11-03T15:54:34.533" v="5" actId="2711"/>
      <pc:docMkLst>
        <pc:docMk/>
      </pc:docMkLst>
      <pc:sldChg chg="modSp mod">
        <pc:chgData name="Cooling, Chris" userId="6dcf99c9-2ba5-410a-8445-0893a3d1421f" providerId="ADAL" clId="{8A0B4976-DB51-4A8D-9122-C312C8E1E01D}" dt="2023-11-03T15:54:34.533" v="5" actId="2711"/>
        <pc:sldMkLst>
          <pc:docMk/>
          <pc:sldMk cId="466020703" sldId="335"/>
        </pc:sldMkLst>
        <pc:spChg chg="mod">
          <ac:chgData name="Cooling, Chris" userId="6dcf99c9-2ba5-410a-8445-0893a3d1421f" providerId="ADAL" clId="{8A0B4976-DB51-4A8D-9122-C312C8E1E01D}" dt="2023-11-03T15:54:34.533" v="5" actId="2711"/>
          <ac:spMkLst>
            <pc:docMk/>
            <pc:sldMk cId="466020703" sldId="335"/>
            <ac:spMk id="3" creationId="{00000000-0000-0000-0000-000000000000}"/>
          </ac:spMkLst>
        </pc:spChg>
      </pc:sldChg>
    </pc:docChg>
  </pc:docChgLst>
  <pc:docChgLst>
    <pc:chgData name="Cooling, Chris" userId="6dcf99c9-2ba5-410a-8445-0893a3d1421f" providerId="ADAL" clId="{62C01029-F242-4F4B-9E5A-5CFE37C23535}"/>
    <pc:docChg chg="modSld">
      <pc:chgData name="Cooling, Chris" userId="6dcf99c9-2ba5-410a-8445-0893a3d1421f" providerId="ADAL" clId="{62C01029-F242-4F4B-9E5A-5CFE37C23535}" dt="2022-11-04T13:49:28.414" v="5" actId="20577"/>
      <pc:docMkLst>
        <pc:docMk/>
      </pc:docMkLst>
      <pc:sldChg chg="modSp mod">
        <pc:chgData name="Cooling, Chris" userId="6dcf99c9-2ba5-410a-8445-0893a3d1421f" providerId="ADAL" clId="{62C01029-F242-4F4B-9E5A-5CFE37C23535}" dt="2022-11-04T13:49:28.414" v="5" actId="20577"/>
        <pc:sldMkLst>
          <pc:docMk/>
          <pc:sldMk cId="3173781080" sldId="325"/>
        </pc:sldMkLst>
        <pc:spChg chg="mod">
          <ac:chgData name="Cooling, Chris" userId="6dcf99c9-2ba5-410a-8445-0893a3d1421f" providerId="ADAL" clId="{62C01029-F242-4F4B-9E5A-5CFE37C23535}" dt="2022-11-04T13:49:28.414" v="5" actId="20577"/>
          <ac:spMkLst>
            <pc:docMk/>
            <pc:sldMk cId="3173781080" sldId="325"/>
            <ac:spMk id="6" creationId="{C94459EB-B5CC-4128-A805-FCBCD2C4D3F5}"/>
          </ac:spMkLst>
        </pc:spChg>
      </pc:sldChg>
    </pc:docChg>
  </pc:docChgLst>
  <pc:docChgLst>
    <pc:chgData name="Cooling, Chris" userId="6dcf99c9-2ba5-410a-8445-0893a3d1421f" providerId="ADAL" clId="{102F9877-C7F0-434D-B323-B1534C5F6E71}"/>
    <pc:docChg chg="addSld delSld modSld modSection">
      <pc:chgData name="Cooling, Chris" userId="6dcf99c9-2ba5-410a-8445-0893a3d1421f" providerId="ADAL" clId="{102F9877-C7F0-434D-B323-B1534C5F6E71}" dt="2023-02-24T16:45:30.999" v="1" actId="47"/>
      <pc:docMkLst>
        <pc:docMk/>
      </pc:docMkLst>
      <pc:sldChg chg="del">
        <pc:chgData name="Cooling, Chris" userId="6dcf99c9-2ba5-410a-8445-0893a3d1421f" providerId="ADAL" clId="{102F9877-C7F0-434D-B323-B1534C5F6E71}" dt="2023-02-24T16:45:30.999" v="1" actId="47"/>
        <pc:sldMkLst>
          <pc:docMk/>
          <pc:sldMk cId="3686223621" sldId="504"/>
        </pc:sldMkLst>
      </pc:sldChg>
      <pc:sldChg chg="add">
        <pc:chgData name="Cooling, Chris" userId="6dcf99c9-2ba5-410a-8445-0893a3d1421f" providerId="ADAL" clId="{102F9877-C7F0-434D-B323-B1534C5F6E71}" dt="2023-02-24T16:45:29.040" v="0"/>
        <pc:sldMkLst>
          <pc:docMk/>
          <pc:sldMk cId="1454384184" sldId="5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03/11/2023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2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49</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563254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03/11/2023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03/11/2023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03/11/2023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0.xml"/><Relationship Id="rId4" Type="http://schemas.openxmlformats.org/officeDocument/2006/relationships/hyperlink" Target="https://tinyurl.com/feedback-rcd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45438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array1(</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a:t>
            </a:r>
            <a:r>
              <a:rPr lang="en-GB" sz="3100"/>
              <a:t>unallocated array to </a:t>
            </a:r>
            <a:r>
              <a:rPr lang="en-GB" sz="3100" dirty="0"/>
              <a:t>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b="0" i="0" u="sng" dirty="0">
                <a:solidFill>
                  <a:srgbClr val="0563C1"/>
                </a:solidFill>
                <a:effectLst/>
                <a:hlinkClick r:id="rId4"/>
              </a:rPr>
              <a:t>https://tinyurl.com/feedback-rcds</a:t>
            </a:r>
            <a:endParaRPr lang="en-GB" sz="2600" b="0" i="0" u="sng" dirty="0">
              <a:solidFill>
                <a:srgbClr val="0563C1"/>
              </a:solidFill>
              <a:effectLst/>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98327</TotalTime>
  <Words>11933</Words>
  <Application>Microsoft Office PowerPoint</Application>
  <PresentationFormat>On-screen Show (4:3)</PresentationFormat>
  <Paragraphs>821</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Frutiger LT Std 65 Bold</vt:lpstr>
      <vt:lpstr>Times New Roman</vt:lpstr>
      <vt:lpstr>Office Theme</vt:lpstr>
      <vt:lpstr>Introduction to Fortran</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746</cp:revision>
  <cp:lastPrinted>2017-04-21T16:42:54Z</cp:lastPrinted>
  <dcterms:created xsi:type="dcterms:W3CDTF">2014-10-29T16:03:49Z</dcterms:created>
  <dcterms:modified xsi:type="dcterms:W3CDTF">2023-11-03T15:54:41Z</dcterms:modified>
</cp:coreProperties>
</file>