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64" r:id="rId2"/>
    <p:sldId id="258" r:id="rId3"/>
    <p:sldId id="257" r:id="rId4"/>
    <p:sldId id="267" r:id="rId5"/>
    <p:sldId id="268" r:id="rId6"/>
    <p:sldId id="292" r:id="rId7"/>
    <p:sldId id="269" r:id="rId8"/>
    <p:sldId id="271" r:id="rId9"/>
    <p:sldId id="278" r:id="rId10"/>
    <p:sldId id="288" r:id="rId11"/>
    <p:sldId id="270" r:id="rId12"/>
    <p:sldId id="284" r:id="rId13"/>
    <p:sldId id="285" r:id="rId14"/>
    <p:sldId id="287" r:id="rId15"/>
    <p:sldId id="286" r:id="rId16"/>
    <p:sldId id="281" r:id="rId17"/>
    <p:sldId id="282" r:id="rId18"/>
    <p:sldId id="277" r:id="rId19"/>
    <p:sldId id="319" r:id="rId20"/>
    <p:sldId id="321" r:id="rId21"/>
    <p:sldId id="322" r:id="rId22"/>
    <p:sldId id="290" r:id="rId23"/>
    <p:sldId id="291" r:id="rId24"/>
    <p:sldId id="328" r:id="rId25"/>
    <p:sldId id="331" r:id="rId26"/>
    <p:sldId id="280" r:id="rId27"/>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58"/>
            <p14:sldId id="257"/>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78246" autoAdjust="0"/>
  </p:normalViewPr>
  <p:slideViewPr>
    <p:cSldViewPr snapToGrid="0" snapToObjects="1">
      <p:cViewPr varScale="1">
        <p:scale>
          <a:sx n="67" d="100"/>
          <a:sy n="67" d="100"/>
        </p:scale>
        <p:origin x="2045" y="7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04/10/2021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26</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1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pic>
        <p:nvPicPr>
          <p:cNvPr id="4" name="Picture 3">
            <a:extLst>
              <a:ext uri="{FF2B5EF4-FFF2-40B4-BE49-F238E27FC236}">
                <a16:creationId xmlns:a16="http://schemas.microsoft.com/office/drawing/2014/main" id="{827AB96D-2EB9-4E01-B214-E4AAAE6AB1EF}"/>
              </a:ext>
            </a:extLst>
          </p:cNvPr>
          <p:cNvPicPr>
            <a:picLocks noChangeAspect="1"/>
          </p:cNvPicPr>
          <p:nvPr/>
        </p:nvPicPr>
        <p:blipFill>
          <a:blip r:embed="rId3"/>
          <a:stretch>
            <a:fillRect/>
          </a:stretch>
        </p:blipFill>
        <p:spPr>
          <a:xfrm>
            <a:off x="331470" y="1806567"/>
            <a:ext cx="8481060" cy="3963732"/>
          </a:xfrm>
          <a:prstGeom prst="rect">
            <a:avLst/>
          </a:prstGeom>
        </p:spPr>
      </p:pic>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implications for patient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23176</TotalTime>
  <Words>5032</Words>
  <Application>Microsoft Office PowerPoint</Application>
  <PresentationFormat>On-screen Show (4:3)</PresentationFormat>
  <Paragraphs>329</Paragraphs>
  <Slides>26</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Frutiger LT Std 65 Bold</vt:lpstr>
      <vt:lpstr>Times New Roman</vt:lpstr>
      <vt:lpstr>Office Theme</vt:lpstr>
      <vt:lpstr>Introduction to LaTeX</vt:lpstr>
      <vt:lpstr>PowerPoint Presentation</vt:lpstr>
      <vt:lpstr>PowerPoint Presentation</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355</cp:revision>
  <cp:lastPrinted>2017-04-21T16:42:54Z</cp:lastPrinted>
  <dcterms:created xsi:type="dcterms:W3CDTF">2014-10-29T16:03:49Z</dcterms:created>
  <dcterms:modified xsi:type="dcterms:W3CDTF">2021-10-04T14:11:34Z</dcterms:modified>
</cp:coreProperties>
</file>