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64" r:id="rId2"/>
    <p:sldId id="267" r:id="rId3"/>
    <p:sldId id="268" r:id="rId4"/>
    <p:sldId id="292" r:id="rId5"/>
    <p:sldId id="269" r:id="rId6"/>
    <p:sldId id="271" r:id="rId7"/>
    <p:sldId id="278" r:id="rId8"/>
    <p:sldId id="288" r:id="rId9"/>
    <p:sldId id="270" r:id="rId10"/>
    <p:sldId id="284" r:id="rId11"/>
    <p:sldId id="285" r:id="rId12"/>
    <p:sldId id="287" r:id="rId13"/>
    <p:sldId id="286" r:id="rId14"/>
    <p:sldId id="281" r:id="rId15"/>
    <p:sldId id="282" r:id="rId16"/>
    <p:sldId id="277" r:id="rId17"/>
    <p:sldId id="319" r:id="rId18"/>
    <p:sldId id="321" r:id="rId19"/>
    <p:sldId id="322" r:id="rId20"/>
    <p:sldId id="290" r:id="rId21"/>
    <p:sldId id="328" r:id="rId22"/>
    <p:sldId id="291" r:id="rId23"/>
    <p:sldId id="329" r:id="rId24"/>
    <p:sldId id="280" r:id="rId2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328"/>
            <p14:sldId id="291"/>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78246" autoAdjust="0"/>
  </p:normalViewPr>
  <p:slideViewPr>
    <p:cSldViewPr snapToGrid="0" snapToObjects="1">
      <p:cViewPr varScale="1">
        <p:scale>
          <a:sx n="67" d="100"/>
          <a:sy n="67" d="100"/>
        </p:scale>
        <p:origin x="2045" y="7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17/02/2021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created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17/02/2021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17/02/2021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17/02/2021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books.org/wiki/LaTeX" TargetMode="External"/><Relationship Id="rId3" Type="http://schemas.openxmlformats.org/officeDocument/2006/relationships/image" Target="../media/image16.jpg"/><Relationship Id="rId7" Type="http://schemas.openxmlformats.org/officeDocument/2006/relationships/hyperlink" Target="https://www.overleaf.com/"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hyperlink" Target="https://stackexchange.com/" TargetMode="External"/><Relationship Id="rId11" Type="http://schemas.openxmlformats.org/officeDocument/2006/relationships/hyperlink" Target="http://detexify.kirelabs.org/classify.html" TargetMode="External"/><Relationship Id="rId5" Type="http://schemas.openxmlformats.org/officeDocument/2006/relationships/hyperlink" Target="https://www.google.com/" TargetMode="External"/><Relationship Id="rId10" Type="http://schemas.openxmlformats.org/officeDocument/2006/relationships/hyperlink" Target="https://www.codecogs.com/eqnedit.php" TargetMode="External"/><Relationship Id="rId4" Type="http://schemas.openxmlformats.org/officeDocument/2006/relationships/hyperlink" Target="https://ifsm300group.wikispaces.com/Funny+Stories+from+a+tech+support+guy+on+computer+stupidities" TargetMode="External"/><Relationship Id="rId9" Type="http://schemas.openxmlformats.org/officeDocument/2006/relationships/hyperlink" Target="https://www.tablesgenerator.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a:t>Chris </a:t>
            </a:r>
            <a:r>
              <a:rPr lang="en-GB" dirty="0"/>
              <a:t>Cooling</a:t>
            </a:r>
          </a:p>
          <a:p>
            <a:r>
              <a:rPr lang="en-GB" sz="2400" dirty="0"/>
              <a:t>Graduate School Teaching 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pic>
        <p:nvPicPr>
          <p:cNvPr id="4" name="Picture 3">
            <a:extLst>
              <a:ext uri="{FF2B5EF4-FFF2-40B4-BE49-F238E27FC236}">
                <a16:creationId xmlns:a16="http://schemas.microsoft.com/office/drawing/2014/main" id="{827AB96D-2EB9-4E01-B214-E4AAAE6AB1EF}"/>
              </a:ext>
            </a:extLst>
          </p:cNvPr>
          <p:cNvPicPr>
            <a:picLocks noChangeAspect="1"/>
          </p:cNvPicPr>
          <p:nvPr/>
        </p:nvPicPr>
        <p:blipFill>
          <a:blip r:embed="rId3"/>
          <a:stretch>
            <a:fillRect/>
          </a:stretch>
        </p:blipFill>
        <p:spPr>
          <a:xfrm>
            <a:off x="331470" y="1806567"/>
            <a:ext cx="8481060" cy="3963732"/>
          </a:xfrm>
          <a:prstGeom prst="rect">
            <a:avLst/>
          </a:prstGeom>
        </p:spPr>
      </p:pic>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95582" y="2233493"/>
            <a:ext cx="4248418" cy="4624507"/>
          </a:xfrm>
          <a:prstGeom prst="rect">
            <a:avLst/>
          </a:prstGeom>
        </p:spPr>
      </p:pic>
      <p:sp>
        <p:nvSpPr>
          <p:cNvPr id="6" name="TextBox 5">
            <a:extLst>
              <a:ext uri="{FF2B5EF4-FFF2-40B4-BE49-F238E27FC236}">
                <a16:creationId xmlns:a16="http://schemas.microsoft.com/office/drawing/2014/main" id="{AECABD07-43E4-4B9D-9B24-AB9E83B2215F}"/>
              </a:ext>
            </a:extLst>
          </p:cNvPr>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5"/>
              </a:rPr>
              <a:t>Google</a:t>
            </a:r>
            <a:endParaRPr lang="en-GB" sz="3000" dirty="0"/>
          </a:p>
          <a:p>
            <a:pPr marL="457200" indent="-457200">
              <a:buFont typeface="Arial" panose="020B0604020202020204" pitchFamily="34" charset="0"/>
              <a:buChar char="•"/>
            </a:pPr>
            <a:r>
              <a:rPr lang="en-GB" sz="3000" dirty="0">
                <a:hlinkClick r:id="rId6"/>
              </a:rPr>
              <a:t>Stack Exchange</a:t>
            </a:r>
            <a:endParaRPr lang="en-GB" sz="3000" dirty="0"/>
          </a:p>
          <a:p>
            <a:pPr marL="457200" indent="-457200">
              <a:buFont typeface="Arial" panose="020B0604020202020204" pitchFamily="34" charset="0"/>
              <a:buChar char="•"/>
            </a:pPr>
            <a:r>
              <a:rPr lang="en-GB" sz="3000" dirty="0">
                <a:hlinkClick r:id="rId7"/>
              </a:rPr>
              <a:t>Overleaf</a:t>
            </a:r>
            <a:endParaRPr lang="en-GB" sz="3000" dirty="0"/>
          </a:p>
          <a:p>
            <a:pPr marL="457200" indent="-457200">
              <a:buFont typeface="Arial" panose="020B0604020202020204" pitchFamily="34" charset="0"/>
              <a:buChar char="•"/>
            </a:pPr>
            <a:r>
              <a:rPr lang="en-GB" sz="3000" dirty="0" err="1">
                <a:hlinkClick r:id="rId8"/>
              </a:rPr>
              <a:t>Wikibook</a:t>
            </a:r>
            <a:endParaRPr lang="en-GB" sz="3000" dirty="0"/>
          </a:p>
          <a:p>
            <a:pPr marL="457200" indent="-457200">
              <a:buFont typeface="Arial" panose="020B0604020202020204" pitchFamily="34" charset="0"/>
              <a:buChar char="•"/>
            </a:pPr>
            <a:r>
              <a:rPr lang="en-GB" sz="3000" dirty="0">
                <a:hlinkClick r:id="rId9"/>
              </a:rPr>
              <a:t>Table Maker</a:t>
            </a:r>
            <a:endParaRPr lang="en-GB" sz="3000" dirty="0"/>
          </a:p>
          <a:p>
            <a:pPr marL="457200" indent="-457200">
              <a:buFont typeface="Arial" panose="020B0604020202020204" pitchFamily="34" charset="0"/>
              <a:buChar char="•"/>
            </a:pPr>
            <a:r>
              <a:rPr lang="en-GB" sz="3000" dirty="0">
                <a:hlinkClick r:id="rId10"/>
              </a:rPr>
              <a:t>Equation Editor</a:t>
            </a:r>
            <a:endParaRPr lang="en-GB" sz="3000" dirty="0"/>
          </a:p>
          <a:p>
            <a:pPr marL="457200" indent="-457200">
              <a:buFont typeface="Arial" panose="020B0604020202020204" pitchFamily="34" charset="0"/>
              <a:buChar char="•"/>
            </a:pPr>
            <a:r>
              <a:rPr lang="en-GB" sz="3000" dirty="0">
                <a:hlinkClick r:id="rId11"/>
              </a:rPr>
              <a:t>Detexify</a:t>
            </a:r>
            <a:endParaRPr lang="en-GB" sz="3000" dirty="0"/>
          </a:p>
          <a:p>
            <a:endParaRPr lang="en-GB" sz="3000" dirty="0"/>
          </a:p>
          <a:p>
            <a:endParaRPr lang="en-GB" sz="3000" dirty="0"/>
          </a:p>
        </p:txBody>
      </p:sp>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22979</TotalTime>
  <Words>4878</Words>
  <Application>Microsoft Office PowerPoint</Application>
  <PresentationFormat>On-screen Show (4:3)</PresentationFormat>
  <Paragraphs>312</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Frutiger LT Std 65 Bold</vt:lpstr>
      <vt:lpstr>Times New Roman</vt:lpstr>
      <vt:lpstr>Office Theme</vt:lpstr>
      <vt:lpstr>Introduction to LaTeX</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Online Tools</vt:lpstr>
      <vt:lpstr>Journal Submission</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343</cp:revision>
  <cp:lastPrinted>2017-04-21T16:42:54Z</cp:lastPrinted>
  <dcterms:created xsi:type="dcterms:W3CDTF">2014-10-29T16:03:49Z</dcterms:created>
  <dcterms:modified xsi:type="dcterms:W3CDTF">2021-02-18T09:41:28Z</dcterms:modified>
</cp:coreProperties>
</file>