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29" d="100"/>
          <a:sy n="129" d="100"/>
        </p:scale>
        <p:origin x="2952" y="76"/>
      </p:cViewPr>
      <p:guideLst>
        <p:guide orient="horz" pos="2183"/>
        <p:guide pos="2880"/>
      </p:guideLst>
    </p:cSldViewPr>
  </p:slideViewPr>
  <p:outlineViewPr>
    <p:cViewPr>
      <p:scale>
        <a:sx n="33" d="100"/>
        <a:sy n="33" d="100"/>
      </p:scale>
      <p:origin x="0" y="0"/>
    </p:cViewPr>
  </p:outlineViewPr>
  <p:notesTextViewPr>
    <p:cViewPr>
      <p:scale>
        <a:sx n="3" d="2"/>
        <a:sy n="3" d="2"/>
      </p:scale>
      <p:origin x="0" y="-1232"/>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13/01/2021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a:t>
            </a:r>
            <a:r>
              <a:rPr lang="en-GB" dirty="0" err="1"/>
              <a:t>signfied</a:t>
            </a:r>
            <a:r>
              <a:rPr lang="en-GB" dirty="0"/>
              <a:t>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 figure” command tells LaTeX you’re about to use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 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 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and text in columns 2 and 3 to be centred within those columns.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line by line, with lines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You may also use the “</a:t>
            </a:r>
            <a:r>
              <a:rPr lang="en-GB" dirty="0" err="1"/>
              <a:t>eqref</a:t>
            </a:r>
            <a:r>
              <a:rPr lang="en-GB" dirty="0"/>
              <a:t>” command to cause the reference to have the same appearance as the equation number, but this isn’t mandatory and you may use the “ref” command even for equations.</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tool you’re using), read the error message, edit the </a:t>
            </a:r>
            <a:r>
              <a:rPr lang="en-GB" dirty="0" err="1"/>
              <a:t>fileto</a:t>
            </a:r>
            <a:r>
              <a:rPr lang="en-GB" dirty="0"/>
              <a:t>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you should all have installed on your machines as per the pre-course instructions.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will always include a declaration of the </a:t>
            </a:r>
            <a:r>
              <a:rPr lang="en-GB" dirty="0" err="1"/>
              <a:t>documentclas</a:t>
            </a:r>
            <a:r>
              <a:rPr lang="en-GB" dirty="0"/>
              <a:t>. This tells LaTeX what type of document you are creating, which enables certain features and help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section.</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r>
              <a:rPr lang="en-GB" sz="2500" dirty="0">
                <a:solidFill>
                  <a:schemeClr val="tx2">
                    <a:lumMod val="50000"/>
                    <a:lumOff val="50000"/>
                  </a:schemeClr>
                </a:solidFill>
              </a:rPr>
              <a:t>}</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3416320"/>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  </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D7E3869-0666-4A0A-8502-E7FC4F98CAA6}"/>
              </a:ext>
            </a:extLst>
          </p:cNvPr>
          <p:cNvPicPr>
            <a:picLocks noChangeAspect="1"/>
          </p:cNvPicPr>
          <p:nvPr/>
        </p:nvPicPr>
        <p:blipFill>
          <a:blip r:embed="rId3"/>
          <a:stretch>
            <a:fillRect/>
          </a:stretch>
        </p:blipFill>
        <p:spPr>
          <a:xfrm>
            <a:off x="4876125" y="3125010"/>
            <a:ext cx="3909167" cy="11871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endParaRPr lang="en-US" sz="2400" dirty="0"/>
          </a:p>
          <a:p>
            <a:pPr fontAlgn="base">
              <a:spcBef>
                <a:spcPts val="600"/>
              </a:spcBef>
              <a:spcAft>
                <a:spcPts val="600"/>
              </a:spcAft>
            </a:pPr>
            <a:r>
              <a:rPr lang="en-US" sz="2400" dirty="0"/>
              <a:t>Why would I use it?</a:t>
            </a:r>
          </a:p>
          <a:p>
            <a:pPr fontAlgn="base">
              <a:spcBef>
                <a:spcPts val="600"/>
              </a:spcBef>
              <a:spcAft>
                <a:spcPts val="600"/>
              </a:spcAft>
            </a:pPr>
            <a:r>
              <a:rPr lang="en-US" sz="2400" dirty="0"/>
              <a:t>How do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21604</TotalTime>
  <Words>4771</Words>
  <Application>Microsoft Office PowerPoint</Application>
  <PresentationFormat>On-screen Show (4:3)</PresentationFormat>
  <Paragraphs>308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332</cp:revision>
  <cp:lastPrinted>2017-04-21T16:42:54Z</cp:lastPrinted>
  <dcterms:created xsi:type="dcterms:W3CDTF">2014-10-29T16:03:49Z</dcterms:created>
  <dcterms:modified xsi:type="dcterms:W3CDTF">2021-01-13T14:25:38Z</dcterms:modified>
</cp:coreProperties>
</file>