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4" r:id="rId2"/>
    <p:sldId id="504" r:id="rId3"/>
    <p:sldId id="538" r:id="rId4"/>
    <p:sldId id="267" r:id="rId5"/>
    <p:sldId id="268" r:id="rId6"/>
    <p:sldId id="292" r:id="rId7"/>
    <p:sldId id="269" r:id="rId8"/>
    <p:sldId id="271" r:id="rId9"/>
    <p:sldId id="278" r:id="rId10"/>
    <p:sldId id="288" r:id="rId11"/>
    <p:sldId id="270" r:id="rId12"/>
    <p:sldId id="284" r:id="rId13"/>
    <p:sldId id="285" r:id="rId14"/>
    <p:sldId id="287" r:id="rId15"/>
    <p:sldId id="286" r:id="rId16"/>
    <p:sldId id="281" r:id="rId17"/>
    <p:sldId id="282" r:id="rId18"/>
    <p:sldId id="277" r:id="rId19"/>
    <p:sldId id="319" r:id="rId20"/>
    <p:sldId id="321" r:id="rId21"/>
    <p:sldId id="322" r:id="rId22"/>
    <p:sldId id="290" r:id="rId23"/>
    <p:sldId id="291" r:id="rId24"/>
    <p:sldId id="328" r:id="rId25"/>
    <p:sldId id="331" r:id="rId26"/>
    <p:sldId id="280"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4" d="100"/>
          <a:sy n="64" d="100"/>
        </p:scale>
        <p:origin x="2141" y="101"/>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08/04/2022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26</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23378</TotalTime>
  <Words>5065</Words>
  <Application>Microsoft Office PowerPoint</Application>
  <PresentationFormat>On-screen Show (4:3)</PresentationFormat>
  <Paragraphs>324</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364</cp:revision>
  <cp:lastPrinted>2017-04-21T16:42:54Z</cp:lastPrinted>
  <dcterms:created xsi:type="dcterms:W3CDTF">2014-10-29T16:03:49Z</dcterms:created>
  <dcterms:modified xsi:type="dcterms:W3CDTF">2022-04-08T09:23:59Z</dcterms:modified>
</cp:coreProperties>
</file>