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64" r:id="rId2"/>
    <p:sldId id="504" r:id="rId3"/>
    <p:sldId id="267" r:id="rId4"/>
    <p:sldId id="268" r:id="rId5"/>
    <p:sldId id="292" r:id="rId6"/>
    <p:sldId id="269" r:id="rId7"/>
    <p:sldId id="271" r:id="rId8"/>
    <p:sldId id="278" r:id="rId9"/>
    <p:sldId id="288" r:id="rId10"/>
    <p:sldId id="270" r:id="rId11"/>
    <p:sldId id="284" r:id="rId12"/>
    <p:sldId id="285" r:id="rId13"/>
    <p:sldId id="287" r:id="rId14"/>
    <p:sldId id="286" r:id="rId15"/>
    <p:sldId id="281" r:id="rId16"/>
    <p:sldId id="282" r:id="rId17"/>
    <p:sldId id="277" r:id="rId18"/>
    <p:sldId id="319" r:id="rId19"/>
    <p:sldId id="321" r:id="rId20"/>
    <p:sldId id="322" r:id="rId21"/>
    <p:sldId id="290" r:id="rId22"/>
    <p:sldId id="291" r:id="rId23"/>
    <p:sldId id="328" r:id="rId24"/>
    <p:sldId id="335" r:id="rId25"/>
    <p:sldId id="280" r:id="rId2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4F19C-454B-4D6F-8788-E5B990F556FB}" v="1" dt="2022-10-10T13:56:54.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112" d="100"/>
          <a:sy n="112" d="100"/>
        </p:scale>
        <p:origin x="68" y="428"/>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addSld delSld modSld modSection">
      <pc:chgData name="Cooling, Chris" userId="6dcf99c9-2ba5-410a-8445-0893a3d1421f" providerId="ADAL" clId="{99A4F19C-454B-4D6F-8788-E5B990F556FB}" dt="2022-10-10T13:56:55.487" v="1" actId="47"/>
      <pc:docMkLst>
        <pc:docMk/>
      </pc:docMkLst>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10/10/2022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5" y="1252639"/>
            <a:ext cx="4448577" cy="5478423"/>
          </a:xfrm>
          <a:prstGeom prst="rect">
            <a:avLst/>
          </a:prstGeom>
        </p:spPr>
        <p:txBody>
          <a:bodyPr wrap="square">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document</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30260</TotalTime>
  <Words>5017</Words>
  <Application>Microsoft Office PowerPoint</Application>
  <PresentationFormat>On-screen Show (4:3)</PresentationFormat>
  <Paragraphs>319</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2022-10-10T13:57:03Z</dcterms:modified>
</cp:coreProperties>
</file>