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04"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12" d="100"/>
          <a:sy n="112" d="100"/>
        </p:scale>
        <p:origin x="68" y="388"/>
      </p:cViewPr>
      <p:guideLst>
        <p:guide orient="horz" pos="2183"/>
        <p:guide pos="2880"/>
      </p:guideLst>
    </p:cSldViewPr>
  </p:slideViewPr>
  <p:outlineViewPr>
    <p:cViewPr>
      <p:scale>
        <a:sx n="33" d="100"/>
        <a:sy n="33" d="100"/>
      </p:scale>
      <p:origin x="0" y="0"/>
    </p:cViewPr>
  </p:outlineViewPr>
  <p:notesTextViewPr>
    <p:cViewPr>
      <p:scale>
        <a:sx n="3" d="2"/>
        <a:sy n="3" d="2"/>
      </p:scale>
      <p:origin x="0" y="-216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23/01/2023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23/01/2023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33034</TotalTime>
  <Words>5573</Words>
  <Application>Microsoft Office PowerPoint</Application>
  <PresentationFormat>On-screen Show (4:3)</PresentationFormat>
  <Paragraphs>371</Paragraphs>
  <Slides>29</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2023-01-23T10:47:26Z</dcterms:modified>
</cp:coreProperties>
</file>