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10"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10"/>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B416C-CA3E-48DD-A984-2479A7DE5978}" v="1" dt="2024-04-30T15:05:52.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4" d="100"/>
          <a:sy n="64" d="100"/>
        </p:scale>
        <p:origin x="2141" y="101"/>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0AEEDC4B-6518-4382-924D-A2C9C7BB48EC}"/>
    <pc:docChg chg="modSld">
      <pc:chgData name="Cooling, Chris" userId="6dcf99c9-2ba5-410a-8445-0893a3d1421f" providerId="ADAL" clId="{0AEEDC4B-6518-4382-924D-A2C9C7BB48EC}" dt="2023-11-03T15:55:52.125" v="0"/>
      <pc:docMkLst>
        <pc:docMk/>
      </pc:docMkLst>
      <pc:sldChg chg="modSp mod">
        <pc:chgData name="Cooling, Chris" userId="6dcf99c9-2ba5-410a-8445-0893a3d1421f" providerId="ADAL" clId="{0AEEDC4B-6518-4382-924D-A2C9C7BB48EC}" dt="2023-11-03T15:55:52.125" v="0"/>
        <pc:sldMkLst>
          <pc:docMk/>
          <pc:sldMk cId="466020703" sldId="335"/>
        </pc:sldMkLst>
        <pc:spChg chg="mod">
          <ac:chgData name="Cooling, Chris" userId="6dcf99c9-2ba5-410a-8445-0893a3d1421f" providerId="ADAL" clId="{0AEEDC4B-6518-4382-924D-A2C9C7BB48EC}" dt="2023-11-03T15:55:52.125" v="0"/>
          <ac:spMkLst>
            <pc:docMk/>
            <pc:sldMk cId="466020703" sldId="335"/>
            <ac:spMk id="3" creationId="{00000000-0000-0000-0000-000000000000}"/>
          </ac:spMkLst>
        </pc:spChg>
      </pc:sldChg>
    </pc:docChg>
  </pc:docChgLst>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961B416C-CA3E-48DD-A984-2479A7DE5978}"/>
    <pc:docChg chg="modSld">
      <pc:chgData name="Cooling, Chris" userId="6dcf99c9-2ba5-410a-8445-0893a3d1421f" providerId="ADAL" clId="{961B416C-CA3E-48DD-A984-2479A7DE5978}" dt="2024-04-30T15:05:52.479" v="0"/>
      <pc:docMkLst>
        <pc:docMk/>
      </pc:docMkLst>
      <pc:sldChg chg="addSp modSp">
        <pc:chgData name="Cooling, Chris" userId="6dcf99c9-2ba5-410a-8445-0893a3d1421f" providerId="ADAL" clId="{961B416C-CA3E-48DD-A984-2479A7DE5978}" dt="2024-04-30T15:05:52.479" v="0"/>
        <pc:sldMkLst>
          <pc:docMk/>
          <pc:sldMk cId="687175056" sldId="322"/>
        </pc:sldMkLst>
        <pc:spChg chg="add mod">
          <ac:chgData name="Cooling, Chris" userId="6dcf99c9-2ba5-410a-8445-0893a3d1421f" providerId="ADAL" clId="{961B416C-CA3E-48DD-A984-2479A7DE5978}" dt="2024-04-30T15:05:52.479" v="0"/>
          <ac:spMkLst>
            <pc:docMk/>
            <pc:sldMk cId="687175056" sldId="322"/>
            <ac:spMk id="6" creationId="{D86C6FB8-7A1B-C355-5E09-83B2D69EDB44}"/>
          </ac:spMkLst>
        </pc:sp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docChgLst>
    <pc:chgData name="Cooling, Chris" userId="6dcf99c9-2ba5-410a-8445-0893a3d1421f" providerId="ADAL" clId="{02736F4D-AEB0-4E10-B599-568033275B05}"/>
    <pc:docChg chg="addSld delSld modSld modSection">
      <pc:chgData name="Cooling, Chris" userId="6dcf99c9-2ba5-410a-8445-0893a3d1421f" providerId="ADAL" clId="{02736F4D-AEB0-4E10-B599-568033275B05}" dt="2023-02-24T16:46:17.106" v="1" actId="47"/>
      <pc:docMkLst>
        <pc:docMk/>
      </pc:docMkLst>
      <pc:sldChg chg="del">
        <pc:chgData name="Cooling, Chris" userId="6dcf99c9-2ba5-410a-8445-0893a3d1421f" providerId="ADAL" clId="{02736F4D-AEB0-4E10-B599-568033275B05}" dt="2023-02-24T16:46:17.106" v="1" actId="47"/>
        <pc:sldMkLst>
          <pc:docMk/>
          <pc:sldMk cId="3686223621" sldId="504"/>
        </pc:sldMkLst>
      </pc:sldChg>
      <pc:sldChg chg="add">
        <pc:chgData name="Cooling, Chris" userId="6dcf99c9-2ba5-410a-8445-0893a3d1421f" providerId="ADAL" clId="{02736F4D-AEB0-4E10-B599-568033275B05}" dt="2023-02-24T16:46:15.120" v="0"/>
        <pc:sldMkLst>
          <pc:docMk/>
          <pc:sldMk cId="1605209827" sldId="510"/>
        </pc:sldMkLst>
      </pc:sldChg>
    </pc:docChg>
  </pc:docChgLst>
  <pc:docChgLst>
    <pc:chgData name="Cooling, Chris" userId="6dcf99c9-2ba5-410a-8445-0893a3d1421f" providerId="ADAL" clId="{4444CFD2-6B08-4F5E-830C-F73E3611A601}"/>
    <pc:docChg chg="addSld delSld modSld modSection">
      <pc:chgData name="Cooling, Chris" userId="6dcf99c9-2ba5-410a-8445-0893a3d1421f" providerId="ADAL" clId="{4444CFD2-6B08-4F5E-830C-F73E3611A601}" dt="2024-03-27T15:41:09.872" v="1"/>
      <pc:docMkLst>
        <pc:docMk/>
      </pc:docMkLst>
      <pc:sldChg chg="add del">
        <pc:chgData name="Cooling, Chris" userId="6dcf99c9-2ba5-410a-8445-0893a3d1421f" providerId="ADAL" clId="{4444CFD2-6B08-4F5E-830C-F73E3611A601}" dt="2024-03-27T15:41:09.872" v="1"/>
        <pc:sldMkLst>
          <pc:docMk/>
          <pc:sldMk cId="46157443" sldId="321"/>
        </pc:sldMkLst>
      </pc:sldChg>
      <pc:sldChg chg="add del">
        <pc:chgData name="Cooling, Chris" userId="6dcf99c9-2ba5-410a-8445-0893a3d1421f" providerId="ADAL" clId="{4444CFD2-6B08-4F5E-830C-F73E3611A601}" dt="2024-03-27T15:41:09.872" v="1"/>
        <pc:sldMkLst>
          <pc:docMk/>
          <pc:sldMk cId="687175056"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30/04/2024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30/04/2024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30/04/2024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30/04/2024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60520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
        <p:nvSpPr>
          <p:cNvPr id="6" name="TextBox 5">
            <a:extLst>
              <a:ext uri="{FF2B5EF4-FFF2-40B4-BE49-F238E27FC236}">
                <a16:creationId xmlns:a16="http://schemas.microsoft.com/office/drawing/2014/main" id="{D86C6FB8-7A1B-C355-5E09-83B2D69EDB4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33232</TotalTime>
  <Words>5560</Words>
  <Application>Microsoft Office PowerPoint</Application>
  <PresentationFormat>On-screen Show (4:3)</PresentationFormat>
  <Paragraphs>372</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Courier New</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2024-04-30T15:05:53Z</dcterms:modified>
</cp:coreProperties>
</file>