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67"/>
      </p:cViewPr>
      <p:guideLst>
        <p:guide orient="horz" pos="2183"/>
        <p:guide pos="2880"/>
      </p:guideLst>
    </p:cSldViewPr>
  </p:slideViewPr>
  <p:outlineViewPr>
    <p:cViewPr>
      <p:scale>
        <a:sx n="33" d="100"/>
        <a:sy n="33" d="100"/>
      </p:scale>
      <p:origin x="0" y="0"/>
    </p:cViewPr>
  </p:outlineViewPr>
  <p:notesTextViewPr>
    <p:cViewPr>
      <p:scale>
        <a:sx n="3" d="2"/>
        <a:sy n="3" d="2"/>
      </p:scale>
      <p:origin x="0" y="-1066"/>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created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a:t>
            </a:r>
            <a:r>
              <a:rPr lang="en-GB"/>
              <a:t>your document </a:t>
            </a:r>
            <a:r>
              <a:rPr lang="en-GB" dirty="0"/>
              <a:t>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22979</TotalTime>
  <Words>4922</Words>
  <Application>Microsoft Office PowerPoint</Application>
  <PresentationFormat>On-screen Show (4:3)</PresentationFormat>
  <Paragraphs>313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346</cp:revision>
  <cp:lastPrinted>2017-04-21T16:42:54Z</cp:lastPrinted>
  <dcterms:created xsi:type="dcterms:W3CDTF">2014-10-29T16:03:49Z</dcterms:created>
  <dcterms:modified xsi:type="dcterms:W3CDTF">2021-02-19T09:24:19Z</dcterms:modified>
</cp:coreProperties>
</file>