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64" r:id="rId2"/>
    <p:sldId id="504" r:id="rId3"/>
    <p:sldId id="258" r:id="rId4"/>
    <p:sldId id="267" r:id="rId5"/>
    <p:sldId id="268" r:id="rId6"/>
    <p:sldId id="292" r:id="rId7"/>
    <p:sldId id="269" r:id="rId8"/>
    <p:sldId id="271" r:id="rId9"/>
    <p:sldId id="278" r:id="rId10"/>
    <p:sldId id="288" r:id="rId11"/>
    <p:sldId id="270" r:id="rId12"/>
    <p:sldId id="284" r:id="rId13"/>
    <p:sldId id="285" r:id="rId14"/>
    <p:sldId id="287" r:id="rId15"/>
    <p:sldId id="286" r:id="rId16"/>
    <p:sldId id="281" r:id="rId17"/>
    <p:sldId id="282" r:id="rId18"/>
    <p:sldId id="277" r:id="rId19"/>
    <p:sldId id="319" r:id="rId20"/>
    <p:sldId id="321" r:id="rId21"/>
    <p:sldId id="322" r:id="rId22"/>
    <p:sldId id="290" r:id="rId23"/>
    <p:sldId id="291" r:id="rId24"/>
    <p:sldId id="328" r:id="rId25"/>
    <p:sldId id="331" r:id="rId26"/>
    <p:sldId id="280" r:id="rId27"/>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8246" autoAdjust="0"/>
  </p:normalViewPr>
  <p:slideViewPr>
    <p:cSldViewPr snapToGrid="0" snapToObjects="1">
      <p:cViewPr varScale="1">
        <p:scale>
          <a:sx n="64" d="100"/>
          <a:sy n="64" d="100"/>
        </p:scale>
        <p:origin x="2141" y="101"/>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08/03/2022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26</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solidFill>
                  <a:schemeClr val="tx1"/>
                </a:solidFill>
                <a:ea typeface="+mj-lt"/>
                <a:cs typeface="+mj-lt"/>
              </a:rPr>
              <a:t>Face coverings</a:t>
            </a:r>
          </a:p>
          <a:p>
            <a:pPr marL="457200" indent="-457200">
              <a:buFont typeface="Arial" panose="020B0604020202020204" pitchFamily="34" charset="0"/>
              <a:buChar char="•"/>
            </a:pPr>
            <a:r>
              <a:rPr lang="en-GB" sz="2200" b="0" i="0">
                <a:solidFill>
                  <a:schemeClr val="tx1"/>
                </a:solidFill>
                <a:effectLst/>
                <a:latin typeface="+mn-lt"/>
              </a:rPr>
              <a:t>While infection rates remain high, we encourage all members of our community to continue wearing face coverings in most indoor settings on campus, including Graduate School workshops</a:t>
            </a:r>
          </a:p>
          <a:p>
            <a:endParaRPr lang="en-US" sz="2200" u="sng">
              <a:solidFill>
                <a:schemeClr val="tx1"/>
              </a:solidFill>
              <a:ea typeface="+mj-lt"/>
              <a:cs typeface="+mj-lt"/>
            </a:endParaRPr>
          </a:p>
          <a:p>
            <a:r>
              <a:rPr lang="en-US" sz="2200" u="sng">
                <a:solidFill>
                  <a:schemeClr val="tx1"/>
                </a:solidFill>
                <a:latin typeface="+mn-lt"/>
                <a:ea typeface="+mj-lt"/>
                <a:cs typeface="+mj-lt"/>
              </a:rPr>
              <a:t>Hygiene</a:t>
            </a:r>
            <a:endParaRPr lang="en-GB" sz="2200" u="sng">
              <a:solidFill>
                <a:schemeClr val="tx1"/>
              </a:solidFill>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solidFill>
                  <a:schemeClr val="tx1"/>
                </a:solidFill>
              </a:rPr>
              <a:t>Where hand </a:t>
            </a:r>
            <a:r>
              <a:rPr lang="en-US" sz="2200" err="1">
                <a:solidFill>
                  <a:schemeClr val="tx1"/>
                </a:solidFill>
              </a:rPr>
              <a:t>sanitiser</a:t>
            </a:r>
            <a:r>
              <a:rPr lang="en-US" sz="2200">
                <a:solidFill>
                  <a:schemeClr val="tx1"/>
                </a:solidFill>
              </a:rPr>
              <a:t> is available, please use it</a:t>
            </a:r>
          </a:p>
          <a:p>
            <a:endParaRPr lang="en-US" sz="2400"/>
          </a:p>
        </p:txBody>
      </p:sp>
    </p:spTree>
    <p:extLst>
      <p:ext uri="{BB962C8B-B14F-4D97-AF65-F5344CB8AC3E}">
        <p14:creationId xmlns:p14="http://schemas.microsoft.com/office/powerpoint/2010/main" val="7090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23378</TotalTime>
  <Words>5051</Words>
  <Application>Microsoft Office PowerPoint</Application>
  <PresentationFormat>On-screen Show (4:3)</PresentationFormat>
  <Paragraphs>321</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363</cp:revision>
  <cp:lastPrinted>2017-04-21T16:42:54Z</cp:lastPrinted>
  <dcterms:created xsi:type="dcterms:W3CDTF">2014-10-29T16:03:49Z</dcterms:created>
  <dcterms:modified xsi:type="dcterms:W3CDTF">2022-03-08T15:51:35Z</dcterms:modified>
</cp:coreProperties>
</file>