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64" r:id="rId2"/>
    <p:sldId id="504" r:id="rId3"/>
    <p:sldId id="267" r:id="rId4"/>
    <p:sldId id="505" r:id="rId5"/>
    <p:sldId id="268" r:id="rId6"/>
    <p:sldId id="292" r:id="rId7"/>
    <p:sldId id="269" r:id="rId8"/>
    <p:sldId id="271" r:id="rId9"/>
    <p:sldId id="278" r:id="rId10"/>
    <p:sldId id="288" r:id="rId11"/>
    <p:sldId id="506" r:id="rId12"/>
    <p:sldId id="507" r:id="rId13"/>
    <p:sldId id="270" r:id="rId14"/>
    <p:sldId id="284" r:id="rId15"/>
    <p:sldId id="285" r:id="rId16"/>
    <p:sldId id="287" r:id="rId17"/>
    <p:sldId id="286" r:id="rId18"/>
    <p:sldId id="281" r:id="rId19"/>
    <p:sldId id="282" r:id="rId20"/>
    <p:sldId id="277" r:id="rId21"/>
    <p:sldId id="319" r:id="rId22"/>
    <p:sldId id="321" r:id="rId23"/>
    <p:sldId id="322" r:id="rId24"/>
    <p:sldId id="290" r:id="rId25"/>
    <p:sldId id="291" r:id="rId26"/>
    <p:sldId id="328" r:id="rId27"/>
    <p:sldId id="335" r:id="rId28"/>
    <p:sldId id="280" r:id="rId2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68"/>
            <p14:sldId id="292"/>
            <p14:sldId id="26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4F19C-454B-4D6F-8788-E5B990F556FB}" v="12" dt="2022-10-13T14:46:32.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129" d="100"/>
          <a:sy n="129" d="100"/>
        </p:scale>
        <p:origin x="2952" y="88"/>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2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30297</TotalTime>
  <Words>5327</Words>
  <Application>Microsoft Office PowerPoint</Application>
  <PresentationFormat>On-screen Show (4:3)</PresentationFormat>
  <Paragraphs>353</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LaTeX</vt:lpstr>
      <vt:lpstr>Overleaf</vt:lpstr>
      <vt:lpstr>Creating a document</vt:lpstr>
      <vt:lpstr>Sections</vt:lpstr>
      <vt:lpstr>Chapters and Paragraphs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2022-10-13T14:48:05Z</dcterms:modified>
</cp:coreProperties>
</file>