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handoutMasterIdLst>
    <p:handoutMasterId r:id="rId32"/>
  </p:handoutMasterIdLst>
  <p:sldIdLst>
    <p:sldId id="264" r:id="rId2"/>
    <p:sldId id="510" r:id="rId3"/>
    <p:sldId id="267" r:id="rId4"/>
    <p:sldId id="505" r:id="rId5"/>
    <p:sldId id="268" r:id="rId6"/>
    <p:sldId id="292" r:id="rId7"/>
    <p:sldId id="269" r:id="rId8"/>
    <p:sldId id="509" r:id="rId9"/>
    <p:sldId id="271" r:id="rId10"/>
    <p:sldId id="278" r:id="rId11"/>
    <p:sldId id="288" r:id="rId12"/>
    <p:sldId id="506" r:id="rId13"/>
    <p:sldId id="507" r:id="rId14"/>
    <p:sldId id="270" r:id="rId15"/>
    <p:sldId id="284" r:id="rId16"/>
    <p:sldId id="285" r:id="rId17"/>
    <p:sldId id="287" r:id="rId18"/>
    <p:sldId id="286" r:id="rId19"/>
    <p:sldId id="281" r:id="rId20"/>
    <p:sldId id="282" r:id="rId21"/>
    <p:sldId id="277" r:id="rId22"/>
    <p:sldId id="319" r:id="rId23"/>
    <p:sldId id="321" r:id="rId24"/>
    <p:sldId id="322" r:id="rId25"/>
    <p:sldId id="290" r:id="rId26"/>
    <p:sldId id="291" r:id="rId27"/>
    <p:sldId id="328" r:id="rId28"/>
    <p:sldId id="335" r:id="rId29"/>
    <p:sldId id="280" r:id="rId3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10"/>
            <p14:sldId id="267"/>
            <p14:sldId id="505"/>
            <p14:sldId id="268"/>
            <p14:sldId id="292"/>
            <p14:sldId id="269"/>
            <p14:sldId id="509"/>
            <p14:sldId id="271"/>
            <p14:sldId id="278"/>
            <p14:sldId id="288"/>
            <p14:sldId id="506"/>
            <p14:sldId id="507"/>
            <p14:sldId id="270"/>
            <p14:sldId id="284"/>
            <p14:sldId id="285"/>
            <p14:sldId id="287"/>
            <p14:sldId id="286"/>
            <p14:sldId id="281"/>
            <p14:sldId id="282"/>
            <p14:sldId id="277"/>
            <p14:sldId id="319"/>
            <p14:sldId id="321"/>
            <p14:sldId id="322"/>
            <p14:sldId id="290"/>
            <p14:sldId id="291"/>
            <p14:sldId id="328"/>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E613D-C08C-45A9-AEA2-BDB01C2A9B0B}" v="1" dt="2024-06-04T08:34:00.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8246" autoAdjust="0"/>
  </p:normalViewPr>
  <p:slideViewPr>
    <p:cSldViewPr snapToGrid="0" snapToObjects="1">
      <p:cViewPr varScale="1">
        <p:scale>
          <a:sx n="64" d="100"/>
          <a:sy n="64" d="100"/>
        </p:scale>
        <p:origin x="2141" y="101"/>
      </p:cViewPr>
      <p:guideLst>
        <p:guide orient="horz" pos="2183"/>
        <p:guide pos="2880"/>
      </p:guideLst>
    </p:cSldViewPr>
  </p:slideViewPr>
  <p:outlineViewPr>
    <p:cViewPr>
      <p:scale>
        <a:sx n="33" d="100"/>
        <a:sy n="33" d="100"/>
      </p:scale>
      <p:origin x="0" y="0"/>
    </p:cViewPr>
  </p:outlineViewPr>
  <p:notesTextViewPr>
    <p:cViewPr>
      <p:scale>
        <a:sx n="3" d="2"/>
        <a:sy n="3" d="2"/>
      </p:scale>
      <p:origin x="0" y="-576"/>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0AEEDC4B-6518-4382-924D-A2C9C7BB48EC}"/>
    <pc:docChg chg="modSld">
      <pc:chgData name="Cooling, Chris" userId="6dcf99c9-2ba5-410a-8445-0893a3d1421f" providerId="ADAL" clId="{0AEEDC4B-6518-4382-924D-A2C9C7BB48EC}" dt="2023-11-03T15:55:52.125" v="0"/>
      <pc:docMkLst>
        <pc:docMk/>
      </pc:docMkLst>
      <pc:sldChg chg="modSp mod">
        <pc:chgData name="Cooling, Chris" userId="6dcf99c9-2ba5-410a-8445-0893a3d1421f" providerId="ADAL" clId="{0AEEDC4B-6518-4382-924D-A2C9C7BB48EC}" dt="2023-11-03T15:55:52.125" v="0"/>
        <pc:sldMkLst>
          <pc:docMk/>
          <pc:sldMk cId="466020703" sldId="335"/>
        </pc:sldMkLst>
        <pc:spChg chg="mod">
          <ac:chgData name="Cooling, Chris" userId="6dcf99c9-2ba5-410a-8445-0893a3d1421f" providerId="ADAL" clId="{0AEEDC4B-6518-4382-924D-A2C9C7BB48EC}" dt="2023-11-03T15:55:52.125" v="0"/>
          <ac:spMkLst>
            <pc:docMk/>
            <pc:sldMk cId="466020703" sldId="335"/>
            <ac:spMk id="3" creationId="{00000000-0000-0000-0000-000000000000}"/>
          </ac:spMkLst>
        </pc:spChg>
      </pc:sldChg>
    </pc:docChg>
  </pc:docChgLst>
  <pc:docChgLst>
    <pc:chgData name="Cooling, Chris" userId="6dcf99c9-2ba5-410a-8445-0893a3d1421f" providerId="ADAL" clId="{99A4F19C-454B-4D6F-8788-E5B990F556FB}"/>
    <pc:docChg chg="undo custSel addSld delSld modSld modSection">
      <pc:chgData name="Cooling, Chris" userId="6dcf99c9-2ba5-410a-8445-0893a3d1421f" providerId="ADAL" clId="{99A4F19C-454B-4D6F-8788-E5B990F556FB}" dt="2022-10-13T14:47:54.963" v="2110" actId="14100"/>
      <pc:docMkLst>
        <pc:docMk/>
      </pc:docMkLst>
      <pc:sldChg chg="addSp delSp modSp mod">
        <pc:chgData name="Cooling, Chris" userId="6dcf99c9-2ba5-410a-8445-0893a3d1421f" providerId="ADAL" clId="{99A4F19C-454B-4D6F-8788-E5B990F556FB}" dt="2022-10-13T14:47:54.963" v="2110" actId="14100"/>
        <pc:sldMkLst>
          <pc:docMk/>
          <pc:sldMk cId="3909134183" sldId="281"/>
        </pc:sldMkLst>
        <pc:spChg chg="add mod">
          <ac:chgData name="Cooling, Chris" userId="6dcf99c9-2ba5-410a-8445-0893a3d1421f" providerId="ADAL" clId="{99A4F19C-454B-4D6F-8788-E5B990F556FB}" dt="2022-10-13T14:47:06.435" v="2107" actId="1076"/>
          <ac:spMkLst>
            <pc:docMk/>
            <pc:sldMk cId="3909134183" sldId="281"/>
            <ac:spMk id="3" creationId="{0787310E-70E0-44FF-B521-0B689D3F5995}"/>
          </ac:spMkLst>
        </pc:spChg>
        <pc:spChg chg="add mod">
          <ac:chgData name="Cooling, Chris" userId="6dcf99c9-2ba5-410a-8445-0893a3d1421f" providerId="ADAL" clId="{99A4F19C-454B-4D6F-8788-E5B990F556FB}" dt="2022-10-13T14:47:54.963" v="2110" actId="14100"/>
          <ac:spMkLst>
            <pc:docMk/>
            <pc:sldMk cId="3909134183" sldId="281"/>
            <ac:spMk id="4" creationId="{8608B5DA-14FD-4EDF-8FE9-3DD5557D6891}"/>
          </ac:spMkLst>
        </pc:spChg>
        <pc:spChg chg="add del mod">
          <ac:chgData name="Cooling, Chris" userId="6dcf99c9-2ba5-410a-8445-0893a3d1421f" providerId="ADAL" clId="{99A4F19C-454B-4D6F-8788-E5B990F556FB}" dt="2022-10-13T14:45:09.251" v="2074" actId="1076"/>
          <ac:spMkLst>
            <pc:docMk/>
            <pc:sldMk cId="3909134183" sldId="281"/>
            <ac:spMk id="7" creationId="{6697DCCF-93EB-41A8-8992-5C30E095C69B}"/>
          </ac:spMkLst>
        </pc:spChg>
        <pc:grpChg chg="add mod">
          <ac:chgData name="Cooling, Chris" userId="6dcf99c9-2ba5-410a-8445-0893a3d1421f" providerId="ADAL" clId="{99A4F19C-454B-4D6F-8788-E5B990F556FB}" dt="2022-10-13T14:47:14.683" v="2109" actId="1076"/>
          <ac:grpSpMkLst>
            <pc:docMk/>
            <pc:sldMk cId="3909134183" sldId="281"/>
            <ac:grpSpMk id="5" creationId="{24CBAB40-2A2B-4C79-ABC6-AB3AA9AAD215}"/>
          </ac:grpSpMkLst>
        </pc:grpChg>
      </pc:sldChg>
      <pc:sldChg chg="delSp mod modNotesTx">
        <pc:chgData name="Cooling, Chris" userId="6dcf99c9-2ba5-410a-8445-0893a3d1421f" providerId="ADAL" clId="{99A4F19C-454B-4D6F-8788-E5B990F556FB}" dt="2022-10-13T14:30:21.373" v="580" actId="478"/>
        <pc:sldMkLst>
          <pc:docMk/>
          <pc:sldMk cId="2980091057" sldId="288"/>
        </pc:sldMkLst>
        <pc:spChg chg="del">
          <ac:chgData name="Cooling, Chris" userId="6dcf99c9-2ba5-410a-8445-0893a3d1421f" providerId="ADAL" clId="{99A4F19C-454B-4D6F-8788-E5B990F556FB}" dt="2022-10-13T14:30:21.373" v="580" actId="478"/>
          <ac:spMkLst>
            <pc:docMk/>
            <pc:sldMk cId="2980091057" sldId="288"/>
            <ac:spMk id="6" creationId="{016B593D-9671-4306-AC3D-C3E5EF3900E6}"/>
          </ac:spMkLst>
        </pc:spChg>
      </pc:sldChg>
      <pc:sldChg chg="modSp mod">
        <pc:chgData name="Cooling, Chris" userId="6dcf99c9-2ba5-410a-8445-0893a3d1421f" providerId="ADAL" clId="{99A4F19C-454B-4D6F-8788-E5B990F556FB}" dt="2022-10-13T08:16:20.521" v="275" actId="20577"/>
        <pc:sldMkLst>
          <pc:docMk/>
          <pc:sldMk cId="3718216746" sldId="292"/>
        </pc:sldMkLst>
        <pc:spChg chg="mod">
          <ac:chgData name="Cooling, Chris" userId="6dcf99c9-2ba5-410a-8445-0893a3d1421f" providerId="ADAL" clId="{99A4F19C-454B-4D6F-8788-E5B990F556FB}" dt="2022-10-13T08:16:20.521" v="275" actId="20577"/>
          <ac:spMkLst>
            <pc:docMk/>
            <pc:sldMk cId="3718216746" sldId="292"/>
            <ac:spMk id="3" creationId="{00000000-0000-0000-0000-000000000000}"/>
          </ac:spMkLst>
        </pc:spChg>
      </pc:sldChg>
      <pc:sldChg chg="del">
        <pc:chgData name="Cooling, Chris" userId="6dcf99c9-2ba5-410a-8445-0893a3d1421f" providerId="ADAL" clId="{99A4F19C-454B-4D6F-8788-E5B990F556FB}" dt="2022-10-10T13:56:55.487" v="1" actId="47"/>
        <pc:sldMkLst>
          <pc:docMk/>
          <pc:sldMk cId="2122788927" sldId="331"/>
        </pc:sldMkLst>
      </pc:sldChg>
      <pc:sldChg chg="add">
        <pc:chgData name="Cooling, Chris" userId="6dcf99c9-2ba5-410a-8445-0893a3d1421f" providerId="ADAL" clId="{99A4F19C-454B-4D6F-8788-E5B990F556FB}" dt="2022-10-10T13:56:54.172" v="0"/>
        <pc:sldMkLst>
          <pc:docMk/>
          <pc:sldMk cId="466020703" sldId="335"/>
        </pc:sldMkLst>
      </pc:sldChg>
      <pc:sldChg chg="modSp add mod">
        <pc:chgData name="Cooling, Chris" userId="6dcf99c9-2ba5-410a-8445-0893a3d1421f" providerId="ADAL" clId="{99A4F19C-454B-4D6F-8788-E5B990F556FB}" dt="2022-10-13T08:16:52.385" v="348" actId="20577"/>
        <pc:sldMkLst>
          <pc:docMk/>
          <pc:sldMk cId="634929309" sldId="505"/>
        </pc:sldMkLst>
        <pc:spChg chg="mod">
          <ac:chgData name="Cooling, Chris" userId="6dcf99c9-2ba5-410a-8445-0893a3d1421f" providerId="ADAL" clId="{99A4F19C-454B-4D6F-8788-E5B990F556FB}" dt="2022-10-13T08:14:54.224" v="62" actId="20577"/>
          <ac:spMkLst>
            <pc:docMk/>
            <pc:sldMk cId="634929309" sldId="505"/>
            <ac:spMk id="2" creationId="{00000000-0000-0000-0000-000000000000}"/>
          </ac:spMkLst>
        </pc:spChg>
        <pc:spChg chg="mod">
          <ac:chgData name="Cooling, Chris" userId="6dcf99c9-2ba5-410a-8445-0893a3d1421f" providerId="ADAL" clId="{99A4F19C-454B-4D6F-8788-E5B990F556FB}" dt="2022-10-13T08:16:52.385" v="348" actId="20577"/>
          <ac:spMkLst>
            <pc:docMk/>
            <pc:sldMk cId="634929309" sldId="505"/>
            <ac:spMk id="3" creationId="{00000000-0000-0000-0000-000000000000}"/>
          </ac:spMkLst>
        </pc:spChg>
      </pc:sldChg>
      <pc:sldChg chg="modSp new del mod">
        <pc:chgData name="Cooling, Chris" userId="6dcf99c9-2ba5-410a-8445-0893a3d1421f" providerId="ADAL" clId="{99A4F19C-454B-4D6F-8788-E5B990F556FB}" dt="2022-10-13T08:14:42.920" v="40" actId="2696"/>
        <pc:sldMkLst>
          <pc:docMk/>
          <pc:sldMk cId="1468214813" sldId="505"/>
        </pc:sldMkLst>
        <pc:spChg chg="mod">
          <ac:chgData name="Cooling, Chris" userId="6dcf99c9-2ba5-410a-8445-0893a3d1421f" providerId="ADAL" clId="{99A4F19C-454B-4D6F-8788-E5B990F556FB}" dt="2022-10-13T08:14:39.039" v="39" actId="20577"/>
          <ac:spMkLst>
            <pc:docMk/>
            <pc:sldMk cId="1468214813" sldId="505"/>
            <ac:spMk id="2" creationId="{9EA6D2E6-6FC8-4CA4-A82C-518A550B2D91}"/>
          </ac:spMkLst>
        </pc:spChg>
      </pc:sldChg>
      <pc:sldChg chg="addSp delSp modSp add mod modNotesTx">
        <pc:chgData name="Cooling, Chris" userId="6dcf99c9-2ba5-410a-8445-0893a3d1421f" providerId="ADAL" clId="{99A4F19C-454B-4D6F-8788-E5B990F556FB}" dt="2022-10-13T14:43:38.916" v="2065" actId="20577"/>
        <pc:sldMkLst>
          <pc:docMk/>
          <pc:sldMk cId="978899800" sldId="506"/>
        </pc:sldMkLst>
        <pc:spChg chg="mod">
          <ac:chgData name="Cooling, Chris" userId="6dcf99c9-2ba5-410a-8445-0893a3d1421f" providerId="ADAL" clId="{99A4F19C-454B-4D6F-8788-E5B990F556FB}" dt="2022-10-13T14:23:14.071" v="378" actId="20577"/>
          <ac:spMkLst>
            <pc:docMk/>
            <pc:sldMk cId="978899800" sldId="506"/>
            <ac:spMk id="2" creationId="{00000000-0000-0000-0000-000000000000}"/>
          </ac:spMkLst>
        </pc:spChg>
        <pc:spChg chg="del">
          <ac:chgData name="Cooling, Chris" userId="6dcf99c9-2ba5-410a-8445-0893a3d1421f" providerId="ADAL" clId="{99A4F19C-454B-4D6F-8788-E5B990F556FB}" dt="2022-10-13T14:24:30.969" v="397" actId="478"/>
          <ac:spMkLst>
            <pc:docMk/>
            <pc:sldMk cId="978899800" sldId="506"/>
            <ac:spMk id="3" creationId="{00000000-0000-0000-0000-000000000000}"/>
          </ac:spMkLst>
        </pc:spChg>
        <pc:spChg chg="add del mod">
          <ac:chgData name="Cooling, Chris" userId="6dcf99c9-2ba5-410a-8445-0893a3d1421f" providerId="ADAL" clId="{99A4F19C-454B-4D6F-8788-E5B990F556FB}" dt="2022-10-13T14:24:27.982" v="396" actId="207"/>
          <ac:spMkLst>
            <pc:docMk/>
            <pc:sldMk cId="978899800" sldId="506"/>
            <ac:spMk id="4" creationId="{00000000-0000-0000-0000-000000000000}"/>
          </ac:spMkLst>
        </pc:spChg>
        <pc:spChg chg="del">
          <ac:chgData name="Cooling, Chris" userId="6dcf99c9-2ba5-410a-8445-0893a3d1421f" providerId="ADAL" clId="{99A4F19C-454B-4D6F-8788-E5B990F556FB}" dt="2022-10-13T14:30:18.606" v="579" actId="478"/>
          <ac:spMkLst>
            <pc:docMk/>
            <pc:sldMk cId="978899800" sldId="506"/>
            <ac:spMk id="6" creationId="{016B593D-9671-4306-AC3D-C3E5EF3900E6}"/>
          </ac:spMkLst>
        </pc:spChg>
        <pc:picChg chg="add del mod">
          <ac:chgData name="Cooling, Chris" userId="6dcf99c9-2ba5-410a-8445-0893a3d1421f" providerId="ADAL" clId="{99A4F19C-454B-4D6F-8788-E5B990F556FB}" dt="2022-10-13T14:26:51.390" v="406" actId="478"/>
          <ac:picMkLst>
            <pc:docMk/>
            <pc:sldMk cId="978899800" sldId="506"/>
            <ac:picMk id="7" creationId="{F161F979-C5B5-424C-A8EA-470A0AAB550F}"/>
          </ac:picMkLst>
        </pc:picChg>
        <pc:picChg chg="add del mod">
          <ac:chgData name="Cooling, Chris" userId="6dcf99c9-2ba5-410a-8445-0893a3d1421f" providerId="ADAL" clId="{99A4F19C-454B-4D6F-8788-E5B990F556FB}" dt="2022-10-13T14:26:59.887" v="410" actId="478"/>
          <ac:picMkLst>
            <pc:docMk/>
            <pc:sldMk cId="978899800" sldId="506"/>
            <ac:picMk id="9" creationId="{49908345-B479-4E19-B7C1-CB9F3B94064F}"/>
          </ac:picMkLst>
        </pc:picChg>
        <pc:picChg chg="add mod">
          <ac:chgData name="Cooling, Chris" userId="6dcf99c9-2ba5-410a-8445-0893a3d1421f" providerId="ADAL" clId="{99A4F19C-454B-4D6F-8788-E5B990F556FB}" dt="2022-10-13T14:26:58.438" v="409" actId="1076"/>
          <ac:picMkLst>
            <pc:docMk/>
            <pc:sldMk cId="978899800" sldId="506"/>
            <ac:picMk id="12" creationId="{068D324C-C8E1-4112-8F44-08BD7E188D07}"/>
          </ac:picMkLst>
        </pc:picChg>
        <pc:picChg chg="add mod">
          <ac:chgData name="Cooling, Chris" userId="6dcf99c9-2ba5-410a-8445-0893a3d1421f" providerId="ADAL" clId="{99A4F19C-454B-4D6F-8788-E5B990F556FB}" dt="2022-10-13T14:27:29.134" v="413" actId="1076"/>
          <ac:picMkLst>
            <pc:docMk/>
            <pc:sldMk cId="978899800" sldId="506"/>
            <ac:picMk id="14" creationId="{CFCF29F6-1E9E-4F80-BBEE-8F54303C1CDC}"/>
          </ac:picMkLst>
        </pc:picChg>
      </pc:sldChg>
      <pc:sldChg chg="new del">
        <pc:chgData name="Cooling, Chris" userId="6dcf99c9-2ba5-410a-8445-0893a3d1421f" providerId="ADAL" clId="{99A4F19C-454B-4D6F-8788-E5B990F556FB}" dt="2022-10-13T14:14:20.490" v="350" actId="2696"/>
        <pc:sldMkLst>
          <pc:docMk/>
          <pc:sldMk cId="1121469172" sldId="506"/>
        </pc:sldMkLst>
      </pc:sldChg>
      <pc:sldChg chg="addSp modSp add mod modNotesTx">
        <pc:chgData name="Cooling, Chris" userId="6dcf99c9-2ba5-410a-8445-0893a3d1421f" providerId="ADAL" clId="{99A4F19C-454B-4D6F-8788-E5B990F556FB}" dt="2022-10-13T14:44:22.348" v="2067" actId="20577"/>
        <pc:sldMkLst>
          <pc:docMk/>
          <pc:sldMk cId="366462022" sldId="507"/>
        </pc:sldMkLst>
        <pc:spChg chg="add mod">
          <ac:chgData name="Cooling, Chris" userId="6dcf99c9-2ba5-410a-8445-0893a3d1421f" providerId="ADAL" clId="{99A4F19C-454B-4D6F-8788-E5B990F556FB}" dt="2022-10-13T14:41:04.860" v="1778" actId="20577"/>
          <ac:spMkLst>
            <pc:docMk/>
            <pc:sldMk cId="366462022" sldId="507"/>
            <ac:spMk id="3" creationId="{CEA63588-6052-45AE-88E0-2E6EA83273BF}"/>
          </ac:spMkLst>
        </pc:spChg>
        <pc:spChg chg="mod">
          <ac:chgData name="Cooling, Chris" userId="6dcf99c9-2ba5-410a-8445-0893a3d1421f" providerId="ADAL" clId="{99A4F19C-454B-4D6F-8788-E5B990F556FB}" dt="2022-10-13T14:31:56.950" v="721" actId="208"/>
          <ac:spMkLst>
            <pc:docMk/>
            <pc:sldMk cId="366462022" sldId="507"/>
            <ac:spMk id="4" creationId="{00000000-0000-0000-0000-000000000000}"/>
          </ac:spMkLst>
        </pc:spChg>
        <pc:spChg chg="add mod">
          <ac:chgData name="Cooling, Chris" userId="6dcf99c9-2ba5-410a-8445-0893a3d1421f" providerId="ADAL" clId="{99A4F19C-454B-4D6F-8788-E5B990F556FB}" dt="2022-10-13T14:38:48.557" v="1461" actId="20577"/>
          <ac:spMkLst>
            <pc:docMk/>
            <pc:sldMk cId="366462022" sldId="507"/>
            <ac:spMk id="5" creationId="{BE37356D-3C7C-48E9-B1CE-D015C90E9619}"/>
          </ac:spMkLst>
        </pc:spChg>
        <pc:spChg chg="add mod">
          <ac:chgData name="Cooling, Chris" userId="6dcf99c9-2ba5-410a-8445-0893a3d1421f" providerId="ADAL" clId="{99A4F19C-454B-4D6F-8788-E5B990F556FB}" dt="2022-10-13T14:38:51.965" v="1466" actId="20577"/>
          <ac:spMkLst>
            <pc:docMk/>
            <pc:sldMk cId="366462022" sldId="507"/>
            <ac:spMk id="10" creationId="{16D7942A-7302-4A9A-8779-AEE8D1A20F74}"/>
          </ac:spMkLst>
        </pc:spChg>
        <pc:spChg chg="add mod">
          <ac:chgData name="Cooling, Chris" userId="6dcf99c9-2ba5-410a-8445-0893a3d1421f" providerId="ADAL" clId="{99A4F19C-454B-4D6F-8788-E5B990F556FB}" dt="2022-10-13T14:38:55.916" v="1471" actId="20577"/>
          <ac:spMkLst>
            <pc:docMk/>
            <pc:sldMk cId="366462022" sldId="507"/>
            <ac:spMk id="12" creationId="{9A91F1F6-B162-46EB-8C67-8C35CB9B71CA}"/>
          </ac:spMkLst>
        </pc:spChg>
        <pc:spChg chg="add mod">
          <ac:chgData name="Cooling, Chris" userId="6dcf99c9-2ba5-410a-8445-0893a3d1421f" providerId="ADAL" clId="{99A4F19C-454B-4D6F-8788-E5B990F556FB}" dt="2022-10-13T14:38:59.893" v="1476" actId="20577"/>
          <ac:spMkLst>
            <pc:docMk/>
            <pc:sldMk cId="366462022" sldId="507"/>
            <ac:spMk id="13" creationId="{A8B6F1BF-8366-42F5-A72C-D4F22CB64E12}"/>
          </ac:spMkLst>
        </pc:spChg>
        <pc:cxnChg chg="add mod">
          <ac:chgData name="Cooling, Chris" userId="6dcf99c9-2ba5-410a-8445-0893a3d1421f" providerId="ADAL" clId="{99A4F19C-454B-4D6F-8788-E5B990F556FB}" dt="2022-10-13T14:38:48.557" v="1461" actId="20577"/>
          <ac:cxnSpMkLst>
            <pc:docMk/>
            <pc:sldMk cId="366462022" sldId="507"/>
            <ac:cxnSpMk id="14" creationId="{A0976D07-BC00-4DDF-A068-367A36D21F26}"/>
          </ac:cxnSpMkLst>
        </pc:cxnChg>
        <pc:cxnChg chg="add mod">
          <ac:chgData name="Cooling, Chris" userId="6dcf99c9-2ba5-410a-8445-0893a3d1421f" providerId="ADAL" clId="{99A4F19C-454B-4D6F-8788-E5B990F556FB}" dt="2022-10-13T14:38:51.965" v="1466" actId="20577"/>
          <ac:cxnSpMkLst>
            <pc:docMk/>
            <pc:sldMk cId="366462022" sldId="507"/>
            <ac:cxnSpMk id="15" creationId="{82F3A7B0-3565-4283-8917-2DC788A10FCB}"/>
          </ac:cxnSpMkLst>
        </pc:cxnChg>
        <pc:cxnChg chg="add mod">
          <ac:chgData name="Cooling, Chris" userId="6dcf99c9-2ba5-410a-8445-0893a3d1421f" providerId="ADAL" clId="{99A4F19C-454B-4D6F-8788-E5B990F556FB}" dt="2022-10-13T14:38:55.916" v="1471" actId="20577"/>
          <ac:cxnSpMkLst>
            <pc:docMk/>
            <pc:sldMk cId="366462022" sldId="507"/>
            <ac:cxnSpMk id="16" creationId="{72746100-F708-4056-A375-94CCBBA497FE}"/>
          </ac:cxnSpMkLst>
        </pc:cxnChg>
        <pc:cxnChg chg="add mod">
          <ac:chgData name="Cooling, Chris" userId="6dcf99c9-2ba5-410a-8445-0893a3d1421f" providerId="ADAL" clId="{99A4F19C-454B-4D6F-8788-E5B990F556FB}" dt="2022-10-13T14:38:59.893" v="1476" actId="20577"/>
          <ac:cxnSpMkLst>
            <pc:docMk/>
            <pc:sldMk cId="366462022" sldId="507"/>
            <ac:cxnSpMk id="17" creationId="{C2D6A218-A7D9-4864-89A1-D1A0A4F8324A}"/>
          </ac:cxnSpMkLst>
        </pc:cxnChg>
      </pc:sldChg>
    </pc:docChg>
  </pc:docChgLst>
  <pc:docChgLst>
    <pc:chgData name="Cooling, Chris" userId="6dcf99c9-2ba5-410a-8445-0893a3d1421f" providerId="ADAL" clId="{37FCA3D1-6AC0-45F6-BBA3-3C517D740004}"/>
    <pc:docChg chg="undo custSel addSld delSld modSld sldOrd modSection">
      <pc:chgData name="Cooling, Chris" userId="6dcf99c9-2ba5-410a-8445-0893a3d1421f" providerId="ADAL" clId="{37FCA3D1-6AC0-45F6-BBA3-3C517D740004}" dt="2022-12-08T09:48:12.945" v="1265" actId="20577"/>
      <pc:docMkLst>
        <pc:docMk/>
      </pc:docMkLst>
      <pc:sldChg chg="addSp delSp modSp mod modNotesTx">
        <pc:chgData name="Cooling, Chris" userId="6dcf99c9-2ba5-410a-8445-0893a3d1421f" providerId="ADAL" clId="{37FCA3D1-6AC0-45F6-BBA3-3C517D740004}" dt="2022-12-08T09:48:12.945" v="1265" actId="20577"/>
        <pc:sldMkLst>
          <pc:docMk/>
          <pc:sldMk cId="3436705082" sldId="278"/>
        </pc:sldMkLst>
        <pc:spChg chg="mod">
          <ac:chgData name="Cooling, Chris" userId="6dcf99c9-2ba5-410a-8445-0893a3d1421f" providerId="ADAL" clId="{37FCA3D1-6AC0-45F6-BBA3-3C517D740004}" dt="2022-12-08T09:47:17.584" v="1084" actId="20577"/>
          <ac:spMkLst>
            <pc:docMk/>
            <pc:sldMk cId="3436705082" sldId="278"/>
            <ac:spMk id="2" creationId="{00000000-0000-0000-0000-000000000000}"/>
          </ac:spMkLst>
        </pc:spChg>
        <pc:spChg chg="mod">
          <ac:chgData name="Cooling, Chris" userId="6dcf99c9-2ba5-410a-8445-0893a3d1421f" providerId="ADAL" clId="{37FCA3D1-6AC0-45F6-BBA3-3C517D740004}" dt="2022-12-08T09:47:13.465" v="1081" actId="1076"/>
          <ac:spMkLst>
            <pc:docMk/>
            <pc:sldMk cId="3436705082" sldId="278"/>
            <ac:spMk id="8" creationId="{00000000-0000-0000-0000-000000000000}"/>
          </ac:spMkLst>
        </pc:spChg>
        <pc:graphicFrameChg chg="add mod">
          <ac:chgData name="Cooling, Chris" userId="6dcf99c9-2ba5-410a-8445-0893a3d1421f" providerId="ADAL" clId="{37FCA3D1-6AC0-45F6-BBA3-3C517D740004}" dt="2022-12-08T09:47:07.683" v="1079" actId="1076"/>
          <ac:graphicFrameMkLst>
            <pc:docMk/>
            <pc:sldMk cId="3436705082" sldId="278"/>
            <ac:graphicFrameMk id="3" creationId="{F1EAD752-BAF7-E528-077D-206066DF74CF}"/>
          </ac:graphicFrameMkLst>
        </pc:graphicFrameChg>
        <pc:picChg chg="del">
          <ac:chgData name="Cooling, Chris" userId="6dcf99c9-2ba5-410a-8445-0893a3d1421f" providerId="ADAL" clId="{37FCA3D1-6AC0-45F6-BBA3-3C517D740004}" dt="2022-12-08T09:47:01.679" v="1075" actId="478"/>
          <ac:picMkLst>
            <pc:docMk/>
            <pc:sldMk cId="3436705082" sldId="278"/>
            <ac:picMk id="10" creationId="{15508FF3-872A-4118-8CCE-C4035BAE22CB}"/>
          </ac:picMkLst>
        </pc:picChg>
      </pc:sldChg>
      <pc:sldChg chg="add del">
        <pc:chgData name="Cooling, Chris" userId="6dcf99c9-2ba5-410a-8445-0893a3d1421f" providerId="ADAL" clId="{37FCA3D1-6AC0-45F6-BBA3-3C517D740004}" dt="2022-12-08T09:36:12.337" v="1" actId="47"/>
        <pc:sldMkLst>
          <pc:docMk/>
          <pc:sldMk cId="2079415115" sldId="508"/>
        </pc:sldMkLst>
      </pc:sldChg>
      <pc:sldChg chg="addSp delSp modSp add del mod ord">
        <pc:chgData name="Cooling, Chris" userId="6dcf99c9-2ba5-410a-8445-0893a3d1421f" providerId="ADAL" clId="{37FCA3D1-6AC0-45F6-BBA3-3C517D740004}" dt="2022-12-08T09:40:13.044" v="62" actId="47"/>
        <pc:sldMkLst>
          <pc:docMk/>
          <pc:sldMk cId="2573882255" sldId="508"/>
        </pc:sldMkLst>
        <pc:spChg chg="mod">
          <ac:chgData name="Cooling, Chris" userId="6dcf99c9-2ba5-410a-8445-0893a3d1421f" providerId="ADAL" clId="{37FCA3D1-6AC0-45F6-BBA3-3C517D740004}" dt="2022-12-08T09:36:20.931" v="14" actId="20577"/>
          <ac:spMkLst>
            <pc:docMk/>
            <pc:sldMk cId="2573882255" sldId="508"/>
            <ac:spMk id="2" creationId="{00000000-0000-0000-0000-000000000000}"/>
          </ac:spMkLst>
        </pc:spChg>
        <pc:spChg chg="mod">
          <ac:chgData name="Cooling, Chris" userId="6dcf99c9-2ba5-410a-8445-0893a3d1421f" providerId="ADAL" clId="{37FCA3D1-6AC0-45F6-BBA3-3C517D740004}" dt="2022-12-08T09:39:59.642" v="58" actId="207"/>
          <ac:spMkLst>
            <pc:docMk/>
            <pc:sldMk cId="2573882255" sldId="508"/>
            <ac:spMk id="4" creationId="{00000000-0000-0000-0000-000000000000}"/>
          </ac:spMkLst>
        </pc:spChg>
        <pc:graphicFrameChg chg="add del mod">
          <ac:chgData name="Cooling, Chris" userId="6dcf99c9-2ba5-410a-8445-0893a3d1421f" providerId="ADAL" clId="{37FCA3D1-6AC0-45F6-BBA3-3C517D740004}" dt="2022-12-08T09:39:57.884" v="53"/>
          <ac:graphicFrameMkLst>
            <pc:docMk/>
            <pc:sldMk cId="2573882255" sldId="508"/>
            <ac:graphicFrameMk id="3" creationId="{BA8606F0-564B-D874-BCFD-89522CE72BDB}"/>
          </ac:graphicFrameMkLst>
        </pc:graphicFrameChg>
        <pc:picChg chg="add del">
          <ac:chgData name="Cooling, Chris" userId="6dcf99c9-2ba5-410a-8445-0893a3d1421f" providerId="ADAL" clId="{37FCA3D1-6AC0-45F6-BBA3-3C517D740004}" dt="2022-12-08T09:39:58.152" v="54" actId="478"/>
          <ac:picMkLst>
            <pc:docMk/>
            <pc:sldMk cId="2573882255" sldId="508"/>
            <ac:picMk id="5" creationId="{E7FEF12E-9275-44A1-AA37-F204ACB7FE88}"/>
          </ac:picMkLst>
        </pc:picChg>
      </pc:sldChg>
      <pc:sldChg chg="modSp add mod modNotesTx">
        <pc:chgData name="Cooling, Chris" userId="6dcf99c9-2ba5-410a-8445-0893a3d1421f" providerId="ADAL" clId="{37FCA3D1-6AC0-45F6-BBA3-3C517D740004}" dt="2022-12-08T09:45:10.501" v="1073"/>
        <pc:sldMkLst>
          <pc:docMk/>
          <pc:sldMk cId="750216886" sldId="509"/>
        </pc:sldMkLst>
        <pc:spChg chg="mod">
          <ac:chgData name="Cooling, Chris" userId="6dcf99c9-2ba5-410a-8445-0893a3d1421f" providerId="ADAL" clId="{37FCA3D1-6AC0-45F6-BBA3-3C517D740004}" dt="2022-12-08T09:40:24.298" v="64" actId="1076"/>
          <ac:spMkLst>
            <pc:docMk/>
            <pc:sldMk cId="750216886" sldId="509"/>
            <ac:spMk id="4" creationId="{00000000-0000-0000-0000-000000000000}"/>
          </ac:spMkLst>
        </pc:spChg>
        <pc:graphicFrameChg chg="mod">
          <ac:chgData name="Cooling, Chris" userId="6dcf99c9-2ba5-410a-8445-0893a3d1421f" providerId="ADAL" clId="{37FCA3D1-6AC0-45F6-BBA3-3C517D740004}" dt="2022-12-08T09:40:27.410" v="65" actId="1076"/>
          <ac:graphicFrameMkLst>
            <pc:docMk/>
            <pc:sldMk cId="750216886" sldId="509"/>
            <ac:graphicFrameMk id="3" creationId="{BA8606F0-564B-D874-BCFD-89522CE72BDB}"/>
          </ac:graphicFrameMkLst>
        </pc:graphicFrameChg>
      </pc:sldChg>
      <pc:sldChg chg="addSp delSp modSp add del mod">
        <pc:chgData name="Cooling, Chris" userId="6dcf99c9-2ba5-410a-8445-0893a3d1421f" providerId="ADAL" clId="{37FCA3D1-6AC0-45F6-BBA3-3C517D740004}" dt="2022-12-08T09:39:57.077" v="51" actId="2890"/>
        <pc:sldMkLst>
          <pc:docMk/>
          <pc:sldMk cId="1101823417" sldId="509"/>
        </pc:sldMkLst>
        <pc:spChg chg="mod">
          <ac:chgData name="Cooling, Chris" userId="6dcf99c9-2ba5-410a-8445-0893a3d1421f" providerId="ADAL" clId="{37FCA3D1-6AC0-45F6-BBA3-3C517D740004}" dt="2022-12-08T09:39:56.251" v="47" actId="1076"/>
          <ac:spMkLst>
            <pc:docMk/>
            <pc:sldMk cId="1101823417" sldId="509"/>
            <ac:spMk id="4" creationId="{00000000-0000-0000-0000-000000000000}"/>
          </ac:spMkLst>
        </pc:spChg>
        <pc:graphicFrameChg chg="mod">
          <ac:chgData name="Cooling, Chris" userId="6dcf99c9-2ba5-410a-8445-0893a3d1421f" providerId="ADAL" clId="{37FCA3D1-6AC0-45F6-BBA3-3C517D740004}" dt="2022-12-08T09:39:56.062" v="46" actId="1076"/>
          <ac:graphicFrameMkLst>
            <pc:docMk/>
            <pc:sldMk cId="1101823417" sldId="509"/>
            <ac:graphicFrameMk id="3" creationId="{BA8606F0-564B-D874-BCFD-89522CE72BDB}"/>
          </ac:graphicFrameMkLst>
        </pc:graphicFrameChg>
        <pc:graphicFrameChg chg="add del mod">
          <ac:chgData name="Cooling, Chris" userId="6dcf99c9-2ba5-410a-8445-0893a3d1421f" providerId="ADAL" clId="{37FCA3D1-6AC0-45F6-BBA3-3C517D740004}" dt="2022-12-08T09:39:56.855" v="50"/>
          <ac:graphicFrameMkLst>
            <pc:docMk/>
            <pc:sldMk cId="1101823417" sldId="509"/>
            <ac:graphicFrameMk id="5" creationId="{F85F917C-5264-53AA-5CEC-012F3072A3C3}"/>
          </ac:graphicFrameMkLst>
        </pc:graphicFrameChg>
        <pc:graphicFrameChg chg="add del mod">
          <ac:chgData name="Cooling, Chris" userId="6dcf99c9-2ba5-410a-8445-0893a3d1421f" providerId="ADAL" clId="{37FCA3D1-6AC0-45F6-BBA3-3C517D740004}" dt="2022-12-08T09:39:55.065" v="41"/>
          <ac:graphicFrameMkLst>
            <pc:docMk/>
            <pc:sldMk cId="1101823417" sldId="509"/>
            <ac:graphicFrameMk id="7" creationId="{5971924E-394E-2433-744B-755EC48F4572}"/>
          </ac:graphicFrameMkLst>
        </pc:graphicFrameChg>
        <pc:cxnChg chg="mod">
          <ac:chgData name="Cooling, Chris" userId="6dcf99c9-2ba5-410a-8445-0893a3d1421f" providerId="ADAL" clId="{37FCA3D1-6AC0-45F6-BBA3-3C517D740004}" dt="2022-12-08T09:39:56.461" v="48" actId="14100"/>
          <ac:cxnSpMkLst>
            <pc:docMk/>
            <pc:sldMk cId="1101823417" sldId="509"/>
            <ac:cxnSpMk id="11" creationId="{00000000-0000-0000-0000-000000000000}"/>
          </ac:cxnSpMkLst>
        </pc:cxnChg>
      </pc:sldChg>
    </pc:docChg>
  </pc:docChgLst>
  <pc:docChgLst>
    <pc:chgData name="Cooling, Chris" userId="6dcf99c9-2ba5-410a-8445-0893a3d1421f" providerId="ADAL" clId="{961B416C-CA3E-48DD-A984-2479A7DE5978}"/>
    <pc:docChg chg="modSld">
      <pc:chgData name="Cooling, Chris" userId="6dcf99c9-2ba5-410a-8445-0893a3d1421f" providerId="ADAL" clId="{961B416C-CA3E-48DD-A984-2479A7DE5978}" dt="2024-04-30T15:05:52.479" v="0"/>
      <pc:docMkLst>
        <pc:docMk/>
      </pc:docMkLst>
      <pc:sldChg chg="addSp modSp">
        <pc:chgData name="Cooling, Chris" userId="6dcf99c9-2ba5-410a-8445-0893a3d1421f" providerId="ADAL" clId="{961B416C-CA3E-48DD-A984-2479A7DE5978}" dt="2024-04-30T15:05:52.479" v="0"/>
        <pc:sldMkLst>
          <pc:docMk/>
          <pc:sldMk cId="687175056" sldId="322"/>
        </pc:sldMkLst>
        <pc:spChg chg="add mod">
          <ac:chgData name="Cooling, Chris" userId="6dcf99c9-2ba5-410a-8445-0893a3d1421f" providerId="ADAL" clId="{961B416C-CA3E-48DD-A984-2479A7DE5978}" dt="2024-04-30T15:05:52.479" v="0"/>
          <ac:spMkLst>
            <pc:docMk/>
            <pc:sldMk cId="687175056" sldId="322"/>
            <ac:spMk id="6" creationId="{D86C6FB8-7A1B-C355-5E09-83B2D69EDB44}"/>
          </ac:spMkLst>
        </pc:spChg>
      </pc:sldChg>
    </pc:docChg>
  </pc:docChgLst>
  <pc:docChgLst>
    <pc:chgData name="Cooling, Chris" userId="6dcf99c9-2ba5-410a-8445-0893a3d1421f" providerId="ADAL" clId="{70997B12-B8AB-47B2-9023-7A1D422D744B}"/>
    <pc:docChg chg="custSel modSld">
      <pc:chgData name="Cooling, Chris" userId="6dcf99c9-2ba5-410a-8445-0893a3d1421f" providerId="ADAL" clId="{70997B12-B8AB-47B2-9023-7A1D422D744B}" dt="2023-01-23T10:47:24.701" v="365" actId="20577"/>
      <pc:docMkLst>
        <pc:docMk/>
      </pc:docMkLst>
      <pc:sldChg chg="addSp delSp modSp mod modNotesTx">
        <pc:chgData name="Cooling, Chris" userId="6dcf99c9-2ba5-410a-8445-0893a3d1421f" providerId="ADAL" clId="{70997B12-B8AB-47B2-9023-7A1D422D744B}" dt="2023-01-23T10:47:24.701" v="365" actId="20577"/>
        <pc:sldMkLst>
          <pc:docMk/>
          <pc:sldMk cId="620016258" sldId="277"/>
        </pc:sldMkLst>
        <pc:spChg chg="mod">
          <ac:chgData name="Cooling, Chris" userId="6dcf99c9-2ba5-410a-8445-0893a3d1421f" providerId="ADAL" clId="{70997B12-B8AB-47B2-9023-7A1D422D744B}" dt="2023-01-23T10:45:09.171" v="16" actId="20577"/>
          <ac:spMkLst>
            <pc:docMk/>
            <pc:sldMk cId="620016258" sldId="277"/>
            <ac:spMk id="12" creationId="{8289A0AD-7253-40A3-8890-A209343EAF46}"/>
          </ac:spMkLst>
        </pc:spChg>
        <pc:picChg chg="del">
          <ac:chgData name="Cooling, Chris" userId="6dcf99c9-2ba5-410a-8445-0893a3d1421f" providerId="ADAL" clId="{70997B12-B8AB-47B2-9023-7A1D422D744B}" dt="2023-01-23T10:44:23.410" v="12" actId="478"/>
          <ac:picMkLst>
            <pc:docMk/>
            <pc:sldMk cId="620016258" sldId="277"/>
            <ac:picMk id="3" creationId="{89372AAC-BE38-4F5A-AC56-DBE110E0A753}"/>
          </ac:picMkLst>
        </pc:picChg>
        <pc:picChg chg="add mod">
          <ac:chgData name="Cooling, Chris" userId="6dcf99c9-2ba5-410a-8445-0893a3d1421f" providerId="ADAL" clId="{70997B12-B8AB-47B2-9023-7A1D422D744B}" dt="2023-01-23T10:45:31.578" v="18" actId="14100"/>
          <ac:picMkLst>
            <pc:docMk/>
            <pc:sldMk cId="620016258" sldId="277"/>
            <ac:picMk id="5" creationId="{11460BA4-01DC-9A8A-5FCA-2261A5D647AA}"/>
          </ac:picMkLst>
        </pc:picChg>
      </pc:sldChg>
    </pc:docChg>
  </pc:docChgLst>
  <pc:docChgLst>
    <pc:chgData name="Cooling, Chris" userId="6dcf99c9-2ba5-410a-8445-0893a3d1421f" providerId="ADAL" clId="{2755F62F-D60D-4D06-9949-10248E8090EB}"/>
    <pc:docChg chg="modSld">
      <pc:chgData name="Cooling, Chris" userId="6dcf99c9-2ba5-410a-8445-0893a3d1421f" providerId="ADAL" clId="{2755F62F-D60D-4D06-9949-10248E8090EB}" dt="2022-11-09T10:07:28.877" v="7" actId="20577"/>
      <pc:docMkLst>
        <pc:docMk/>
      </pc:docMkLst>
      <pc:sldChg chg="modSp mod">
        <pc:chgData name="Cooling, Chris" userId="6dcf99c9-2ba5-410a-8445-0893a3d1421f" providerId="ADAL" clId="{2755F62F-D60D-4D06-9949-10248E8090EB}" dt="2022-11-09T10:07:28.877" v="7" actId="20577"/>
        <pc:sldMkLst>
          <pc:docMk/>
          <pc:sldMk cId="1331705178" sldId="328"/>
        </pc:sldMkLst>
        <pc:spChg chg="mod">
          <ac:chgData name="Cooling, Chris" userId="6dcf99c9-2ba5-410a-8445-0893a3d1421f" providerId="ADAL" clId="{2755F62F-D60D-4D06-9949-10248E8090EB}" dt="2022-11-09T10:07:28.877" v="7" actId="20577"/>
          <ac:spMkLst>
            <pc:docMk/>
            <pc:sldMk cId="1331705178" sldId="328"/>
            <ac:spMk id="3" creationId="{00000000-0000-0000-0000-000000000000}"/>
          </ac:spMkLst>
        </pc:spChg>
      </pc:sldChg>
    </pc:docChg>
  </pc:docChgLst>
  <pc:docChgLst>
    <pc:chgData name="Cooling, Chris" userId="6dcf99c9-2ba5-410a-8445-0893a3d1421f" providerId="ADAL" clId="{147E613D-C08C-45A9-AEA2-BDB01C2A9B0B}"/>
    <pc:docChg chg="undo custSel modSld">
      <pc:chgData name="Cooling, Chris" userId="6dcf99c9-2ba5-410a-8445-0893a3d1421f" providerId="ADAL" clId="{147E613D-C08C-45A9-AEA2-BDB01C2A9B0B}" dt="2024-06-04T08:34:29.679" v="862" actId="20577"/>
      <pc:docMkLst>
        <pc:docMk/>
      </pc:docMkLst>
      <pc:sldChg chg="modNotesTx">
        <pc:chgData name="Cooling, Chris" userId="6dcf99c9-2ba5-410a-8445-0893a3d1421f" providerId="ADAL" clId="{147E613D-C08C-45A9-AEA2-BDB01C2A9B0B}" dt="2024-06-04T08:19:42.977" v="417" actId="33524"/>
        <pc:sldMkLst>
          <pc:docMk/>
          <pc:sldMk cId="1113536892" sldId="269"/>
        </pc:sldMkLst>
      </pc:sldChg>
      <pc:sldChg chg="addSp modSp mod modNotesTx">
        <pc:chgData name="Cooling, Chris" userId="6dcf99c9-2ba5-410a-8445-0893a3d1421f" providerId="ADAL" clId="{147E613D-C08C-45A9-AEA2-BDB01C2A9B0B}" dt="2024-06-04T08:26:40.794" v="707" actId="20577"/>
        <pc:sldMkLst>
          <pc:docMk/>
          <pc:sldMk cId="3909134183" sldId="281"/>
        </pc:sldMkLst>
        <pc:graphicFrameChg chg="add mod modGraphic">
          <ac:chgData name="Cooling, Chris" userId="6dcf99c9-2ba5-410a-8445-0893a3d1421f" providerId="ADAL" clId="{147E613D-C08C-45A9-AEA2-BDB01C2A9B0B}" dt="2024-06-04T08:24:56.339" v="486" actId="1076"/>
          <ac:graphicFrameMkLst>
            <pc:docMk/>
            <pc:sldMk cId="3909134183" sldId="281"/>
            <ac:graphicFrameMk id="9" creationId="{ECE36D06-3878-D447-9249-6E2220A69B9F}"/>
          </ac:graphicFrameMkLst>
        </pc:graphicFrameChg>
        <pc:picChg chg="mod">
          <ac:chgData name="Cooling, Chris" userId="6dcf99c9-2ba5-410a-8445-0893a3d1421f" providerId="ADAL" clId="{147E613D-C08C-45A9-AEA2-BDB01C2A9B0B}" dt="2024-06-04T08:24:59.073" v="487" actId="1076"/>
          <ac:picMkLst>
            <pc:docMk/>
            <pc:sldMk cId="3909134183" sldId="281"/>
            <ac:picMk id="8" creationId="{19C8688E-6465-4D4C-8894-9B699849AFA4}"/>
          </ac:picMkLst>
        </pc:picChg>
        <pc:cxnChg chg="add mod">
          <ac:chgData name="Cooling, Chris" userId="6dcf99c9-2ba5-410a-8445-0893a3d1421f" providerId="ADAL" clId="{147E613D-C08C-45A9-AEA2-BDB01C2A9B0B}" dt="2024-06-04T08:25:47.259" v="490" actId="14100"/>
          <ac:cxnSpMkLst>
            <pc:docMk/>
            <pc:sldMk cId="3909134183" sldId="281"/>
            <ac:cxnSpMk id="12" creationId="{F42A0912-81C4-74DA-E448-64D97ED6FD9C}"/>
          </ac:cxnSpMkLst>
        </pc:cxnChg>
      </pc:sldChg>
      <pc:sldChg chg="addSp delSp modSp mod modNotesTx">
        <pc:chgData name="Cooling, Chris" userId="6dcf99c9-2ba5-410a-8445-0893a3d1421f" providerId="ADAL" clId="{147E613D-C08C-45A9-AEA2-BDB01C2A9B0B}" dt="2024-06-04T08:34:29.679" v="862" actId="20577"/>
        <pc:sldMkLst>
          <pc:docMk/>
          <pc:sldMk cId="1642117548" sldId="282"/>
        </pc:sldMkLst>
        <pc:spChg chg="mod">
          <ac:chgData name="Cooling, Chris" userId="6dcf99c9-2ba5-410a-8445-0893a3d1421f" providerId="ADAL" clId="{147E613D-C08C-45A9-AEA2-BDB01C2A9B0B}" dt="2024-06-04T08:31:27.280" v="713" actId="20577"/>
          <ac:spMkLst>
            <pc:docMk/>
            <pc:sldMk cId="1642117548" sldId="282"/>
            <ac:spMk id="3" creationId="{03BDC0A6-3D59-4E9B-AC76-89681080B7D9}"/>
          </ac:spMkLst>
        </pc:spChg>
        <pc:picChg chg="add del mod">
          <ac:chgData name="Cooling, Chris" userId="6dcf99c9-2ba5-410a-8445-0893a3d1421f" providerId="ADAL" clId="{147E613D-C08C-45A9-AEA2-BDB01C2A9B0B}" dt="2024-06-04T08:32:57.433" v="717" actId="478"/>
          <ac:picMkLst>
            <pc:docMk/>
            <pc:sldMk cId="1642117548" sldId="282"/>
            <ac:picMk id="5" creationId="{89D2C4FE-DEF6-F241-0B37-819ED3D85B8C}"/>
          </ac:picMkLst>
        </pc:picChg>
        <pc:picChg chg="del">
          <ac:chgData name="Cooling, Chris" userId="6dcf99c9-2ba5-410a-8445-0893a3d1421f" providerId="ADAL" clId="{147E613D-C08C-45A9-AEA2-BDB01C2A9B0B}" dt="2024-06-04T08:32:42.181" v="714" actId="478"/>
          <ac:picMkLst>
            <pc:docMk/>
            <pc:sldMk cId="1642117548" sldId="282"/>
            <ac:picMk id="7" creationId="{68365574-040D-4652-9C6D-207C456D91F1}"/>
          </ac:picMkLst>
        </pc:picChg>
        <pc:picChg chg="add mod">
          <ac:chgData name="Cooling, Chris" userId="6dcf99c9-2ba5-410a-8445-0893a3d1421f" providerId="ADAL" clId="{147E613D-C08C-45A9-AEA2-BDB01C2A9B0B}" dt="2024-06-04T08:33:06.603" v="722" actId="1076"/>
          <ac:picMkLst>
            <pc:docMk/>
            <pc:sldMk cId="1642117548" sldId="282"/>
            <ac:picMk id="9" creationId="{5DA665EF-F39A-9704-96E2-1D2F75C85CC3}"/>
          </ac:picMkLst>
        </pc:picChg>
      </pc:sldChg>
    </pc:docChg>
  </pc:docChgLst>
  <pc:docChgLst>
    <pc:chgData name="Cooling, Chris" userId="6dcf99c9-2ba5-410a-8445-0893a3d1421f" providerId="ADAL" clId="{02736F4D-AEB0-4E10-B599-568033275B05}"/>
    <pc:docChg chg="addSld delSld modSld modSection">
      <pc:chgData name="Cooling, Chris" userId="6dcf99c9-2ba5-410a-8445-0893a3d1421f" providerId="ADAL" clId="{02736F4D-AEB0-4E10-B599-568033275B05}" dt="2023-02-24T16:46:17.106" v="1" actId="47"/>
      <pc:docMkLst>
        <pc:docMk/>
      </pc:docMkLst>
      <pc:sldChg chg="del">
        <pc:chgData name="Cooling, Chris" userId="6dcf99c9-2ba5-410a-8445-0893a3d1421f" providerId="ADAL" clId="{02736F4D-AEB0-4E10-B599-568033275B05}" dt="2023-02-24T16:46:17.106" v="1" actId="47"/>
        <pc:sldMkLst>
          <pc:docMk/>
          <pc:sldMk cId="3686223621" sldId="504"/>
        </pc:sldMkLst>
      </pc:sldChg>
      <pc:sldChg chg="add">
        <pc:chgData name="Cooling, Chris" userId="6dcf99c9-2ba5-410a-8445-0893a3d1421f" providerId="ADAL" clId="{02736F4D-AEB0-4E10-B599-568033275B05}" dt="2023-02-24T16:46:15.120" v="0"/>
        <pc:sldMkLst>
          <pc:docMk/>
          <pc:sldMk cId="1605209827" sldId="510"/>
        </pc:sldMkLst>
      </pc:sldChg>
    </pc:docChg>
  </pc:docChgLst>
  <pc:docChgLst>
    <pc:chgData name="Cooling, Chris" userId="6dcf99c9-2ba5-410a-8445-0893a3d1421f" providerId="ADAL" clId="{4444CFD2-6B08-4F5E-830C-F73E3611A601}"/>
    <pc:docChg chg="addSld delSld modSld modSection">
      <pc:chgData name="Cooling, Chris" userId="6dcf99c9-2ba5-410a-8445-0893a3d1421f" providerId="ADAL" clId="{4444CFD2-6B08-4F5E-830C-F73E3611A601}" dt="2024-03-27T15:41:09.872" v="1"/>
      <pc:docMkLst>
        <pc:docMk/>
      </pc:docMkLst>
      <pc:sldChg chg="add del">
        <pc:chgData name="Cooling, Chris" userId="6dcf99c9-2ba5-410a-8445-0893a3d1421f" providerId="ADAL" clId="{4444CFD2-6B08-4F5E-830C-F73E3611A601}" dt="2024-03-27T15:41:09.872" v="1"/>
        <pc:sldMkLst>
          <pc:docMk/>
          <pc:sldMk cId="46157443" sldId="321"/>
        </pc:sldMkLst>
      </pc:sldChg>
      <pc:sldChg chg="add del">
        <pc:chgData name="Cooling, Chris" userId="6dcf99c9-2ba5-410a-8445-0893a3d1421f" providerId="ADAL" clId="{4444CFD2-6B08-4F5E-830C-F73E3611A601}" dt="2024-03-27T15:41:09.872" v="1"/>
        <pc:sldMkLst>
          <pc:docMk/>
          <pc:sldMk cId="687175056" sldId="3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04/06/2024</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a:t>
            </a:r>
          </a:p>
          <a:p>
            <a:endParaRPr lang="en-GB"/>
          </a:p>
          <a:p>
            <a:r>
              <a:rPr lang="en-GB"/>
              <a:t>Different </a:t>
            </a:r>
            <a:r>
              <a:rPr lang="en-GB" dirty="0"/>
              <a:t>document classes may also handle chapters, sections and paragraphs differently by default, such as which (if any) begins a new page. For example, the book document class will put a chapter on the first page of a new double-page spread, which can mean a blank page is left before the start of a new chapter.</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LaTeX will only number sections 3 levels deep (e.g. chapter, section, subsection in the report </a:t>
            </a:r>
            <a:r>
              <a:rPr lang="en-GB" dirty="0" err="1"/>
              <a:t>documentclass</a:t>
            </a:r>
            <a:r>
              <a:rPr lang="en-GB" dirty="0"/>
              <a:t>). So, using the subsubsection command will result in an unnumbered division of the document.</a:t>
            </a:r>
          </a:p>
          <a:p>
            <a:endParaRPr lang="en-GB" dirty="0"/>
          </a:p>
          <a:p>
            <a:r>
              <a:rPr lang="en-GB" dirty="0"/>
              <a:t>Tables of contents will also omit sections more than 3 levels deep by default. This mean subsubsections also won’t appear in the Table of Contents by default.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948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modify the dept that LaTeX will number sections to by modifying a value called “</a:t>
            </a:r>
            <a:r>
              <a:rPr lang="en-GB" dirty="0" err="1"/>
              <a:t>secnumdepth</a:t>
            </a:r>
            <a:r>
              <a:rPr lang="en-GB" dirty="0"/>
              <a:t>”. We ca do this by using the /</a:t>
            </a:r>
            <a:r>
              <a:rPr lang="en-GB" dirty="0" err="1"/>
              <a:t>setcounter</a:t>
            </a:r>
            <a:r>
              <a:rPr lang="en-GB" dirty="0"/>
              <a:t> command in the preamble. The default value for </a:t>
            </a:r>
            <a:r>
              <a:rPr lang="en-GB" dirty="0" err="1"/>
              <a:t>secnumdepth</a:t>
            </a:r>
            <a:r>
              <a:rPr lang="en-GB" dirty="0"/>
              <a:t> is 2 and determines the depth of the lowest-level division which will be numbered. The highest level subdivision of the document is level 0 so, by default, the highest three levels are numbered. Setting this value to 3 means the highest 4 levels are numbered. For our report class, this means subsubsections will now also be numbered.</a:t>
            </a:r>
          </a:p>
          <a:p>
            <a:endParaRPr lang="en-GB" dirty="0"/>
          </a:p>
          <a:p>
            <a:r>
              <a:rPr lang="en-GB" dirty="0"/>
              <a:t>We can also modify the “</a:t>
            </a:r>
            <a:r>
              <a:rPr lang="en-GB" dirty="0" err="1"/>
              <a:t>tocdepth</a:t>
            </a:r>
            <a:r>
              <a:rPr lang="en-GB" dirty="0"/>
              <a:t>” value which controls the maximum depth of the contents.</a:t>
            </a:r>
          </a:p>
          <a:p>
            <a:endParaRPr lang="en-GB" dirty="0"/>
          </a:p>
          <a:p>
            <a:r>
              <a:rPr lang="en-GB" dirty="0"/>
              <a:t>Overleaf example: https://www.overleaf.com/read/zbyhyfrjpmzx</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97640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631880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 Other options to be used are “h” which asks the figure to be placed as close as possible to the text above the figure, including the middle of the page. “b” requests the image is placed at the bottom of the page.</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The number of these characters determines the number of columns, and which characters we use specifies </a:t>
            </a:r>
            <a:r>
              <a:rPr lang="en-GB"/>
              <a:t>the alignment. </a:t>
            </a:r>
            <a:r>
              <a:rPr lang="en-GB" dirty="0"/>
              <a:t>Here we have specified that we want text in the left column to be right-aligned within the column, text in the middle column to be left-aligned and text in the rightmost column to be centre-aligned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a:t>
            </a:r>
          </a:p>
          <a:p>
            <a:endParaRPr lang="en-GB" dirty="0"/>
          </a:p>
          <a:p>
            <a:r>
              <a:rPr lang="en-GB" dirty="0"/>
              <a:t>The name you label something with can be anything and will not appear anywhere in your final document, but it must be a unique label. It is wise to make the label something relevant to the construct it is labelling. You may also want to give a prefix such as “</a:t>
            </a:r>
            <a:r>
              <a:rPr lang="en-GB" dirty="0" err="1"/>
              <a:t>eq</a:t>
            </a:r>
            <a:r>
              <a:rPr lang="en-GB" dirty="0"/>
              <a:t>:” for equations, or “sec:” for sections. This makes it less likely you will accidentally create duplicate labels, and makes it easier to see what labels apply to.</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a:t>
            </a:r>
            <a:r>
              <a:rPr lang="en-GB"/>
              <a:t>”. </a:t>
            </a:r>
          </a:p>
          <a:p>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a:t>
            </a:r>
            <a:r>
              <a:rPr lang="en-GB"/>
              <a:t>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or collaborator to review your document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a:t>
            </a:r>
          </a:p>
          <a:p>
            <a:endParaRPr lang="en-GB" dirty="0"/>
          </a:p>
          <a:p>
            <a:r>
              <a:rPr lang="en-GB" dirty="0"/>
              <a:t>In the example above, we set the default font-size of the document to be 12pt and choose to use A4 paper (this is the default, so we could have omitted this option). Different </a:t>
            </a:r>
            <a:r>
              <a:rPr lang="en-GB" dirty="0" err="1"/>
              <a:t>documentclasses</a:t>
            </a:r>
            <a:r>
              <a:rPr lang="en-GB" dirty="0"/>
              <a:t> support different default font-sizes. For an article, the sizes 10pt, 11pt, and 12pt are supported.</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line break in the .</a:t>
            </a:r>
            <a:r>
              <a:rPr lang="en-GB" dirty="0" err="1"/>
              <a:t>tex</a:t>
            </a:r>
            <a:r>
              <a:rPr lang="en-GB" dirty="0"/>
              <a:t> file will not produce a line break in the pdf. Instead, we must create a new paragraph. There are a couple of ways to do this, but the simplest and easiest way is to leave a blank line in the .</a:t>
            </a:r>
            <a:r>
              <a:rPr lang="en-GB" dirty="0" err="1"/>
              <a:t>tex</a:t>
            </a:r>
            <a:r>
              <a:rPr lang="en-GB" dirty="0"/>
              <a:t> file.</a:t>
            </a:r>
          </a:p>
          <a:p>
            <a:endParaRPr lang="en-GB" dirty="0"/>
          </a:p>
          <a:p>
            <a:r>
              <a:rPr lang="en-GB" dirty="0"/>
              <a:t>It’s also worth noting that, at the start of a new block to text (such as at the start of a new section) the first paragraph will not be indented. However, subsequent paragraphs will be to make it easier to see where they start. This look a bit odd with single-line paragraphs (such as the ones you might be writing in the exercises), but with longer paragraphs it looks a lot more natural and makes a lot more sense.</a:t>
            </a:r>
          </a:p>
          <a:p>
            <a:endParaRPr lang="en-GB" dirty="0"/>
          </a:p>
          <a:p>
            <a:r>
              <a:rPr lang="en-GB" dirty="0"/>
              <a:t>It is possible to modify the way new paragraphs look, including indentation and white space between paragraphs, but this is beyond the scope of this course.</a:t>
            </a:r>
          </a:p>
          <a:p>
            <a:endParaRPr lang="en-GB" dirty="0"/>
          </a:p>
          <a:p>
            <a:r>
              <a:rPr lang="en-GB" dirty="0"/>
              <a:t>Overleaf example: https://www.overleaf.com/read/ctsdkmwxrfhy</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59075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803192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04/06/2024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04/06/2024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04/06/2024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12" Type="http://schemas.openxmlformats.org/officeDocument/2006/relationships/hyperlink" Target="https://ifsm300group.wikispaces.com/Funny+Stories+from+a+tech+support+guy+on+computer+stupidities"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image" Target="../media/image22.jpg"/><Relationship Id="rId5" Type="http://schemas.openxmlformats.org/officeDocument/2006/relationships/hyperlink" Target="https://www.overleaf.com/" TargetMode="External"/><Relationship Id="rId10" Type="http://schemas.openxmlformats.org/officeDocument/2006/relationships/hyperlink" Target="https://detexify.kirelabs.org/classify.html" TargetMode="External"/><Relationship Id="rId4" Type="http://schemas.openxmlformats.org/officeDocument/2006/relationships/hyperlink" Target="https://stackexchange.com/" TargetMode="External"/><Relationship Id="rId9" Type="http://schemas.openxmlformats.org/officeDocument/2006/relationships/hyperlink" Target="https://mathpix.com/image-to-late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hyperlink" Target="https://tinyurl.com/feedback-rcd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a:t>
            </a:r>
            <a:r>
              <a:rPr lang="en-GB" sz="2400"/>
              <a:t>School Senior Teaching </a:t>
            </a:r>
            <a:r>
              <a:rPr lang="en-GB" sz="2400" dirty="0"/>
              <a:t>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33560" y="3136274"/>
            <a:ext cx="4263894" cy="1815882"/>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p:txBody>
      </p:sp>
      <p:graphicFrame>
        <p:nvGraphicFramePr>
          <p:cNvPr id="3" name="Object 2">
            <a:extLst>
              <a:ext uri="{FF2B5EF4-FFF2-40B4-BE49-F238E27FC236}">
                <a16:creationId xmlns:a16="http://schemas.microsoft.com/office/drawing/2014/main" id="{F1EAD752-BAF7-E528-077D-206066DF74CF}"/>
              </a:ext>
            </a:extLst>
          </p:cNvPr>
          <p:cNvGraphicFramePr>
            <a:graphicFrameLocks noChangeAspect="1"/>
          </p:cNvGraphicFramePr>
          <p:nvPr>
            <p:extLst>
              <p:ext uri="{D42A27DB-BD31-4B8C-83A1-F6EECF244321}">
                <p14:modId xmlns:p14="http://schemas.microsoft.com/office/powerpoint/2010/main" val="3105272868"/>
              </p:ext>
            </p:extLst>
          </p:nvPr>
        </p:nvGraphicFramePr>
        <p:xfrm>
          <a:off x="5086288" y="1505068"/>
          <a:ext cx="3600512" cy="5078294"/>
        </p:xfrm>
        <a:graphic>
          <a:graphicData uri="http://schemas.openxmlformats.org/presentationml/2006/ole">
            <mc:AlternateContent xmlns:mc="http://schemas.openxmlformats.org/markup-compatibility/2006">
              <mc:Choice xmlns:v="urn:schemas-microsoft-com:vml" Requires="v">
                <p:oleObj name="Bitmap Image" r:id="rId3" imgW="4290120" imgH="6050160" progId="PBrush">
                  <p:embed/>
                </p:oleObj>
              </mc:Choice>
              <mc:Fallback>
                <p:oleObj name="Bitmap Image" r:id="rId3" imgW="4290120" imgH="6050160" progId="PBrush">
                  <p:embed/>
                  <p:pic>
                    <p:nvPicPr>
                      <p:cNvPr id="3" name="Object 2">
                        <a:extLst>
                          <a:ext uri="{FF2B5EF4-FFF2-40B4-BE49-F238E27FC236}">
                            <a16:creationId xmlns:a16="http://schemas.microsoft.com/office/drawing/2014/main" id="{F1EAD752-BAF7-E528-077D-206066DF74CF}"/>
                          </a:ext>
                        </a:extLst>
                      </p:cNvPr>
                      <p:cNvPicPr/>
                      <p:nvPr/>
                    </p:nvPicPr>
                    <p:blipFill>
                      <a:blip r:embed="rId4"/>
                      <a:stretch>
                        <a:fillRect/>
                      </a:stretch>
                    </p:blipFill>
                    <p:spPr>
                      <a:xfrm>
                        <a:off x="5086288" y="1505068"/>
                        <a:ext cx="3600512" cy="5078294"/>
                      </a:xfrm>
                      <a:prstGeom prst="rect">
                        <a:avLst/>
                      </a:prstGeom>
                    </p:spPr>
                  </p:pic>
                </p:oleObj>
              </mc:Fallback>
            </mc:AlternateContent>
          </a:graphicData>
        </a:graphic>
      </p:graphicFrame>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66938" y="1547721"/>
            <a:ext cx="4141291" cy="5170646"/>
          </a:xfrm>
          <a:prstGeom prst="rect">
            <a:avLst/>
          </a:prstGeom>
          <a:noFill/>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\chapter</a:t>
            </a:r>
            <a:r>
              <a:rPr lang="en-GB" sz="3000" dirty="0">
                <a:latin typeface="+mj-lt"/>
                <a:cs typeface="Courier New" panose="02070309020205020404" pitchFamily="49" charset="0"/>
              </a:rPr>
              <a:t>{A Chapter}</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\section</a:t>
            </a:r>
            <a:r>
              <a:rPr lang="en-GB" sz="3000" dirty="0">
                <a:latin typeface="+mj-lt"/>
                <a:cs typeface="Courier New" panose="02070309020205020404" pitchFamily="49" charset="0"/>
              </a:rPr>
              <a:t>{A 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\subsection</a:t>
            </a:r>
            <a:r>
              <a:rPr lang="en-GB" sz="3000" dirty="0">
                <a:latin typeface="+mj-lt"/>
                <a:cs typeface="Courier New" panose="02070309020205020404" pitchFamily="49" charset="0"/>
              </a:rPr>
              <a:t>{A Subsection}</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\subsubsection</a:t>
            </a:r>
            <a:r>
              <a:rPr lang="en-GB" sz="3000" dirty="0">
                <a:latin typeface="+mj-lt"/>
                <a:cs typeface="Courier New" panose="02070309020205020404" pitchFamily="49" charset="0"/>
              </a:rPr>
              <a:t>{A Subsubsection}</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068D324C-C8E1-4112-8F44-08BD7E188D07}"/>
              </a:ext>
            </a:extLst>
          </p:cNvPr>
          <p:cNvPicPr>
            <a:picLocks noChangeAspect="1"/>
          </p:cNvPicPr>
          <p:nvPr/>
        </p:nvPicPr>
        <p:blipFill>
          <a:blip r:embed="rId3"/>
          <a:stretch>
            <a:fillRect/>
          </a:stretch>
        </p:blipFill>
        <p:spPr>
          <a:xfrm>
            <a:off x="4886316" y="1935916"/>
            <a:ext cx="4070745" cy="1671988"/>
          </a:xfrm>
          <a:prstGeom prst="rect">
            <a:avLst/>
          </a:prstGeom>
        </p:spPr>
      </p:pic>
      <p:pic>
        <p:nvPicPr>
          <p:cNvPr id="14" name="Picture 13">
            <a:extLst>
              <a:ext uri="{FF2B5EF4-FFF2-40B4-BE49-F238E27FC236}">
                <a16:creationId xmlns:a16="http://schemas.microsoft.com/office/drawing/2014/main" id="{CFCF29F6-1E9E-4F80-BBEE-8F54303C1CDC}"/>
              </a:ext>
            </a:extLst>
          </p:cNvPr>
          <p:cNvPicPr>
            <a:picLocks noChangeAspect="1"/>
          </p:cNvPicPr>
          <p:nvPr/>
        </p:nvPicPr>
        <p:blipFill>
          <a:blip r:embed="rId4"/>
          <a:stretch>
            <a:fillRect/>
          </a:stretch>
        </p:blipFill>
        <p:spPr>
          <a:xfrm>
            <a:off x="4886316" y="3904874"/>
            <a:ext cx="1923420" cy="2296176"/>
          </a:xfrm>
          <a:prstGeom prst="rect">
            <a:avLst/>
          </a:prstGeom>
        </p:spPr>
      </p:pic>
    </p:spTree>
    <p:extLst>
      <p:ext uri="{BB962C8B-B14F-4D97-AF65-F5344CB8AC3E}">
        <p14:creationId xmlns:p14="http://schemas.microsoft.com/office/powerpoint/2010/main" val="978899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 and Chapter Depth</a:t>
            </a:r>
          </a:p>
        </p:txBody>
      </p:sp>
      <p:sp>
        <p:nvSpPr>
          <p:cNvPr id="4" name="TextBox 3"/>
          <p:cNvSpPr txBox="1"/>
          <p:nvPr/>
        </p:nvSpPr>
        <p:spPr>
          <a:xfrm>
            <a:off x="283021" y="2590632"/>
            <a:ext cx="4230920" cy="2400657"/>
          </a:xfrm>
          <a:prstGeom prst="rect">
            <a:avLst/>
          </a:prstGeom>
          <a:noFill/>
          <a:ln>
            <a:solidFill>
              <a:srgbClr val="FF0000"/>
            </a:solidFill>
          </a:ln>
        </p:spPr>
        <p:txBody>
          <a:bodyPr wrap="squar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solidFill>
                  <a:schemeClr val="tx2">
                    <a:lumMod val="50000"/>
                    <a:lumOff val="50000"/>
                  </a:schemeClr>
                </a:solidFill>
                <a:latin typeface="+mj-lt"/>
                <a:cs typeface="Courier New" panose="02070309020205020404" pitchFamily="49" charset="0"/>
              </a:rPr>
              <a:t> </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secnumdepth</a:t>
            </a:r>
            <a:r>
              <a:rPr lang="en-GB" sz="3000" dirty="0">
                <a:latin typeface="+mj-lt"/>
                <a:cs typeface="Courier New" panose="02070309020205020404" pitchFamily="49" charset="0"/>
              </a:rPr>
              <a:t>}{3} </a:t>
            </a:r>
          </a:p>
          <a:p>
            <a:endParaRPr lang="en-GB" sz="3000" dirty="0">
              <a:solidFill>
                <a:schemeClr val="tx2">
                  <a:lumMod val="50000"/>
                  <a:lumOff val="50000"/>
                </a:schemeClr>
              </a:solidFill>
              <a:latin typeface="+mj-lt"/>
              <a:cs typeface="Courier New" panose="02070309020205020404" pitchFamily="49" charset="0"/>
            </a:endParaRPr>
          </a:p>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setcounter</a:t>
            </a:r>
            <a:r>
              <a:rPr lang="en-GB" sz="3000" dirty="0">
                <a:latin typeface="+mj-lt"/>
                <a:cs typeface="Courier New" panose="02070309020205020404" pitchFamily="49" charset="0"/>
              </a:rPr>
              <a:t>{</a:t>
            </a:r>
            <a:r>
              <a:rPr lang="en-GB" sz="3000" dirty="0" err="1">
                <a:latin typeface="+mj-lt"/>
                <a:cs typeface="Courier New" panose="02070309020205020404" pitchFamily="49" charset="0"/>
              </a:rPr>
              <a:t>tocdepth</a:t>
            </a:r>
            <a:r>
              <a:rPr lang="en-GB" sz="3000" dirty="0">
                <a:latin typeface="+mj-lt"/>
                <a:cs typeface="Courier New" panose="02070309020205020404" pitchFamily="49" charset="0"/>
              </a:rPr>
              <a:t>} {3}</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F161F979-C5B5-424C-A8EA-470A0AAB550F}"/>
              </a:ext>
            </a:extLst>
          </p:cNvPr>
          <p:cNvPicPr>
            <a:picLocks noChangeAspect="1"/>
          </p:cNvPicPr>
          <p:nvPr/>
        </p:nvPicPr>
        <p:blipFill>
          <a:blip r:embed="rId3"/>
          <a:stretch>
            <a:fillRect/>
          </a:stretch>
        </p:blipFill>
        <p:spPr>
          <a:xfrm>
            <a:off x="4886316" y="1869668"/>
            <a:ext cx="4257683" cy="1981036"/>
          </a:xfrm>
          <a:prstGeom prst="rect">
            <a:avLst/>
          </a:prstGeom>
        </p:spPr>
      </p:pic>
      <p:pic>
        <p:nvPicPr>
          <p:cNvPr id="9" name="Picture 8">
            <a:extLst>
              <a:ext uri="{FF2B5EF4-FFF2-40B4-BE49-F238E27FC236}">
                <a16:creationId xmlns:a16="http://schemas.microsoft.com/office/drawing/2014/main" id="{49908345-B479-4E19-B7C1-CB9F3B94064F}"/>
              </a:ext>
            </a:extLst>
          </p:cNvPr>
          <p:cNvPicPr>
            <a:picLocks noChangeAspect="1"/>
          </p:cNvPicPr>
          <p:nvPr/>
        </p:nvPicPr>
        <p:blipFill>
          <a:blip r:embed="rId4"/>
          <a:stretch>
            <a:fillRect/>
          </a:stretch>
        </p:blipFill>
        <p:spPr>
          <a:xfrm>
            <a:off x="4886316" y="3978264"/>
            <a:ext cx="2092171" cy="2392196"/>
          </a:xfrm>
          <a:prstGeom prst="rect">
            <a:avLst/>
          </a:prstGeom>
        </p:spPr>
      </p:pic>
      <p:sp>
        <p:nvSpPr>
          <p:cNvPr id="3" name="TextBox 2">
            <a:extLst>
              <a:ext uri="{FF2B5EF4-FFF2-40B4-BE49-F238E27FC236}">
                <a16:creationId xmlns:a16="http://schemas.microsoft.com/office/drawing/2014/main" id="{CEA63588-6052-45AE-88E0-2E6EA83273BF}"/>
              </a:ext>
            </a:extLst>
          </p:cNvPr>
          <p:cNvSpPr txBox="1"/>
          <p:nvPr/>
        </p:nvSpPr>
        <p:spPr>
          <a:xfrm>
            <a:off x="283021" y="2221300"/>
            <a:ext cx="227235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BE37356D-3C7C-48E9-B1CE-D015C90E9619}"/>
              </a:ext>
            </a:extLst>
          </p:cNvPr>
          <p:cNvSpPr txBox="1"/>
          <p:nvPr/>
        </p:nvSpPr>
        <p:spPr>
          <a:xfrm>
            <a:off x="7547574" y="4017195"/>
            <a:ext cx="902811" cy="338554"/>
          </a:xfrm>
          <a:prstGeom prst="rect">
            <a:avLst/>
          </a:prstGeom>
          <a:noFill/>
        </p:spPr>
        <p:txBody>
          <a:bodyPr wrap="none" rtlCol="0">
            <a:spAutoFit/>
          </a:bodyPr>
          <a:lstStyle/>
          <a:p>
            <a:r>
              <a:rPr lang="en-GB" sz="1600" dirty="0">
                <a:solidFill>
                  <a:srgbClr val="FF0000"/>
                </a:solidFill>
              </a:rPr>
              <a:t>Depth 0</a:t>
            </a:r>
          </a:p>
        </p:txBody>
      </p:sp>
      <p:sp>
        <p:nvSpPr>
          <p:cNvPr id="10" name="TextBox 9">
            <a:extLst>
              <a:ext uri="{FF2B5EF4-FFF2-40B4-BE49-F238E27FC236}">
                <a16:creationId xmlns:a16="http://schemas.microsoft.com/office/drawing/2014/main" id="{16D7942A-7302-4A9A-8779-AEE8D1A20F74}"/>
              </a:ext>
            </a:extLst>
          </p:cNvPr>
          <p:cNvSpPr txBox="1"/>
          <p:nvPr/>
        </p:nvSpPr>
        <p:spPr>
          <a:xfrm>
            <a:off x="7547574" y="5240731"/>
            <a:ext cx="902811" cy="338554"/>
          </a:xfrm>
          <a:prstGeom prst="rect">
            <a:avLst/>
          </a:prstGeom>
          <a:noFill/>
        </p:spPr>
        <p:txBody>
          <a:bodyPr wrap="none" rtlCol="0">
            <a:spAutoFit/>
          </a:bodyPr>
          <a:lstStyle/>
          <a:p>
            <a:r>
              <a:rPr lang="en-GB" sz="1600" dirty="0">
                <a:solidFill>
                  <a:srgbClr val="FF0000"/>
                </a:solidFill>
              </a:rPr>
              <a:t>Depth 1</a:t>
            </a:r>
          </a:p>
        </p:txBody>
      </p:sp>
      <p:sp>
        <p:nvSpPr>
          <p:cNvPr id="12" name="TextBox 11">
            <a:extLst>
              <a:ext uri="{FF2B5EF4-FFF2-40B4-BE49-F238E27FC236}">
                <a16:creationId xmlns:a16="http://schemas.microsoft.com/office/drawing/2014/main" id="{9A91F1F6-B162-46EB-8C67-8C35CB9B71CA}"/>
              </a:ext>
            </a:extLst>
          </p:cNvPr>
          <p:cNvSpPr txBox="1"/>
          <p:nvPr/>
        </p:nvSpPr>
        <p:spPr>
          <a:xfrm>
            <a:off x="7547573" y="5657005"/>
            <a:ext cx="902811" cy="338554"/>
          </a:xfrm>
          <a:prstGeom prst="rect">
            <a:avLst/>
          </a:prstGeom>
          <a:noFill/>
        </p:spPr>
        <p:txBody>
          <a:bodyPr wrap="none" rtlCol="0">
            <a:spAutoFit/>
          </a:bodyPr>
          <a:lstStyle/>
          <a:p>
            <a:r>
              <a:rPr lang="en-GB" sz="1600" dirty="0">
                <a:solidFill>
                  <a:srgbClr val="FF0000"/>
                </a:solidFill>
              </a:rPr>
              <a:t>Depth 2</a:t>
            </a:r>
          </a:p>
        </p:txBody>
      </p:sp>
      <p:sp>
        <p:nvSpPr>
          <p:cNvPr id="13" name="TextBox 12">
            <a:extLst>
              <a:ext uri="{FF2B5EF4-FFF2-40B4-BE49-F238E27FC236}">
                <a16:creationId xmlns:a16="http://schemas.microsoft.com/office/drawing/2014/main" id="{A8B6F1BF-8366-42F5-A72C-D4F22CB64E12}"/>
              </a:ext>
            </a:extLst>
          </p:cNvPr>
          <p:cNvSpPr txBox="1"/>
          <p:nvPr/>
        </p:nvSpPr>
        <p:spPr>
          <a:xfrm>
            <a:off x="7547572" y="6058316"/>
            <a:ext cx="902811" cy="338554"/>
          </a:xfrm>
          <a:prstGeom prst="rect">
            <a:avLst/>
          </a:prstGeom>
          <a:noFill/>
        </p:spPr>
        <p:txBody>
          <a:bodyPr wrap="none" rtlCol="0">
            <a:spAutoFit/>
          </a:bodyPr>
          <a:lstStyle/>
          <a:p>
            <a:r>
              <a:rPr lang="en-GB" sz="1600" dirty="0">
                <a:solidFill>
                  <a:srgbClr val="FF0000"/>
                </a:solidFill>
              </a:rPr>
              <a:t>Depth 3</a:t>
            </a:r>
          </a:p>
        </p:txBody>
      </p:sp>
      <p:cxnSp>
        <p:nvCxnSpPr>
          <p:cNvPr id="14" name="Straight Arrow Connector 13">
            <a:extLst>
              <a:ext uri="{FF2B5EF4-FFF2-40B4-BE49-F238E27FC236}">
                <a16:creationId xmlns:a16="http://schemas.microsoft.com/office/drawing/2014/main" id="{A0976D07-BC00-4DDF-A068-367A36D21F26}"/>
              </a:ext>
            </a:extLst>
          </p:cNvPr>
          <p:cNvCxnSpPr>
            <a:stCxn id="5" idx="1"/>
          </p:cNvCxnSpPr>
          <p:nvPr/>
        </p:nvCxnSpPr>
        <p:spPr>
          <a:xfrm flipH="1">
            <a:off x="6484826" y="4186472"/>
            <a:ext cx="10627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2F3A7B0-3565-4283-8917-2DC788A10FCB}"/>
              </a:ext>
            </a:extLst>
          </p:cNvPr>
          <p:cNvCxnSpPr>
            <a:cxnSpLocks/>
            <a:stCxn id="10" idx="1"/>
          </p:cNvCxnSpPr>
          <p:nvPr/>
        </p:nvCxnSpPr>
        <p:spPr>
          <a:xfrm flipH="1">
            <a:off x="6484826" y="5410008"/>
            <a:ext cx="1062748" cy="246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72746100-F708-4056-A375-94CCBBA497FE}"/>
              </a:ext>
            </a:extLst>
          </p:cNvPr>
          <p:cNvCxnSpPr>
            <a:cxnSpLocks/>
            <a:stCxn id="12" idx="1"/>
          </p:cNvCxnSpPr>
          <p:nvPr/>
        </p:nvCxnSpPr>
        <p:spPr>
          <a:xfrm flipH="1">
            <a:off x="6687477" y="5826282"/>
            <a:ext cx="860096" cy="164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2D6A218-A7D9-4864-89A1-D1A0A4F8324A}"/>
              </a:ext>
            </a:extLst>
          </p:cNvPr>
          <p:cNvCxnSpPr>
            <a:cxnSpLocks/>
            <a:stCxn id="13" idx="1"/>
          </p:cNvCxnSpPr>
          <p:nvPr/>
        </p:nvCxnSpPr>
        <p:spPr>
          <a:xfrm flipH="1">
            <a:off x="6776445" y="6227593"/>
            <a:ext cx="771127" cy="14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462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251018" y="2167849"/>
            <a:ext cx="4448577"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3226845"/>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24CBAB40-2A2B-4C79-ABC6-AB3AA9AAD215}"/>
              </a:ext>
            </a:extLst>
          </p:cNvPr>
          <p:cNvGrpSpPr/>
          <p:nvPr/>
        </p:nvGrpSpPr>
        <p:grpSpPr>
          <a:xfrm>
            <a:off x="285617" y="1103935"/>
            <a:ext cx="3425938" cy="845725"/>
            <a:chOff x="251017" y="1064186"/>
            <a:chExt cx="3425938" cy="845725"/>
          </a:xfrm>
        </p:grpSpPr>
        <p:sp>
          <p:nvSpPr>
            <p:cNvPr id="3" name="TextBox 2">
              <a:extLst>
                <a:ext uri="{FF2B5EF4-FFF2-40B4-BE49-F238E27FC236}">
                  <a16:creationId xmlns:a16="http://schemas.microsoft.com/office/drawing/2014/main" id="{0787310E-70E0-44FF-B521-0B689D3F5995}"/>
                </a:ext>
              </a:extLst>
            </p:cNvPr>
            <p:cNvSpPr txBox="1"/>
            <p:nvPr/>
          </p:nvSpPr>
          <p:spPr>
            <a:xfrm>
              <a:off x="251017" y="1432857"/>
              <a:ext cx="3425938" cy="477054"/>
            </a:xfrm>
            <a:prstGeom prst="rect">
              <a:avLst/>
            </a:prstGeom>
            <a:noFill/>
            <a:ln>
              <a:solidFill>
                <a:srgbClr val="FF0000"/>
              </a:solidFill>
            </a:ln>
          </p:spPr>
          <p:txBody>
            <a:bodyPr wrap="none" rtlCol="0">
              <a:spAutoFit/>
            </a:bodyPr>
            <a:lstStyle/>
            <a:p>
              <a:r>
                <a:rPr lang="en-GB" sz="2500" dirty="0">
                  <a:solidFill>
                    <a:schemeClr val="tx2">
                      <a:lumMod val="50000"/>
                      <a:lumOff val="50000"/>
                    </a:schemeClr>
                  </a:solidFill>
                </a:rPr>
                <a:t>\</a:t>
              </a:r>
              <a:r>
                <a:rPr lang="en-GB" sz="2500" dirty="0" err="1">
                  <a:solidFill>
                    <a:schemeClr val="tx2">
                      <a:lumMod val="50000"/>
                      <a:lumOff val="50000"/>
                    </a:schemeClr>
                  </a:solidFill>
                </a:rPr>
                <a:t>usepackage</a:t>
              </a:r>
              <a:r>
                <a:rPr lang="en-GB" sz="2500" dirty="0"/>
                <a:t>{</a:t>
              </a:r>
              <a:r>
                <a:rPr lang="en-GB" sz="2500" dirty="0" err="1">
                  <a:solidFill>
                    <a:schemeClr val="tx2">
                      <a:lumMod val="50000"/>
                      <a:lumOff val="50000"/>
                    </a:schemeClr>
                  </a:solidFill>
                </a:rPr>
                <a:t>graphicx</a:t>
              </a:r>
              <a:r>
                <a:rPr lang="en-GB" sz="2500" dirty="0"/>
                <a:t>}</a:t>
              </a:r>
            </a:p>
          </p:txBody>
        </p:sp>
        <p:sp>
          <p:nvSpPr>
            <p:cNvPr id="4" name="TextBox 3">
              <a:extLst>
                <a:ext uri="{FF2B5EF4-FFF2-40B4-BE49-F238E27FC236}">
                  <a16:creationId xmlns:a16="http://schemas.microsoft.com/office/drawing/2014/main" id="{8608B5DA-14FD-4EDF-8FE9-3DD5557D6891}"/>
                </a:ext>
              </a:extLst>
            </p:cNvPr>
            <p:cNvSpPr txBox="1"/>
            <p:nvPr/>
          </p:nvSpPr>
          <p:spPr>
            <a:xfrm>
              <a:off x="251018" y="1064186"/>
              <a:ext cx="1859516" cy="369332"/>
            </a:xfrm>
            <a:prstGeom prst="rect">
              <a:avLst/>
            </a:prstGeom>
            <a:noFill/>
            <a:ln>
              <a:solidFill>
                <a:srgbClr val="FF0000"/>
              </a:solidFill>
            </a:ln>
          </p:spPr>
          <p:txBody>
            <a:bodyPr wrap="square" rtlCol="0">
              <a:spAutoFit/>
            </a:bodyPr>
            <a:lstStyle/>
            <a:p>
              <a:r>
                <a:rPr lang="en-GB" dirty="0">
                  <a:solidFill>
                    <a:srgbClr val="FF0000"/>
                  </a:solidFill>
                </a:rPr>
                <a:t>Add to preamble</a:t>
              </a:r>
            </a:p>
          </p:txBody>
        </p:sp>
      </p:grpSp>
      <p:graphicFrame>
        <p:nvGraphicFramePr>
          <p:cNvPr id="9" name="Table 8">
            <a:extLst>
              <a:ext uri="{FF2B5EF4-FFF2-40B4-BE49-F238E27FC236}">
                <a16:creationId xmlns:a16="http://schemas.microsoft.com/office/drawing/2014/main" id="{ECE36D06-3878-D447-9249-6E2220A69B9F}"/>
              </a:ext>
            </a:extLst>
          </p:cNvPr>
          <p:cNvGraphicFramePr>
            <a:graphicFrameLocks noGrp="1"/>
          </p:cNvGraphicFramePr>
          <p:nvPr>
            <p:extLst>
              <p:ext uri="{D42A27DB-BD31-4B8C-83A1-F6EECF244321}">
                <p14:modId xmlns:p14="http://schemas.microsoft.com/office/powerpoint/2010/main" val="192185445"/>
              </p:ext>
            </p:extLst>
          </p:nvPr>
        </p:nvGraphicFramePr>
        <p:xfrm>
          <a:off x="4749023" y="1035537"/>
          <a:ext cx="3613484" cy="1483360"/>
        </p:xfrm>
        <a:graphic>
          <a:graphicData uri="http://schemas.openxmlformats.org/drawingml/2006/table">
            <a:tbl>
              <a:tblPr firstRow="1" bandRow="1">
                <a:tableStyleId>{5C22544A-7EE6-4342-B048-85BDC9FD1C3A}</a:tableStyleId>
              </a:tblPr>
              <a:tblGrid>
                <a:gridCol w="1806742">
                  <a:extLst>
                    <a:ext uri="{9D8B030D-6E8A-4147-A177-3AD203B41FA5}">
                      <a16:colId xmlns:a16="http://schemas.microsoft.com/office/drawing/2014/main" val="1481811616"/>
                    </a:ext>
                  </a:extLst>
                </a:gridCol>
                <a:gridCol w="1806742">
                  <a:extLst>
                    <a:ext uri="{9D8B030D-6E8A-4147-A177-3AD203B41FA5}">
                      <a16:colId xmlns:a16="http://schemas.microsoft.com/office/drawing/2014/main" val="1642681238"/>
                    </a:ext>
                  </a:extLst>
                </a:gridCol>
              </a:tblGrid>
              <a:tr h="370840">
                <a:tc>
                  <a:txBody>
                    <a:bodyPr/>
                    <a:lstStyle/>
                    <a:p>
                      <a:r>
                        <a:rPr lang="en-GB" dirty="0"/>
                        <a:t>Specifier</a:t>
                      </a:r>
                    </a:p>
                  </a:txBody>
                  <a:tcPr/>
                </a:tc>
                <a:tc>
                  <a:txBody>
                    <a:bodyPr/>
                    <a:lstStyle/>
                    <a:p>
                      <a:r>
                        <a:rPr lang="en-GB" dirty="0"/>
                        <a:t>Position</a:t>
                      </a:r>
                    </a:p>
                  </a:txBody>
                  <a:tcPr/>
                </a:tc>
                <a:extLst>
                  <a:ext uri="{0D108BD9-81ED-4DB2-BD59-A6C34878D82A}">
                    <a16:rowId xmlns:a16="http://schemas.microsoft.com/office/drawing/2014/main" val="1192857270"/>
                  </a:ext>
                </a:extLst>
              </a:tr>
              <a:tr h="370840">
                <a:tc>
                  <a:txBody>
                    <a:bodyPr/>
                    <a:lstStyle/>
                    <a:p>
                      <a:r>
                        <a:rPr lang="en-GB" dirty="0"/>
                        <a:t>h</a:t>
                      </a:r>
                    </a:p>
                  </a:txBody>
                  <a:tcPr/>
                </a:tc>
                <a:tc>
                  <a:txBody>
                    <a:bodyPr/>
                    <a:lstStyle/>
                    <a:p>
                      <a:r>
                        <a:rPr lang="en-GB" dirty="0"/>
                        <a:t>“Here”</a:t>
                      </a:r>
                    </a:p>
                  </a:txBody>
                  <a:tcPr/>
                </a:tc>
                <a:extLst>
                  <a:ext uri="{0D108BD9-81ED-4DB2-BD59-A6C34878D82A}">
                    <a16:rowId xmlns:a16="http://schemas.microsoft.com/office/drawing/2014/main" val="838115744"/>
                  </a:ext>
                </a:extLst>
              </a:tr>
              <a:tr h="370840">
                <a:tc>
                  <a:txBody>
                    <a:bodyPr/>
                    <a:lstStyle/>
                    <a:p>
                      <a:r>
                        <a:rPr lang="en-GB" dirty="0"/>
                        <a:t>t</a:t>
                      </a:r>
                    </a:p>
                  </a:txBody>
                  <a:tcPr/>
                </a:tc>
                <a:tc>
                  <a:txBody>
                    <a:bodyPr/>
                    <a:lstStyle/>
                    <a:p>
                      <a:r>
                        <a:rPr lang="en-GB" dirty="0"/>
                        <a:t>Top of page</a:t>
                      </a:r>
                    </a:p>
                  </a:txBody>
                  <a:tcPr/>
                </a:tc>
                <a:extLst>
                  <a:ext uri="{0D108BD9-81ED-4DB2-BD59-A6C34878D82A}">
                    <a16:rowId xmlns:a16="http://schemas.microsoft.com/office/drawing/2014/main" val="2308305670"/>
                  </a:ext>
                </a:extLst>
              </a:tr>
              <a:tr h="370840">
                <a:tc>
                  <a:txBody>
                    <a:bodyPr/>
                    <a:lstStyle/>
                    <a:p>
                      <a:r>
                        <a:rPr lang="en-GB" dirty="0"/>
                        <a:t>b</a:t>
                      </a:r>
                    </a:p>
                  </a:txBody>
                  <a:tcPr/>
                </a:tc>
                <a:tc>
                  <a:txBody>
                    <a:bodyPr/>
                    <a:lstStyle/>
                    <a:p>
                      <a:r>
                        <a:rPr lang="en-GB" dirty="0"/>
                        <a:t>Bottom of page</a:t>
                      </a:r>
                    </a:p>
                  </a:txBody>
                  <a:tcPr/>
                </a:tc>
                <a:extLst>
                  <a:ext uri="{0D108BD9-81ED-4DB2-BD59-A6C34878D82A}">
                    <a16:rowId xmlns:a16="http://schemas.microsoft.com/office/drawing/2014/main" val="1956674032"/>
                  </a:ext>
                </a:extLst>
              </a:tr>
            </a:tbl>
          </a:graphicData>
        </a:graphic>
      </p:graphicFrame>
      <p:cxnSp>
        <p:nvCxnSpPr>
          <p:cNvPr id="12" name="Straight Arrow Connector 11">
            <a:extLst>
              <a:ext uri="{FF2B5EF4-FFF2-40B4-BE49-F238E27FC236}">
                <a16:creationId xmlns:a16="http://schemas.microsoft.com/office/drawing/2014/main" id="{F42A0912-81C4-74DA-E448-64D97ED6FD9C}"/>
              </a:ext>
            </a:extLst>
          </p:cNvPr>
          <p:cNvCxnSpPr>
            <a:cxnSpLocks/>
          </p:cNvCxnSpPr>
          <p:nvPr/>
        </p:nvCxnSpPr>
        <p:spPr>
          <a:xfrm flipH="1">
            <a:off x="2534940" y="1754582"/>
            <a:ext cx="2214083" cy="60090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605209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4154984"/>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r |  l  c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p>
          <a:p>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a:t>
            </a:r>
          </a:p>
          <a:p>
            <a:r>
              <a:rPr lang="en-GB" sz="2400" dirty="0"/>
              <a:t>  </a:t>
            </a:r>
            <a:r>
              <a:rPr lang="en-GB" sz="2400" dirty="0">
                <a:solidFill>
                  <a:schemeClr val="tx2">
                    <a:lumMod val="50000"/>
                    <a:lumOff val="50000"/>
                  </a:schemeClr>
                </a:solidFill>
              </a:rPr>
              <a:t>\caption</a:t>
            </a:r>
            <a:r>
              <a:rPr lang="en-GB" sz="2400" dirty="0"/>
              <a:t>{An arbitrary table}</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9" name="Picture 8">
            <a:extLst>
              <a:ext uri="{FF2B5EF4-FFF2-40B4-BE49-F238E27FC236}">
                <a16:creationId xmlns:a16="http://schemas.microsoft.com/office/drawing/2014/main" id="{5DA665EF-F39A-9704-96E2-1D2F75C85CC3}"/>
              </a:ext>
            </a:extLst>
          </p:cNvPr>
          <p:cNvPicPr>
            <a:picLocks noChangeAspect="1"/>
          </p:cNvPicPr>
          <p:nvPr/>
        </p:nvPicPr>
        <p:blipFill>
          <a:blip r:embed="rId3"/>
          <a:stretch>
            <a:fillRect/>
          </a:stretch>
        </p:blipFill>
        <p:spPr>
          <a:xfrm>
            <a:off x="4781849" y="2815389"/>
            <a:ext cx="3904952" cy="1705492"/>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401205"/>
          </a:xfrm>
          <a:prstGeom prst="rect">
            <a:avLst/>
          </a:prstGeom>
        </p:spPr>
        <p:txBody>
          <a:bodyPr wrap="square">
            <a:spAutoFit/>
          </a:bodyPr>
          <a:lstStyle/>
          <a:p>
            <a:r>
              <a:rPr lang="en-GB" sz="2000" dirty="0">
                <a:solidFill>
                  <a:schemeClr val="tx2">
                    <a:lumMod val="50000"/>
                    <a:lumOff val="50000"/>
                  </a:schemeClr>
                </a:solidFill>
              </a:rPr>
              <a:t>\section</a:t>
            </a:r>
            <a:r>
              <a:rPr lang="en-GB" sz="2000" dirty="0"/>
              <a:t>{Einstein's Equation}</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a:solidFill>
                  <a:srgbClr val="00B050"/>
                </a:solidFill>
              </a:rPr>
              <a:t>e = mc^{2} </a:t>
            </a:r>
          </a:p>
          <a:p>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eq:energy_mass</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solidFill>
                  <a:schemeClr val="tx2">
                    <a:lumMod val="50000"/>
                    <a:lumOff val="50000"/>
                  </a:schemeClr>
                </a:solidFill>
              </a:rPr>
              <a:t>\section</a:t>
            </a:r>
            <a:r>
              <a:rPr lang="en-GB" sz="2000" dirty="0"/>
              <a:t>{General Relativity} </a:t>
            </a:r>
            <a:r>
              <a:rPr lang="en-GB" sz="2000" dirty="0">
                <a:solidFill>
                  <a:schemeClr val="tx2">
                    <a:lumMod val="50000"/>
                    <a:lumOff val="50000"/>
                  </a:schemeClr>
                </a:solidFill>
              </a:rPr>
              <a:t>\label</a:t>
            </a:r>
            <a:r>
              <a:rPr lang="en-GB" sz="2000" dirty="0"/>
              <a:t>{</a:t>
            </a:r>
            <a:r>
              <a:rPr lang="en-GB" sz="2000" dirty="0" err="1">
                <a:solidFill>
                  <a:schemeClr val="accent4">
                    <a:lumMod val="75000"/>
                  </a:schemeClr>
                </a:solidFill>
              </a:rPr>
              <a:t>sec:general_relativity</a:t>
            </a:r>
            <a:r>
              <a:rPr lang="en-GB" sz="2000" dirty="0"/>
              <a:t>}</a:t>
            </a:r>
          </a:p>
          <a:p>
            <a:endParaRPr lang="en-GB" sz="2000" dirty="0"/>
          </a:p>
          <a:p>
            <a:r>
              <a:rPr lang="en-GB" sz="2000" dirty="0"/>
              <a:t>...see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eq:energy_mass</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11460BA4-01DC-9A8A-5FCA-2261A5D647AA}"/>
              </a:ext>
            </a:extLst>
          </p:cNvPr>
          <p:cNvPicPr>
            <a:picLocks noChangeAspect="1"/>
          </p:cNvPicPr>
          <p:nvPr/>
        </p:nvPicPr>
        <p:blipFill>
          <a:blip r:embed="rId3"/>
          <a:stretch>
            <a:fillRect/>
          </a:stretch>
        </p:blipFill>
        <p:spPr>
          <a:xfrm>
            <a:off x="4718686" y="2917005"/>
            <a:ext cx="4193663" cy="2313818"/>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Weir_2011</a:t>
              </a:r>
              <a:r>
                <a:rPr lang="en-GB" sz="2000" dirty="0"/>
                <a:t>,</a:t>
              </a:r>
            </a:p>
            <a:p>
              <a:r>
                <a:rPr lang="en-GB" sz="2000" dirty="0">
                  <a:solidFill>
                    <a:schemeClr val="tx2">
                      <a:lumMod val="50000"/>
                      <a:lumOff val="50000"/>
                    </a:schemeClr>
                  </a:solidFill>
                </a:rPr>
                <a:t>author = </a:t>
              </a:r>
              <a:r>
                <a:rPr lang="en-GB" sz="2000" dirty="0"/>
                <a:t>“Andy Weir",</a:t>
              </a:r>
            </a:p>
            <a:p>
              <a:r>
                <a:rPr lang="en-GB" sz="2000" dirty="0">
                  <a:solidFill>
                    <a:schemeClr val="tx2">
                      <a:lumMod val="50000"/>
                      <a:lumOff val="50000"/>
                    </a:schemeClr>
                  </a:solidFill>
                </a:rPr>
                <a:t>title = </a:t>
              </a:r>
              <a:r>
                <a:rPr lang="en-GB" sz="2000" dirty="0"/>
                <a:t>“The Martian",</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publisher = </a:t>
              </a:r>
              <a:r>
                <a:rPr lang="en-GB" sz="2000" dirty="0"/>
                <a:t>“Crown"}</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8" name="Picture 7">
            <a:extLst>
              <a:ext uri="{FF2B5EF4-FFF2-40B4-BE49-F238E27FC236}">
                <a16:creationId xmlns:a16="http://schemas.microsoft.com/office/drawing/2014/main" id="{851A7C52-619C-7CD8-7E75-1CED7171D1D5}"/>
              </a:ext>
            </a:extLst>
          </p:cNvPr>
          <p:cNvPicPr>
            <a:picLocks noChangeAspect="1"/>
          </p:cNvPicPr>
          <p:nvPr/>
        </p:nvPicPr>
        <p:blipFill>
          <a:blip r:embed="rId3"/>
          <a:stretch>
            <a:fillRect/>
          </a:stretch>
        </p:blipFill>
        <p:spPr>
          <a:xfrm>
            <a:off x="4697169" y="3151207"/>
            <a:ext cx="4255444" cy="1277479"/>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pic>
        <p:nvPicPr>
          <p:cNvPr id="7" name="Picture 6">
            <a:extLst>
              <a:ext uri="{FF2B5EF4-FFF2-40B4-BE49-F238E27FC236}">
                <a16:creationId xmlns:a16="http://schemas.microsoft.com/office/drawing/2014/main" id="{4059D58D-CD17-7022-9AFB-6DCFE1A5FDF2}"/>
              </a:ext>
            </a:extLst>
          </p:cNvPr>
          <p:cNvPicPr>
            <a:picLocks noChangeAspect="1"/>
          </p:cNvPicPr>
          <p:nvPr/>
        </p:nvPicPr>
        <p:blipFill>
          <a:blip r:embed="rId3"/>
          <a:stretch>
            <a:fillRect/>
          </a:stretch>
        </p:blipFill>
        <p:spPr>
          <a:xfrm>
            <a:off x="4826643" y="3080993"/>
            <a:ext cx="4125969" cy="696014"/>
          </a:xfrm>
          <a:prstGeom prst="rect">
            <a:avLst/>
          </a:prstGeom>
        </p:spPr>
      </p:pic>
      <p:sp>
        <p:nvSpPr>
          <p:cNvPr id="6" name="TextBox 5">
            <a:extLst>
              <a:ext uri="{FF2B5EF4-FFF2-40B4-BE49-F238E27FC236}">
                <a16:creationId xmlns:a16="http://schemas.microsoft.com/office/drawing/2014/main" id="{D86C6FB8-7A1B-C355-5E09-83B2D69EDB4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6" name="Picture 5">
            <a:extLst>
              <a:ext uri="{FF2B5EF4-FFF2-40B4-BE49-F238E27FC236}">
                <a16:creationId xmlns:a16="http://schemas.microsoft.com/office/drawing/2014/main" id="{051968E7-84D7-4249-BD64-6F2F28CA776E}"/>
              </a:ext>
            </a:extLst>
          </p:cNvPr>
          <p:cNvPicPr>
            <a:picLocks noChangeAspect="1"/>
          </p:cNvPicPr>
          <p:nvPr/>
        </p:nvPicPr>
        <p:blipFill>
          <a:blip r:embed="rId3"/>
          <a:stretch>
            <a:fillRect/>
          </a:stretch>
        </p:blipFill>
        <p:spPr>
          <a:xfrm>
            <a:off x="228600" y="1417638"/>
            <a:ext cx="8686800" cy="4253727"/>
          </a:xfrm>
          <a:prstGeom prst="rect">
            <a:avLst/>
          </a:prstGeom>
        </p:spPr>
      </p:pic>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708981"/>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err="1">
                <a:hlinkClick r:id="rId9"/>
              </a:rPr>
              <a:t>Mathpix</a:t>
            </a:r>
            <a:endParaRPr lang="en-GB" sz="3000" dirty="0"/>
          </a:p>
          <a:p>
            <a:pPr marL="457200" indent="-457200">
              <a:buFont typeface="Arial" panose="020B0604020202020204" pitchFamily="34" charset="0"/>
              <a:buChar char="•"/>
            </a:pPr>
            <a:r>
              <a:rPr lang="en-GB" sz="3000" dirty="0">
                <a:hlinkClick r:id="rId10"/>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a:t>
            </a:r>
            <a:r>
              <a:rPr lang="en-GB" sz="2600"/>
              <a:t>is </a:t>
            </a:r>
            <a:r>
              <a:rPr lang="en-GB" sz="2600" b="0" i="0" u="sng">
                <a:solidFill>
                  <a:srgbClr val="0563C1"/>
                </a:solidFill>
                <a:effectLst/>
                <a:hlinkClick r:id="rId4"/>
              </a:rPr>
              <a:t>https://tinyurl.com/feedback-rcds</a:t>
            </a:r>
            <a:endParaRPr lang="en-GB" sz="2600" b="0" i="0" u="sng">
              <a:solidFill>
                <a:srgbClr val="0563C1"/>
              </a:solidFill>
              <a:effectLst/>
            </a:endParaRPr>
          </a:p>
          <a:p>
            <a:pPr lvl="1"/>
            <a:r>
              <a:rPr lang="en-GB" sz="2600"/>
              <a:t>You </a:t>
            </a:r>
            <a:r>
              <a:rPr lang="en-GB" sz="2600" dirty="0"/>
              <a:t>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consider you data</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Paragraphs</a:t>
            </a:r>
          </a:p>
        </p:txBody>
      </p:sp>
      <p:sp>
        <p:nvSpPr>
          <p:cNvPr id="4" name="TextBox 3"/>
          <p:cNvSpPr txBox="1"/>
          <p:nvPr/>
        </p:nvSpPr>
        <p:spPr>
          <a:xfrm>
            <a:off x="1356964" y="1972186"/>
            <a:ext cx="1293944" cy="1938992"/>
          </a:xfrm>
          <a:prstGeom prst="rect">
            <a:avLst/>
          </a:prstGeom>
          <a:noFill/>
        </p:spPr>
        <p:txBody>
          <a:bodyPr wrap="none" rtlCol="0">
            <a:spAutoFit/>
          </a:bodyPr>
          <a:lstStyle/>
          <a:p>
            <a:r>
              <a:rPr lang="en-GB" sz="3000" dirty="0"/>
              <a:t>Line A</a:t>
            </a:r>
          </a:p>
          <a:p>
            <a:r>
              <a:rPr lang="en-GB" sz="3000" dirty="0"/>
              <a:t>Line B</a:t>
            </a:r>
          </a:p>
          <a:p>
            <a:endParaRPr lang="en-GB" sz="3000" dirty="0"/>
          </a:p>
          <a:p>
            <a:r>
              <a:rPr lang="en-GB" sz="3000" dirty="0"/>
              <a:t>Line C</a:t>
            </a:r>
          </a:p>
        </p:txBody>
      </p:sp>
      <p:cxnSp>
        <p:nvCxnSpPr>
          <p:cNvPr id="11" name="Straight Connector 10"/>
          <p:cNvCxnSpPr>
            <a:cxnSpLocks/>
          </p:cNvCxnSpPr>
          <p:nvPr/>
        </p:nvCxnSpPr>
        <p:spPr>
          <a:xfrm>
            <a:off x="4572000" y="1417638"/>
            <a:ext cx="0" cy="2978297"/>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 name="Object 2">
            <a:extLst>
              <a:ext uri="{FF2B5EF4-FFF2-40B4-BE49-F238E27FC236}">
                <a16:creationId xmlns:a16="http://schemas.microsoft.com/office/drawing/2014/main" id="{BA8606F0-564B-D874-BCFD-89522CE72BDB}"/>
              </a:ext>
            </a:extLst>
          </p:cNvPr>
          <p:cNvGraphicFramePr>
            <a:graphicFrameLocks noChangeAspect="1"/>
          </p:cNvGraphicFramePr>
          <p:nvPr>
            <p:extLst>
              <p:ext uri="{D42A27DB-BD31-4B8C-83A1-F6EECF244321}">
                <p14:modId xmlns:p14="http://schemas.microsoft.com/office/powerpoint/2010/main" val="1131687721"/>
              </p:ext>
            </p:extLst>
          </p:nvPr>
        </p:nvGraphicFramePr>
        <p:xfrm>
          <a:off x="5410052" y="2476544"/>
          <a:ext cx="2332037" cy="930275"/>
        </p:xfrm>
        <a:graphic>
          <a:graphicData uri="http://schemas.openxmlformats.org/presentationml/2006/ole">
            <mc:AlternateContent xmlns:mc="http://schemas.openxmlformats.org/markup-compatibility/2006">
              <mc:Choice xmlns:v="urn:schemas-microsoft-com:vml" Requires="v">
                <p:oleObj name="Bitmap Image" r:id="rId3" imgW="2331720" imgH="929520" progId="PBrush">
                  <p:embed/>
                </p:oleObj>
              </mc:Choice>
              <mc:Fallback>
                <p:oleObj name="Bitmap Image" r:id="rId3" imgW="2331720" imgH="929520" progId="PBrush">
                  <p:embed/>
                  <p:pic>
                    <p:nvPicPr>
                      <p:cNvPr id="3" name="Object 2">
                        <a:extLst>
                          <a:ext uri="{FF2B5EF4-FFF2-40B4-BE49-F238E27FC236}">
                            <a16:creationId xmlns:a16="http://schemas.microsoft.com/office/drawing/2014/main" id="{BA8606F0-564B-D874-BCFD-89522CE72BDB}"/>
                          </a:ext>
                        </a:extLst>
                      </p:cNvPr>
                      <p:cNvPicPr/>
                      <p:nvPr/>
                    </p:nvPicPr>
                    <p:blipFill>
                      <a:blip r:embed="rId4"/>
                      <a:stretch>
                        <a:fillRect/>
                      </a:stretch>
                    </p:blipFill>
                    <p:spPr>
                      <a:xfrm>
                        <a:off x="5410052" y="2476544"/>
                        <a:ext cx="2332037" cy="9302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5971924E-394E-2433-744B-755EC48F4572}"/>
              </a:ext>
            </a:extLst>
          </p:cNvPr>
          <p:cNvGraphicFramePr>
            <a:graphicFrameLocks noChangeAspect="1"/>
          </p:cNvGraphicFramePr>
          <p:nvPr/>
        </p:nvGraphicFramePr>
        <p:xfrm>
          <a:off x="679450" y="4465726"/>
          <a:ext cx="7785100" cy="2368550"/>
        </p:xfrm>
        <a:graphic>
          <a:graphicData uri="http://schemas.openxmlformats.org/presentationml/2006/ole">
            <mc:AlternateContent xmlns:mc="http://schemas.openxmlformats.org/markup-compatibility/2006">
              <mc:Choice xmlns:v="urn:schemas-microsoft-com:vml" Requires="v">
                <p:oleObj name="Bitmap Image" r:id="rId5" imgW="9296280" imgH="2827080" progId="PBrush">
                  <p:embed/>
                </p:oleObj>
              </mc:Choice>
              <mc:Fallback>
                <p:oleObj name="Bitmap Image" r:id="rId5" imgW="9296280" imgH="2827080" progId="PBrush">
                  <p:embed/>
                  <p:pic>
                    <p:nvPicPr>
                      <p:cNvPr id="7" name="Object 6">
                        <a:extLst>
                          <a:ext uri="{FF2B5EF4-FFF2-40B4-BE49-F238E27FC236}">
                            <a16:creationId xmlns:a16="http://schemas.microsoft.com/office/drawing/2014/main" id="{5971924E-394E-2433-744B-755EC48F4572}"/>
                          </a:ext>
                        </a:extLst>
                      </p:cNvPr>
                      <p:cNvPicPr/>
                      <p:nvPr/>
                    </p:nvPicPr>
                    <p:blipFill>
                      <a:blip r:embed="rId6"/>
                      <a:stretch>
                        <a:fillRect/>
                      </a:stretch>
                    </p:blipFill>
                    <p:spPr>
                      <a:xfrm>
                        <a:off x="679450" y="4465726"/>
                        <a:ext cx="7785100" cy="2368550"/>
                      </a:xfrm>
                      <a:prstGeom prst="rect">
                        <a:avLst/>
                      </a:prstGeom>
                    </p:spPr>
                  </p:pic>
                </p:oleObj>
              </mc:Fallback>
            </mc:AlternateContent>
          </a:graphicData>
        </a:graphic>
      </p:graphicFrame>
    </p:spTree>
    <p:extLst>
      <p:ext uri="{BB962C8B-B14F-4D97-AF65-F5344CB8AC3E}">
        <p14:creationId xmlns:p14="http://schemas.microsoft.com/office/powerpoint/2010/main" val="75021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33252</TotalTime>
  <Words>5675</Words>
  <Application>Microsoft Office PowerPoint</Application>
  <PresentationFormat>On-screen Show (4:3)</PresentationFormat>
  <Paragraphs>382</Paragraphs>
  <Slides>29</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Courier New</vt:lpstr>
      <vt:lpstr>Frutiger LT Std 65 Bold</vt:lpstr>
      <vt:lpstr>Times New Roman</vt:lpstr>
      <vt:lpstr>Office Theme</vt:lpstr>
      <vt:lpstr>Bitmap Image</vt:lpstr>
      <vt:lpstr>Introduction to LaTeX</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Using this PowerPoint</vt:lpstr>
      <vt:lpstr>LaTeX</vt:lpstr>
      <vt:lpstr>Overleaf</vt:lpstr>
      <vt:lpstr>Creating a document</vt:lpstr>
      <vt:lpstr>Paragraphs</vt:lpstr>
      <vt:lpstr>Sections</vt:lpstr>
      <vt:lpstr>Chapters</vt:lpstr>
      <vt:lpstr>Table of Contents</vt:lpstr>
      <vt:lpstr>Section and Chapter Depth</vt:lpstr>
      <vt:lpstr>Section and Chapter Depth</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Journal Submission</vt:lpstr>
      <vt:lpstr>Online Tools</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367</cp:revision>
  <cp:lastPrinted>2017-04-21T16:42:54Z</cp:lastPrinted>
  <dcterms:created xsi:type="dcterms:W3CDTF">2014-10-29T16:03:49Z</dcterms:created>
  <dcterms:modified xsi:type="dcterms:W3CDTF">2024-06-04T08:34:30Z</dcterms:modified>
</cp:coreProperties>
</file>