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10"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10"/>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E613D-C08C-45A9-AEA2-BDB01C2A9B0B}" v="1" dt="2024-06-04T08:34:00.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4" d="100"/>
          <a:sy n="64" d="100"/>
        </p:scale>
        <p:origin x="2141"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0AEEDC4B-6518-4382-924D-A2C9C7BB48EC}"/>
    <pc:docChg chg="modSld">
      <pc:chgData name="Cooling, Chris" userId="6dcf99c9-2ba5-410a-8445-0893a3d1421f" providerId="ADAL" clId="{0AEEDC4B-6518-4382-924D-A2C9C7BB48EC}" dt="2023-11-03T15:55:52.125" v="0"/>
      <pc:docMkLst>
        <pc:docMk/>
      </pc:docMkLst>
      <pc:sldChg chg="modSp mod">
        <pc:chgData name="Cooling, Chris" userId="6dcf99c9-2ba5-410a-8445-0893a3d1421f" providerId="ADAL" clId="{0AEEDC4B-6518-4382-924D-A2C9C7BB48EC}" dt="2023-11-03T15:55:52.125" v="0"/>
        <pc:sldMkLst>
          <pc:docMk/>
          <pc:sldMk cId="466020703" sldId="335"/>
        </pc:sldMkLst>
        <pc:spChg chg="mod">
          <ac:chgData name="Cooling, Chris" userId="6dcf99c9-2ba5-410a-8445-0893a3d1421f" providerId="ADAL" clId="{0AEEDC4B-6518-4382-924D-A2C9C7BB48EC}" dt="2023-11-03T15:55:52.125" v="0"/>
          <ac:spMkLst>
            <pc:docMk/>
            <pc:sldMk cId="466020703" sldId="335"/>
            <ac:spMk id="3" creationId="{00000000-0000-0000-0000-000000000000}"/>
          </ac:spMkLst>
        </pc:spChg>
      </pc:sldChg>
    </pc:docChg>
  </pc:docChgLst>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961B416C-CA3E-48DD-A984-2479A7DE5978}"/>
    <pc:docChg chg="modSld">
      <pc:chgData name="Cooling, Chris" userId="6dcf99c9-2ba5-410a-8445-0893a3d1421f" providerId="ADAL" clId="{961B416C-CA3E-48DD-A984-2479A7DE5978}" dt="2024-04-30T15:05:52.479" v="0"/>
      <pc:docMkLst>
        <pc:docMk/>
      </pc:docMkLst>
      <pc:sldChg chg="addSp modSp">
        <pc:chgData name="Cooling, Chris" userId="6dcf99c9-2ba5-410a-8445-0893a3d1421f" providerId="ADAL" clId="{961B416C-CA3E-48DD-A984-2479A7DE5978}" dt="2024-04-30T15:05:52.479" v="0"/>
        <pc:sldMkLst>
          <pc:docMk/>
          <pc:sldMk cId="687175056" sldId="322"/>
        </pc:sldMkLst>
        <pc:spChg chg="add mod">
          <ac:chgData name="Cooling, Chris" userId="6dcf99c9-2ba5-410a-8445-0893a3d1421f" providerId="ADAL" clId="{961B416C-CA3E-48DD-A984-2479A7DE5978}" dt="2024-04-30T15:05:52.479" v="0"/>
          <ac:spMkLst>
            <pc:docMk/>
            <pc:sldMk cId="687175056" sldId="322"/>
            <ac:spMk id="6" creationId="{D86C6FB8-7A1B-C355-5E09-83B2D69EDB44}"/>
          </ac:spMkLst>
        </pc:spChg>
      </pc:sldChg>
    </pc:docChg>
  </pc:docChgLst>
  <pc:docChgLst>
    <pc:chgData name="Cooling, Chris" userId="6dcf99c9-2ba5-410a-8445-0893a3d1421f" providerId="ADAL" clId="{70997B12-B8AB-47B2-9023-7A1D422D744B}"/>
    <pc:docChg chg="custSel modSld">
      <pc:chgData name="Cooling, Chris" userId="6dcf99c9-2ba5-410a-8445-0893a3d1421f" providerId="ADAL" clId="{70997B12-B8AB-47B2-9023-7A1D422D744B}" dt="2023-01-23T10:47:24.701" v="365" actId="20577"/>
      <pc:docMkLst>
        <pc:docMk/>
      </pc:docMkLst>
      <pc:sldChg chg="addSp delSp modSp mod modNotesTx">
        <pc:chgData name="Cooling, Chris" userId="6dcf99c9-2ba5-410a-8445-0893a3d1421f" providerId="ADAL" clId="{70997B12-B8AB-47B2-9023-7A1D422D744B}" dt="2023-01-23T10:47:24.701" v="365" actId="20577"/>
        <pc:sldMkLst>
          <pc:docMk/>
          <pc:sldMk cId="620016258" sldId="277"/>
        </pc:sldMkLst>
        <pc:spChg chg="mod">
          <ac:chgData name="Cooling, Chris" userId="6dcf99c9-2ba5-410a-8445-0893a3d1421f" providerId="ADAL" clId="{70997B12-B8AB-47B2-9023-7A1D422D744B}" dt="2023-01-23T10:45:09.171" v="16" actId="20577"/>
          <ac:spMkLst>
            <pc:docMk/>
            <pc:sldMk cId="620016258" sldId="277"/>
            <ac:spMk id="12" creationId="{8289A0AD-7253-40A3-8890-A209343EAF46}"/>
          </ac:spMkLst>
        </pc:spChg>
        <pc:picChg chg="del">
          <ac:chgData name="Cooling, Chris" userId="6dcf99c9-2ba5-410a-8445-0893a3d1421f" providerId="ADAL" clId="{70997B12-B8AB-47B2-9023-7A1D422D744B}" dt="2023-01-23T10:44:23.410" v="12" actId="478"/>
          <ac:picMkLst>
            <pc:docMk/>
            <pc:sldMk cId="620016258" sldId="277"/>
            <ac:picMk id="3" creationId="{89372AAC-BE38-4F5A-AC56-DBE110E0A753}"/>
          </ac:picMkLst>
        </pc:picChg>
        <pc:picChg chg="add mod">
          <ac:chgData name="Cooling, Chris" userId="6dcf99c9-2ba5-410a-8445-0893a3d1421f" providerId="ADAL" clId="{70997B12-B8AB-47B2-9023-7A1D422D744B}" dt="2023-01-23T10:45:31.578" v="18" actId="14100"/>
          <ac:picMkLst>
            <pc:docMk/>
            <pc:sldMk cId="620016258" sldId="277"/>
            <ac:picMk id="5" creationId="{11460BA4-01DC-9A8A-5FCA-2261A5D647AA}"/>
          </ac:picMkLst>
        </pc:pic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docChgLst>
    <pc:chgData name="Cooling, Chris" userId="6dcf99c9-2ba5-410a-8445-0893a3d1421f" providerId="ADAL" clId="{147E613D-C08C-45A9-AEA2-BDB01C2A9B0B}"/>
    <pc:docChg chg="undo custSel modSld">
      <pc:chgData name="Cooling, Chris" userId="6dcf99c9-2ba5-410a-8445-0893a3d1421f" providerId="ADAL" clId="{147E613D-C08C-45A9-AEA2-BDB01C2A9B0B}" dt="2024-06-05T14:22:56.716" v="871" actId="20577"/>
      <pc:docMkLst>
        <pc:docMk/>
      </pc:docMkLst>
      <pc:sldChg chg="modNotesTx">
        <pc:chgData name="Cooling, Chris" userId="6dcf99c9-2ba5-410a-8445-0893a3d1421f" providerId="ADAL" clId="{147E613D-C08C-45A9-AEA2-BDB01C2A9B0B}" dt="2024-06-04T08:19:42.977" v="417" actId="33524"/>
        <pc:sldMkLst>
          <pc:docMk/>
          <pc:sldMk cId="1113536892" sldId="269"/>
        </pc:sldMkLst>
      </pc:sldChg>
      <pc:sldChg chg="addSp modSp mod modNotesTx">
        <pc:chgData name="Cooling, Chris" userId="6dcf99c9-2ba5-410a-8445-0893a3d1421f" providerId="ADAL" clId="{147E613D-C08C-45A9-AEA2-BDB01C2A9B0B}" dt="2024-06-04T08:26:40.794" v="707" actId="20577"/>
        <pc:sldMkLst>
          <pc:docMk/>
          <pc:sldMk cId="3909134183" sldId="281"/>
        </pc:sldMkLst>
        <pc:graphicFrameChg chg="add mod modGraphic">
          <ac:chgData name="Cooling, Chris" userId="6dcf99c9-2ba5-410a-8445-0893a3d1421f" providerId="ADAL" clId="{147E613D-C08C-45A9-AEA2-BDB01C2A9B0B}" dt="2024-06-04T08:24:56.339" v="486" actId="1076"/>
          <ac:graphicFrameMkLst>
            <pc:docMk/>
            <pc:sldMk cId="3909134183" sldId="281"/>
            <ac:graphicFrameMk id="9" creationId="{ECE36D06-3878-D447-9249-6E2220A69B9F}"/>
          </ac:graphicFrameMkLst>
        </pc:graphicFrameChg>
        <pc:picChg chg="mod">
          <ac:chgData name="Cooling, Chris" userId="6dcf99c9-2ba5-410a-8445-0893a3d1421f" providerId="ADAL" clId="{147E613D-C08C-45A9-AEA2-BDB01C2A9B0B}" dt="2024-06-04T08:24:59.073" v="487" actId="1076"/>
          <ac:picMkLst>
            <pc:docMk/>
            <pc:sldMk cId="3909134183" sldId="281"/>
            <ac:picMk id="8" creationId="{19C8688E-6465-4D4C-8894-9B699849AFA4}"/>
          </ac:picMkLst>
        </pc:picChg>
        <pc:cxnChg chg="add mod">
          <ac:chgData name="Cooling, Chris" userId="6dcf99c9-2ba5-410a-8445-0893a3d1421f" providerId="ADAL" clId="{147E613D-C08C-45A9-AEA2-BDB01C2A9B0B}" dt="2024-06-04T08:25:47.259" v="490" actId="14100"/>
          <ac:cxnSpMkLst>
            <pc:docMk/>
            <pc:sldMk cId="3909134183" sldId="281"/>
            <ac:cxnSpMk id="12" creationId="{F42A0912-81C4-74DA-E448-64D97ED6FD9C}"/>
          </ac:cxnSpMkLst>
        </pc:cxnChg>
      </pc:sldChg>
      <pc:sldChg chg="addSp delSp modSp mod modNotesTx">
        <pc:chgData name="Cooling, Chris" userId="6dcf99c9-2ba5-410a-8445-0893a3d1421f" providerId="ADAL" clId="{147E613D-C08C-45A9-AEA2-BDB01C2A9B0B}" dt="2024-06-04T08:34:29.679" v="862" actId="20577"/>
        <pc:sldMkLst>
          <pc:docMk/>
          <pc:sldMk cId="1642117548" sldId="282"/>
        </pc:sldMkLst>
        <pc:spChg chg="mod">
          <ac:chgData name="Cooling, Chris" userId="6dcf99c9-2ba5-410a-8445-0893a3d1421f" providerId="ADAL" clId="{147E613D-C08C-45A9-AEA2-BDB01C2A9B0B}" dt="2024-06-04T08:31:27.280" v="713" actId="20577"/>
          <ac:spMkLst>
            <pc:docMk/>
            <pc:sldMk cId="1642117548" sldId="282"/>
            <ac:spMk id="3" creationId="{03BDC0A6-3D59-4E9B-AC76-89681080B7D9}"/>
          </ac:spMkLst>
        </pc:spChg>
        <pc:picChg chg="add del mod">
          <ac:chgData name="Cooling, Chris" userId="6dcf99c9-2ba5-410a-8445-0893a3d1421f" providerId="ADAL" clId="{147E613D-C08C-45A9-AEA2-BDB01C2A9B0B}" dt="2024-06-04T08:32:57.433" v="717" actId="478"/>
          <ac:picMkLst>
            <pc:docMk/>
            <pc:sldMk cId="1642117548" sldId="282"/>
            <ac:picMk id="5" creationId="{89D2C4FE-DEF6-F241-0B37-819ED3D85B8C}"/>
          </ac:picMkLst>
        </pc:picChg>
        <pc:picChg chg="del">
          <ac:chgData name="Cooling, Chris" userId="6dcf99c9-2ba5-410a-8445-0893a3d1421f" providerId="ADAL" clId="{147E613D-C08C-45A9-AEA2-BDB01C2A9B0B}" dt="2024-06-04T08:32:42.181" v="714" actId="478"/>
          <ac:picMkLst>
            <pc:docMk/>
            <pc:sldMk cId="1642117548" sldId="282"/>
            <ac:picMk id="7" creationId="{68365574-040D-4652-9C6D-207C456D91F1}"/>
          </ac:picMkLst>
        </pc:picChg>
        <pc:picChg chg="add mod">
          <ac:chgData name="Cooling, Chris" userId="6dcf99c9-2ba5-410a-8445-0893a3d1421f" providerId="ADAL" clId="{147E613D-C08C-45A9-AEA2-BDB01C2A9B0B}" dt="2024-06-04T08:33:06.603" v="722" actId="1076"/>
          <ac:picMkLst>
            <pc:docMk/>
            <pc:sldMk cId="1642117548" sldId="282"/>
            <ac:picMk id="9" creationId="{5DA665EF-F39A-9704-96E2-1D2F75C85CC3}"/>
          </ac:picMkLst>
        </pc:picChg>
      </pc:sldChg>
      <pc:sldChg chg="modSp mod">
        <pc:chgData name="Cooling, Chris" userId="6dcf99c9-2ba5-410a-8445-0893a3d1421f" providerId="ADAL" clId="{147E613D-C08C-45A9-AEA2-BDB01C2A9B0B}" dt="2024-06-05T14:22:56.716" v="871" actId="20577"/>
        <pc:sldMkLst>
          <pc:docMk/>
          <pc:sldMk cId="687175056" sldId="322"/>
        </pc:sldMkLst>
        <pc:spChg chg="mod">
          <ac:chgData name="Cooling, Chris" userId="6dcf99c9-2ba5-410a-8445-0893a3d1421f" providerId="ADAL" clId="{147E613D-C08C-45A9-AEA2-BDB01C2A9B0B}" dt="2024-06-05T14:22:56.716" v="871" actId="20577"/>
          <ac:spMkLst>
            <pc:docMk/>
            <pc:sldMk cId="687175056" sldId="322"/>
            <ac:spMk id="3" creationId="{603AC519-287E-431C-AC14-B4D6EEF203DB}"/>
          </ac:spMkLst>
        </pc:spChg>
      </pc:sldChg>
    </pc:docChg>
  </pc:docChgLst>
  <pc:docChgLst>
    <pc:chgData name="Cooling, Chris" userId="6dcf99c9-2ba5-410a-8445-0893a3d1421f" providerId="ADAL" clId="{02736F4D-AEB0-4E10-B599-568033275B05}"/>
    <pc:docChg chg="addSld delSld modSld modSection">
      <pc:chgData name="Cooling, Chris" userId="6dcf99c9-2ba5-410a-8445-0893a3d1421f" providerId="ADAL" clId="{02736F4D-AEB0-4E10-B599-568033275B05}" dt="2023-02-24T16:46:17.106" v="1" actId="47"/>
      <pc:docMkLst>
        <pc:docMk/>
      </pc:docMkLst>
      <pc:sldChg chg="del">
        <pc:chgData name="Cooling, Chris" userId="6dcf99c9-2ba5-410a-8445-0893a3d1421f" providerId="ADAL" clId="{02736F4D-AEB0-4E10-B599-568033275B05}" dt="2023-02-24T16:46:17.106" v="1" actId="47"/>
        <pc:sldMkLst>
          <pc:docMk/>
          <pc:sldMk cId="3686223621" sldId="504"/>
        </pc:sldMkLst>
      </pc:sldChg>
      <pc:sldChg chg="add">
        <pc:chgData name="Cooling, Chris" userId="6dcf99c9-2ba5-410a-8445-0893a3d1421f" providerId="ADAL" clId="{02736F4D-AEB0-4E10-B599-568033275B05}" dt="2023-02-24T16:46:15.120" v="0"/>
        <pc:sldMkLst>
          <pc:docMk/>
          <pc:sldMk cId="1605209827" sldId="510"/>
        </pc:sldMkLst>
      </pc:sldChg>
    </pc:docChg>
  </pc:docChgLst>
  <pc:docChgLst>
    <pc:chgData name="Cooling, Chris" userId="6dcf99c9-2ba5-410a-8445-0893a3d1421f" providerId="ADAL" clId="{4444CFD2-6B08-4F5E-830C-F73E3611A601}"/>
    <pc:docChg chg="addSld delSld modSld modSection">
      <pc:chgData name="Cooling, Chris" userId="6dcf99c9-2ba5-410a-8445-0893a3d1421f" providerId="ADAL" clId="{4444CFD2-6B08-4F5E-830C-F73E3611A601}" dt="2024-03-27T15:41:09.872" v="1"/>
      <pc:docMkLst>
        <pc:docMk/>
      </pc:docMkLst>
      <pc:sldChg chg="add del">
        <pc:chgData name="Cooling, Chris" userId="6dcf99c9-2ba5-410a-8445-0893a3d1421f" providerId="ADAL" clId="{4444CFD2-6B08-4F5E-830C-F73E3611A601}" dt="2024-03-27T15:41:09.872" v="1"/>
        <pc:sldMkLst>
          <pc:docMk/>
          <pc:sldMk cId="46157443" sldId="321"/>
        </pc:sldMkLst>
      </pc:sldChg>
      <pc:sldChg chg="add del">
        <pc:chgData name="Cooling, Chris" userId="6dcf99c9-2ba5-410a-8445-0893a3d1421f" providerId="ADAL" clId="{4444CFD2-6B08-4F5E-830C-F73E3611A601}" dt="2024-03-27T15:41:09.872" v="1"/>
        <pc:sldMkLst>
          <pc:docMk/>
          <pc:sldMk cId="687175056"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05/06/2024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 Other options to be used are “h” which asks the figure to be placed as close as possible to the text above the figure, including the middle of the page. “b” requests the image is placed at the bottom of the page.</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The number of these characters determines the number of columns, and which characters we use specifies </a:t>
            </a:r>
            <a:r>
              <a:rPr lang="en-GB"/>
              <a:t>the alignment. </a:t>
            </a:r>
            <a:r>
              <a:rPr lang="en-GB" dirty="0"/>
              <a:t>Here we have specified that we want text in the left column to be right-aligned within the column, text in the middle column to be left-aligned and text in the rightmost column to be centre-aligned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a:t>
            </a:r>
          </a:p>
          <a:p>
            <a:endParaRPr lang="en-GB" dirty="0"/>
          </a:p>
          <a:p>
            <a:r>
              <a:rPr lang="en-GB" dirty="0"/>
              <a:t>The name you label something with can be anything and will not appear anywhere in your final document, but it must be a unique label. It is wise to make the label something relevant to the construct it is labelling. You may also want to give a prefix such as “</a:t>
            </a:r>
            <a:r>
              <a:rPr lang="en-GB" dirty="0" err="1"/>
              <a:t>eq</a:t>
            </a:r>
            <a:r>
              <a:rPr lang="en-GB" dirty="0"/>
              <a:t>:” for equations, or “sec:” for sections. This makes it less likely you will accidentally create duplicate labels, and makes it easier to see what labels apply to.</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a:t>
            </a:r>
            <a:r>
              <a:rPr lang="en-GB"/>
              <a:t>”. </a:t>
            </a:r>
          </a:p>
          <a:p>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a:t>
            </a:r>
          </a:p>
          <a:p>
            <a:endParaRPr lang="en-GB" dirty="0"/>
          </a:p>
          <a:p>
            <a:r>
              <a:rPr lang="en-GB" dirty="0"/>
              <a:t>In the example above, we set the default font-size of the document to be 12pt and choose to use A4 paper (this is the default, so we could have omitted this option). Different </a:t>
            </a:r>
            <a:r>
              <a:rPr lang="en-GB" dirty="0" err="1"/>
              <a:t>documentclasses</a:t>
            </a:r>
            <a:r>
              <a:rPr lang="en-GB" dirty="0"/>
              <a:t> support different default font-sizes. For an article, the sizes 10pt, 11pt, and 12pt are supported.</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05/06/2024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05/06/2024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05/06/2024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3226845"/>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graphicFrame>
        <p:nvGraphicFramePr>
          <p:cNvPr id="9" name="Table 8">
            <a:extLst>
              <a:ext uri="{FF2B5EF4-FFF2-40B4-BE49-F238E27FC236}">
                <a16:creationId xmlns:a16="http://schemas.microsoft.com/office/drawing/2014/main" id="{ECE36D06-3878-D447-9249-6E2220A69B9F}"/>
              </a:ext>
            </a:extLst>
          </p:cNvPr>
          <p:cNvGraphicFramePr>
            <a:graphicFrameLocks noGrp="1"/>
          </p:cNvGraphicFramePr>
          <p:nvPr>
            <p:extLst>
              <p:ext uri="{D42A27DB-BD31-4B8C-83A1-F6EECF244321}">
                <p14:modId xmlns:p14="http://schemas.microsoft.com/office/powerpoint/2010/main" val="192185445"/>
              </p:ext>
            </p:extLst>
          </p:nvPr>
        </p:nvGraphicFramePr>
        <p:xfrm>
          <a:off x="4749023" y="1035537"/>
          <a:ext cx="3613484" cy="1483360"/>
        </p:xfrm>
        <a:graphic>
          <a:graphicData uri="http://schemas.openxmlformats.org/drawingml/2006/table">
            <a:tbl>
              <a:tblPr firstRow="1" bandRow="1">
                <a:tableStyleId>{5C22544A-7EE6-4342-B048-85BDC9FD1C3A}</a:tableStyleId>
              </a:tblPr>
              <a:tblGrid>
                <a:gridCol w="1806742">
                  <a:extLst>
                    <a:ext uri="{9D8B030D-6E8A-4147-A177-3AD203B41FA5}">
                      <a16:colId xmlns:a16="http://schemas.microsoft.com/office/drawing/2014/main" val="1481811616"/>
                    </a:ext>
                  </a:extLst>
                </a:gridCol>
                <a:gridCol w="1806742">
                  <a:extLst>
                    <a:ext uri="{9D8B030D-6E8A-4147-A177-3AD203B41FA5}">
                      <a16:colId xmlns:a16="http://schemas.microsoft.com/office/drawing/2014/main" val="1642681238"/>
                    </a:ext>
                  </a:extLst>
                </a:gridCol>
              </a:tblGrid>
              <a:tr h="370840">
                <a:tc>
                  <a:txBody>
                    <a:bodyPr/>
                    <a:lstStyle/>
                    <a:p>
                      <a:r>
                        <a:rPr lang="en-GB" dirty="0"/>
                        <a:t>Specifier</a:t>
                      </a:r>
                    </a:p>
                  </a:txBody>
                  <a:tcPr/>
                </a:tc>
                <a:tc>
                  <a:txBody>
                    <a:bodyPr/>
                    <a:lstStyle/>
                    <a:p>
                      <a:r>
                        <a:rPr lang="en-GB" dirty="0"/>
                        <a:t>Position</a:t>
                      </a:r>
                    </a:p>
                  </a:txBody>
                  <a:tcPr/>
                </a:tc>
                <a:extLst>
                  <a:ext uri="{0D108BD9-81ED-4DB2-BD59-A6C34878D82A}">
                    <a16:rowId xmlns:a16="http://schemas.microsoft.com/office/drawing/2014/main" val="1192857270"/>
                  </a:ext>
                </a:extLst>
              </a:tr>
              <a:tr h="370840">
                <a:tc>
                  <a:txBody>
                    <a:bodyPr/>
                    <a:lstStyle/>
                    <a:p>
                      <a:r>
                        <a:rPr lang="en-GB" dirty="0"/>
                        <a:t>h</a:t>
                      </a:r>
                    </a:p>
                  </a:txBody>
                  <a:tcPr/>
                </a:tc>
                <a:tc>
                  <a:txBody>
                    <a:bodyPr/>
                    <a:lstStyle/>
                    <a:p>
                      <a:r>
                        <a:rPr lang="en-GB" dirty="0"/>
                        <a:t>“Here”</a:t>
                      </a:r>
                    </a:p>
                  </a:txBody>
                  <a:tcPr/>
                </a:tc>
                <a:extLst>
                  <a:ext uri="{0D108BD9-81ED-4DB2-BD59-A6C34878D82A}">
                    <a16:rowId xmlns:a16="http://schemas.microsoft.com/office/drawing/2014/main" val="838115744"/>
                  </a:ext>
                </a:extLst>
              </a:tr>
              <a:tr h="370840">
                <a:tc>
                  <a:txBody>
                    <a:bodyPr/>
                    <a:lstStyle/>
                    <a:p>
                      <a:r>
                        <a:rPr lang="en-GB" dirty="0"/>
                        <a:t>t</a:t>
                      </a:r>
                    </a:p>
                  </a:txBody>
                  <a:tcPr/>
                </a:tc>
                <a:tc>
                  <a:txBody>
                    <a:bodyPr/>
                    <a:lstStyle/>
                    <a:p>
                      <a:r>
                        <a:rPr lang="en-GB" dirty="0"/>
                        <a:t>Top of page</a:t>
                      </a:r>
                    </a:p>
                  </a:txBody>
                  <a:tcPr/>
                </a:tc>
                <a:extLst>
                  <a:ext uri="{0D108BD9-81ED-4DB2-BD59-A6C34878D82A}">
                    <a16:rowId xmlns:a16="http://schemas.microsoft.com/office/drawing/2014/main" val="2308305670"/>
                  </a:ext>
                </a:extLst>
              </a:tr>
              <a:tr h="370840">
                <a:tc>
                  <a:txBody>
                    <a:bodyPr/>
                    <a:lstStyle/>
                    <a:p>
                      <a:r>
                        <a:rPr lang="en-GB" dirty="0"/>
                        <a:t>b</a:t>
                      </a:r>
                    </a:p>
                  </a:txBody>
                  <a:tcPr/>
                </a:tc>
                <a:tc>
                  <a:txBody>
                    <a:bodyPr/>
                    <a:lstStyle/>
                    <a:p>
                      <a:r>
                        <a:rPr lang="en-GB" dirty="0"/>
                        <a:t>Bottom of page</a:t>
                      </a:r>
                    </a:p>
                  </a:txBody>
                  <a:tcPr/>
                </a:tc>
                <a:extLst>
                  <a:ext uri="{0D108BD9-81ED-4DB2-BD59-A6C34878D82A}">
                    <a16:rowId xmlns:a16="http://schemas.microsoft.com/office/drawing/2014/main" val="1956674032"/>
                  </a:ext>
                </a:extLst>
              </a:tr>
            </a:tbl>
          </a:graphicData>
        </a:graphic>
      </p:graphicFrame>
      <p:cxnSp>
        <p:nvCxnSpPr>
          <p:cNvPr id="12" name="Straight Arrow Connector 11">
            <a:extLst>
              <a:ext uri="{FF2B5EF4-FFF2-40B4-BE49-F238E27FC236}">
                <a16:creationId xmlns:a16="http://schemas.microsoft.com/office/drawing/2014/main" id="{F42A0912-81C4-74DA-E448-64D97ED6FD9C}"/>
              </a:ext>
            </a:extLst>
          </p:cNvPr>
          <p:cNvCxnSpPr>
            <a:cxnSpLocks/>
          </p:cNvCxnSpPr>
          <p:nvPr/>
        </p:nvCxnSpPr>
        <p:spPr>
          <a:xfrm flipH="1">
            <a:off x="2534940" y="1754582"/>
            <a:ext cx="2214083" cy="6009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60520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r |  l  c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9" name="Picture 8">
            <a:extLst>
              <a:ext uri="{FF2B5EF4-FFF2-40B4-BE49-F238E27FC236}">
                <a16:creationId xmlns:a16="http://schemas.microsoft.com/office/drawing/2014/main" id="{5DA665EF-F39A-9704-96E2-1D2F75C85CC3}"/>
              </a:ext>
            </a:extLst>
          </p:cNvPr>
          <p:cNvPicPr>
            <a:picLocks noChangeAspect="1"/>
          </p:cNvPicPr>
          <p:nvPr/>
        </p:nvPicPr>
        <p:blipFill>
          <a:blip r:embed="rId3"/>
          <a:stretch>
            <a:fillRect/>
          </a:stretch>
        </p:blipFill>
        <p:spPr>
          <a:xfrm>
            <a:off x="4781849" y="2815389"/>
            <a:ext cx="3904952" cy="1705492"/>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{Einstein's Equation}</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a:solidFill>
                  <a:srgbClr val="00B050"/>
                </a:solidFill>
              </a:rPr>
              <a:t>e = mc^{2} </a:t>
            </a:r>
          </a:p>
          <a:p>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eq:energy_mass</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solidFill>
                  <a:schemeClr val="tx2">
                    <a:lumMod val="50000"/>
                    <a:lumOff val="50000"/>
                  </a:schemeClr>
                </a:solidFill>
              </a:rPr>
              <a:t>\section</a:t>
            </a:r>
            <a:r>
              <a:rPr lang="en-GB" sz="2000" dirty="0"/>
              <a:t>{General Relativity} </a:t>
            </a:r>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t>...see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eq:energy_mass</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1460BA4-01DC-9A8A-5FCA-2261A5D647AA}"/>
              </a:ext>
            </a:extLst>
          </p:cNvPr>
          <p:cNvPicPr>
            <a:picLocks noChangeAspect="1"/>
          </p:cNvPicPr>
          <p:nvPr/>
        </p:nvPicPr>
        <p:blipFill>
          <a:blip r:embed="rId3"/>
          <a:stretch>
            <a:fillRect/>
          </a:stretch>
        </p:blipFill>
        <p:spPr>
          <a:xfrm>
            <a:off x="4718686" y="2917005"/>
            <a:ext cx="4193663" cy="231381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Weir_2011</a:t>
              </a:r>
              <a:r>
                <a:rPr lang="en-GB" sz="2000" dirty="0"/>
                <a:t>,</a:t>
              </a:r>
            </a:p>
            <a:p>
              <a:r>
                <a:rPr lang="en-GB" sz="2000" dirty="0">
                  <a:solidFill>
                    <a:schemeClr val="tx2">
                      <a:lumMod val="50000"/>
                      <a:lumOff val="50000"/>
                    </a:schemeClr>
                  </a:solidFill>
                </a:rPr>
                <a:t>author = </a:t>
              </a:r>
              <a:r>
                <a:rPr lang="en-GB" sz="2000" dirty="0"/>
                <a:t>“Andy Weir",</a:t>
              </a:r>
            </a:p>
            <a:p>
              <a:r>
                <a:rPr lang="en-GB" sz="2000" dirty="0">
                  <a:solidFill>
                    <a:schemeClr val="tx2">
                      <a:lumMod val="50000"/>
                      <a:lumOff val="50000"/>
                    </a:schemeClr>
                  </a:solidFill>
                </a:rPr>
                <a:t>title = </a:t>
              </a:r>
              <a:r>
                <a:rPr lang="en-GB" sz="2000" dirty="0"/>
                <a:t>“The Martian",</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publisher = </a:t>
              </a:r>
              <a:r>
                <a:rPr lang="en-GB" sz="2000" dirty="0"/>
                <a:t>“Crown"}</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8" name="Picture 7">
            <a:extLst>
              <a:ext uri="{FF2B5EF4-FFF2-40B4-BE49-F238E27FC236}">
                <a16:creationId xmlns:a16="http://schemas.microsoft.com/office/drawing/2014/main" id="{851A7C52-619C-7CD8-7E75-1CED7171D1D5}"/>
              </a:ext>
            </a:extLst>
          </p:cNvPr>
          <p:cNvPicPr>
            <a:picLocks noChangeAspect="1"/>
          </p:cNvPicPr>
          <p:nvPr/>
        </p:nvPicPr>
        <p:blipFill>
          <a:blip r:embed="rId3"/>
          <a:stretch>
            <a:fillRect/>
          </a:stretch>
        </p:blipFill>
        <p:spPr>
          <a:xfrm>
            <a:off x="4697169" y="3151207"/>
            <a:ext cx="4255444" cy="1277479"/>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a:solidFill>
                    <a:schemeClr val="tx2">
                      <a:lumMod val="50000"/>
                      <a:lumOff val="50000"/>
                    </a:schemeClr>
                  </a:solidFill>
                </a:rPr>
                <a:t> </a:t>
              </a:r>
              <a:r>
                <a:rPr lang="en-GB" sz="2400"/>
                <a:t>{</a:t>
              </a:r>
              <a:r>
                <a:rPr lang="en-GB" sz="2400">
                  <a:solidFill>
                    <a:schemeClr val="accent4">
                      <a:lumMod val="75000"/>
                    </a:schemeClr>
                  </a:solidFill>
                </a:rPr>
                <a:t>Weir_2011</a:t>
              </a:r>
              <a:r>
                <a:rPr lang="en-GB" sz="2400"/>
                <a:t>}</a:t>
              </a:r>
              <a:endParaRPr lang="en-GB" sz="2400" dirty="0"/>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pic>
        <p:nvPicPr>
          <p:cNvPr id="7" name="Picture 6">
            <a:extLst>
              <a:ext uri="{FF2B5EF4-FFF2-40B4-BE49-F238E27FC236}">
                <a16:creationId xmlns:a16="http://schemas.microsoft.com/office/drawing/2014/main" id="{4059D58D-CD17-7022-9AFB-6DCFE1A5FDF2}"/>
              </a:ext>
            </a:extLst>
          </p:cNvPr>
          <p:cNvPicPr>
            <a:picLocks noChangeAspect="1"/>
          </p:cNvPicPr>
          <p:nvPr/>
        </p:nvPicPr>
        <p:blipFill>
          <a:blip r:embed="rId3"/>
          <a:stretch>
            <a:fillRect/>
          </a:stretch>
        </p:blipFill>
        <p:spPr>
          <a:xfrm>
            <a:off x="4826643" y="3080993"/>
            <a:ext cx="4125969" cy="696014"/>
          </a:xfrm>
          <a:prstGeom prst="rect">
            <a:avLst/>
          </a:prstGeom>
        </p:spPr>
      </p:pic>
      <p:sp>
        <p:nvSpPr>
          <p:cNvPr id="6" name="TextBox 5">
            <a:extLst>
              <a:ext uri="{FF2B5EF4-FFF2-40B4-BE49-F238E27FC236}">
                <a16:creationId xmlns:a16="http://schemas.microsoft.com/office/drawing/2014/main" id="{D86C6FB8-7A1B-C355-5E09-83B2D69EDB4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33644</TotalTime>
  <Words>5675</Words>
  <Application>Microsoft Office PowerPoint</Application>
  <PresentationFormat>On-screen Show (4:3)</PresentationFormat>
  <Paragraphs>382</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Courier New</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2024-06-05T14:22:57Z</dcterms:modified>
</cp:coreProperties>
</file>