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64" r:id="rId2"/>
    <p:sldId id="504" r:id="rId3"/>
    <p:sldId id="258" r:id="rId4"/>
    <p:sldId id="257" r:id="rId5"/>
    <p:sldId id="267" r:id="rId6"/>
    <p:sldId id="268" r:id="rId7"/>
    <p:sldId id="292" r:id="rId8"/>
    <p:sldId id="269" r:id="rId9"/>
    <p:sldId id="271" r:id="rId10"/>
    <p:sldId id="278" r:id="rId11"/>
    <p:sldId id="288" r:id="rId12"/>
    <p:sldId id="270" r:id="rId13"/>
    <p:sldId id="284" r:id="rId14"/>
    <p:sldId id="285" r:id="rId15"/>
    <p:sldId id="287" r:id="rId16"/>
    <p:sldId id="286" r:id="rId17"/>
    <p:sldId id="281" r:id="rId18"/>
    <p:sldId id="282" r:id="rId19"/>
    <p:sldId id="277" r:id="rId20"/>
    <p:sldId id="319" r:id="rId21"/>
    <p:sldId id="321" r:id="rId22"/>
    <p:sldId id="322" r:id="rId23"/>
    <p:sldId id="290" r:id="rId24"/>
    <p:sldId id="291" r:id="rId25"/>
    <p:sldId id="328" r:id="rId26"/>
    <p:sldId id="331" r:id="rId27"/>
    <p:sldId id="280" r:id="rId28"/>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89" d="100"/>
          <a:sy n="89" d="100"/>
        </p:scale>
        <p:origin x="2418" y="10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02/11/2021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27</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02/11/2021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363543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At the end of the session you will provided with instructions on how to mark your attendance on </a:t>
            </a:r>
            <a:r>
              <a:rPr lang="en-GB" sz="2800" dirty="0" err="1"/>
              <a:t>Inkpath</a:t>
            </a:r>
            <a:br>
              <a:rPr lang="en-GB" sz="2800" dirty="0"/>
            </a:br>
            <a:br>
              <a:rPr lang="en-GB" sz="2800" dirty="0"/>
            </a:br>
            <a:r>
              <a:rPr lang="en-GB" sz="2800" dirty="0"/>
              <a:t>Please </a:t>
            </a:r>
            <a:r>
              <a:rPr lang="en-GB" sz="2800" u="sng" dirty="0"/>
              <a:t>do not</a:t>
            </a:r>
            <a:r>
              <a:rPr lang="en-GB" sz="2800" dirty="0"/>
              <a:t> mark your attendance before this.</a:t>
            </a:r>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23190</TotalTime>
  <Words>5073</Words>
  <Application>Microsoft Office PowerPoint</Application>
  <PresentationFormat>On-screen Show (4:3)</PresentationFormat>
  <Paragraphs>330</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Frutiger LT Std 65 Bold</vt:lpstr>
      <vt:lpstr>Times New Roman</vt:lpstr>
      <vt:lpstr>Office Theme</vt:lpstr>
      <vt:lpstr>Introduction to LaTeX</vt:lpstr>
      <vt:lpstr>Important Information on Marking your Attendance on Inkpath   At the end of the session you will provided with instructions on how to mark your attendance on Inkpath  Please do not mark your attendance before this.</vt:lpstr>
      <vt:lpstr>PowerPoint Presentation</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358</cp:revision>
  <cp:lastPrinted>2017-04-21T16:42:54Z</cp:lastPrinted>
  <dcterms:created xsi:type="dcterms:W3CDTF">2014-10-29T16:03:49Z</dcterms:created>
  <dcterms:modified xsi:type="dcterms:W3CDTF">2021-11-02T10:29:13Z</dcterms:modified>
</cp:coreProperties>
</file>