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532" r:id="rId33"/>
    <p:sldId id="533" r:id="rId34"/>
    <p:sldId id="335" r:id="rId35"/>
    <p:sldId id="280"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532"/>
            <p14:sldId id="533"/>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FA6C69-B9F7-4A44-9DDD-7F53C1A9B291}" v="2" dt="2024-04-19T14:48:02.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0979" autoAdjust="0"/>
  </p:normalViewPr>
  <p:slideViewPr>
    <p:cSldViewPr snapToGrid="0" snapToObjects="1">
      <p:cViewPr varScale="1">
        <p:scale>
          <a:sx n="58" d="100"/>
          <a:sy n="58" d="100"/>
        </p:scale>
        <p:origin x="2194"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88B6A4EC-AF02-433B-BE2C-E852FB09416B}"/>
    <pc:docChg chg="undo custSel modSld">
      <pc:chgData name="Cooling, Chris" userId="6dcf99c9-2ba5-410a-8445-0893a3d1421f" providerId="ADAL" clId="{88B6A4EC-AF02-433B-BE2C-E852FB09416B}" dt="2023-02-24T15:58:31.523" v="112" actId="20577"/>
      <pc:docMkLst>
        <pc:docMk/>
      </pc:docMkLst>
      <pc:sldChg chg="modSp mod">
        <pc:chgData name="Cooling, Chris" userId="6dcf99c9-2ba5-410a-8445-0893a3d1421f" providerId="ADAL" clId="{88B6A4EC-AF02-433B-BE2C-E852FB09416B}" dt="2023-02-24T15:58:31.523" v="112" actId="20577"/>
        <pc:sldMkLst>
          <pc:docMk/>
          <pc:sldMk cId="3686223621" sldId="504"/>
        </pc:sldMkLst>
        <pc:spChg chg="mod">
          <ac:chgData name="Cooling, Chris" userId="6dcf99c9-2ba5-410a-8445-0893a3d1421f" providerId="ADAL" clId="{88B6A4EC-AF02-433B-BE2C-E852FB09416B}" dt="2023-02-24T15:58:31.523" v="112" actId="20577"/>
          <ac:spMkLst>
            <pc:docMk/>
            <pc:sldMk cId="3686223621" sldId="504"/>
            <ac:spMk id="2" creationId="{00000000-0000-0000-0000-000000000000}"/>
          </ac:spMkLst>
        </pc:spChg>
      </pc:sldChg>
    </pc:docChg>
  </pc:docChgLst>
  <pc:docChgLst>
    <pc:chgData name="Cooling, Chris" userId="6dcf99c9-2ba5-410a-8445-0893a3d1421f" providerId="ADAL" clId="{4440ED2F-DE62-4A3D-8A94-DBE47407940D}"/>
    <pc:docChg chg="modSld">
      <pc:chgData name="Cooling, Chris" userId="6dcf99c9-2ba5-410a-8445-0893a3d1421f" providerId="ADAL" clId="{4440ED2F-DE62-4A3D-8A94-DBE47407940D}" dt="2023-11-03T15:56:56.839" v="0"/>
      <pc:docMkLst>
        <pc:docMk/>
      </pc:docMkLst>
      <pc:sldChg chg="modSp mod">
        <pc:chgData name="Cooling, Chris" userId="6dcf99c9-2ba5-410a-8445-0893a3d1421f" providerId="ADAL" clId="{4440ED2F-DE62-4A3D-8A94-DBE47407940D}" dt="2023-11-03T15:56:56.839" v="0"/>
        <pc:sldMkLst>
          <pc:docMk/>
          <pc:sldMk cId="466020703" sldId="335"/>
        </pc:sldMkLst>
        <pc:spChg chg="mod">
          <ac:chgData name="Cooling, Chris" userId="6dcf99c9-2ba5-410a-8445-0893a3d1421f" providerId="ADAL" clId="{4440ED2F-DE62-4A3D-8A94-DBE47407940D}" dt="2023-11-03T15:56:56.839" v="0"/>
          <ac:spMkLst>
            <pc:docMk/>
            <pc:sldMk cId="466020703" sldId="335"/>
            <ac:spMk id="3" creationId="{00000000-0000-0000-0000-000000000000}"/>
          </ac:spMkLst>
        </pc:spChg>
      </pc:sldChg>
    </pc:docChg>
  </pc:docChgLst>
  <pc:docChgLst>
    <pc:chgData name="Cooling, Chris" userId="6dcf99c9-2ba5-410a-8445-0893a3d1421f" providerId="ADAL" clId="{29F2D02B-1050-4CC9-8A74-7D20AB4142F2}"/>
    <pc:docChg chg="modSld">
      <pc:chgData name="Cooling, Chris" userId="6dcf99c9-2ba5-410a-8445-0893a3d1421f" providerId="ADAL" clId="{29F2D02B-1050-4CC9-8A74-7D20AB4142F2}" dt="2023-06-15T10:35:27.325" v="2" actId="20577"/>
      <pc:docMkLst>
        <pc:docMk/>
      </pc:docMkLst>
      <pc:sldChg chg="modSp mod">
        <pc:chgData name="Cooling, Chris" userId="6dcf99c9-2ba5-410a-8445-0893a3d1421f" providerId="ADAL" clId="{29F2D02B-1050-4CC9-8A74-7D20AB4142F2}" dt="2023-06-15T10:35:27.325" v="2" actId="20577"/>
        <pc:sldMkLst>
          <pc:docMk/>
          <pc:sldMk cId="3665092893" sldId="538"/>
        </pc:sldMkLst>
        <pc:spChg chg="mod">
          <ac:chgData name="Cooling, Chris" userId="6dcf99c9-2ba5-410a-8445-0893a3d1421f" providerId="ADAL" clId="{29F2D02B-1050-4CC9-8A74-7D20AB4142F2}" dt="2023-06-15T10:35:27.325" v="2" actId="20577"/>
          <ac:spMkLst>
            <pc:docMk/>
            <pc:sldMk cId="3665092893" sldId="538"/>
            <ac:spMk id="3" creationId="{00000000-0000-0000-0000-000000000000}"/>
          </ac:spMkLst>
        </pc:spChg>
      </pc:sldChg>
    </pc:docChg>
  </pc:docChgLst>
  <pc:docChgLst>
    <pc:chgData name="Cooling, Chris" userId="6dcf99c9-2ba5-410a-8445-0893a3d1421f" providerId="ADAL" clId="{4E5177FB-C35E-43A8-B7E3-CC852D1C6D36}"/>
    <pc:docChg chg="custSel addSld modSld">
      <pc:chgData name="Cooling, Chris" userId="6dcf99c9-2ba5-410a-8445-0893a3d1421f" providerId="ADAL" clId="{4E5177FB-C35E-43A8-B7E3-CC852D1C6D36}" dt="2022-12-09T10:49:16.913" v="36" actId="20577"/>
      <pc:docMkLst>
        <pc:docMk/>
      </pc:docMkLst>
      <pc:sldChg chg="modSp mod">
        <pc:chgData name="Cooling, Chris" userId="6dcf99c9-2ba5-410a-8445-0893a3d1421f" providerId="ADAL" clId="{4E5177FB-C35E-43A8-B7E3-CC852D1C6D36}" dt="2022-12-09T10:49:16.913" v="36" actId="20577"/>
        <pc:sldMkLst>
          <pc:docMk/>
          <pc:sldMk cId="495827477" sldId="512"/>
        </pc:sldMkLst>
        <pc:spChg chg="mod">
          <ac:chgData name="Cooling, Chris" userId="6dcf99c9-2ba5-410a-8445-0893a3d1421f" providerId="ADAL" clId="{4E5177FB-C35E-43A8-B7E3-CC852D1C6D36}" dt="2022-12-09T10:49:16.913" v="36" actId="20577"/>
          <ac:spMkLst>
            <pc:docMk/>
            <pc:sldMk cId="495827477" sldId="512"/>
            <ac:spMk id="3" creationId="{00000000-0000-0000-0000-000000000000}"/>
          </ac:spMkLst>
        </pc:spChg>
      </pc:sldChg>
      <pc:sldChg chg="add">
        <pc:chgData name="Cooling, Chris" userId="6dcf99c9-2ba5-410a-8445-0893a3d1421f" providerId="ADAL" clId="{4E5177FB-C35E-43A8-B7E3-CC852D1C6D36}" dt="2022-12-02T11:39:48.460" v="0"/>
        <pc:sldMkLst>
          <pc:docMk/>
          <pc:sldMk cId="2357441072" sldId="532"/>
        </pc:sldMkLst>
      </pc:sldChg>
      <pc:sldChg chg="add">
        <pc:chgData name="Cooling, Chris" userId="6dcf99c9-2ba5-410a-8445-0893a3d1421f" providerId="ADAL" clId="{4E5177FB-C35E-43A8-B7E3-CC852D1C6D36}" dt="2022-12-02T11:39:48.460" v="0"/>
        <pc:sldMkLst>
          <pc:docMk/>
          <pc:sldMk cId="3576927260" sldId="533"/>
        </pc:sldMkLst>
      </pc:sldChg>
    </pc:docChg>
  </pc:docChgLst>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18/04/2024</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18/04/2024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18/04/2024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18/04/2024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imperialcollegelondon.github.io/research-computing-tips/compute/2020/08/12/conda-getting-started.htm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professional-development/doctoral-students/research-computing-data-science/courses/introduction-to-hpc/" TargetMode="External"/><Relationship Id="rId4" Type="http://schemas.openxmlformats.org/officeDocument/2006/relationships/hyperlink" Target="https://www.imperial.ac.uk/computational-methods/hpc/"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professional-development/doctoral-students/research-computing-data-science/courses/reproducible--scalable-research-computing-with-containers/" TargetMode="External"/><Relationship Id="rId4" Type="http://schemas.openxmlformats.org/officeDocument/2006/relationships/hyperlink" Target="https://docs.docker.com/language/python/build-imag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a:p>
            <a:pPr lvl="1">
              <a:lnSpc>
                <a:spcPct val="107000"/>
              </a:lnSpc>
            </a:pPr>
            <a:r>
              <a:rPr lang="en-GB" sz="2200" dirty="0">
                <a:latin typeface="+mj-lt"/>
                <a:cs typeface="Courier New" panose="02070309020205020404" pitchFamily="49" charset="0"/>
              </a:rPr>
              <a:t>Can be a simple list </a:t>
            </a:r>
            <a:r>
              <a:rPr lang="en-GB" sz="2200">
                <a:latin typeface="+mj-lt"/>
                <a:cs typeface="Courier New" panose="02070309020205020404" pitchFamily="49" charset="0"/>
              </a:rPr>
              <a:t>of packages</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a:t>
            </a:r>
            <a:r>
              <a:rPr lang="en-GB" sz="2800">
                <a:effectLst/>
                <a:ea typeface="Times New Roman" panose="02020603050405020304" pitchFamily="18" charset="0"/>
                <a:cs typeface="Calibri" panose="020F0502020204030204" pitchFamily="34" charset="0"/>
              </a:rPr>
              <a:t>Research student, </a:t>
            </a:r>
            <a:r>
              <a:rPr lang="en-GB" sz="2800" dirty="0">
                <a:effectLst/>
                <a:ea typeface="Times New Roman" panose="02020603050405020304" pitchFamily="18" charset="0"/>
                <a:cs typeface="Calibri" panose="020F0502020204030204" pitchFamily="34" charset="0"/>
              </a:rPr>
              <a:t>this is required for receiving your Graduate School credit for </a:t>
            </a:r>
            <a:r>
              <a:rPr lang="en-GB" sz="2800">
                <a:effectLst/>
                <a:ea typeface="Times New Roman" panose="02020603050405020304" pitchFamily="18" charset="0"/>
                <a:cs typeface="Calibri" panose="020F0502020204030204" pitchFamily="34" charset="0"/>
              </a:rPr>
              <a:t>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a:t>
            </a:r>
            <a:r>
              <a:rPr lang="en-GB" sz="2600"/>
              <a:t>is </a:t>
            </a:r>
            <a:r>
              <a:rPr lang="en-GB" sz="2600" b="0" i="0" u="sng">
                <a:solidFill>
                  <a:srgbClr val="0563C1"/>
                </a:solidFill>
                <a:effectLst/>
                <a:hlinkClick r:id="rId4"/>
              </a:rPr>
              <a:t>https://tinyurl.com/feedback-rcds</a:t>
            </a:r>
            <a:endParaRPr lang="en-GB" sz="2600" b="0" i="0" u="sng">
              <a:solidFill>
                <a:srgbClr val="0563C1"/>
              </a:solidFill>
              <a:effectLst/>
            </a:endParaRPr>
          </a:p>
          <a:p>
            <a:pPr lvl="1"/>
            <a:r>
              <a:rPr lang="en-GB" sz="2600"/>
              <a:t>You </a:t>
            </a:r>
            <a:r>
              <a:rPr lang="en-GB" sz="2600" dirty="0"/>
              <a:t>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a:t>
            </a:r>
            <a:r>
              <a:rPr lang="en-GB" sz="3000" b="1">
                <a:latin typeface="Arial" panose="020B0604020202020204" pitchFamily="34" charset="0"/>
                <a:cs typeface="Arial" panose="020B0604020202020204" pitchFamily="34" charset="0"/>
              </a:rPr>
              <a:t>the following </a:t>
            </a:r>
            <a:r>
              <a:rPr lang="en-GB" sz="3000" b="1" dirty="0">
                <a:latin typeface="Arial" panose="020B0604020202020204" pitchFamily="34" charset="0"/>
                <a:cs typeface="Arial" panose="020B0604020202020204" pitchFamily="34" charset="0"/>
              </a:rPr>
              <a:t>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83308</TotalTime>
  <Words>7256</Words>
  <Application>Microsoft Office PowerPoint</Application>
  <PresentationFormat>On-screen Show (4:3)</PresentationFormat>
  <Paragraphs>404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2024-04-19T14:48:13Z</dcterms:modified>
</cp:coreProperties>
</file>