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4" r:id="rId2"/>
    <p:sldId id="504" r:id="rId3"/>
    <p:sldId id="258" r:id="rId4"/>
    <p:sldId id="257" r:id="rId5"/>
    <p:sldId id="267" r:id="rId6"/>
    <p:sldId id="330" r:id="rId7"/>
    <p:sldId id="332" r:id="rId8"/>
    <p:sldId id="331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329" r:id="rId20"/>
    <p:sldId id="280" r:id="rId21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330"/>
            <p14:sldId id="332"/>
            <p14:sldId id="331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6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0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5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6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8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rep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Managing and Running Python Effectively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Venv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387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venv is a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module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venv .\Examples\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create a new environment in the selected 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Slashes will need to be a different way in Linux and Mac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Will use the same Python version as the currently active Python version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AC41F-8844-487B-B6C6-AD2B9807F716}"/>
              </a:ext>
            </a:extLst>
          </p:cNvPr>
          <p:cNvSpPr txBox="1"/>
          <p:nvPr/>
        </p:nvSpPr>
        <p:spPr>
          <a:xfrm>
            <a:off x="717176" y="4222376"/>
            <a:ext cx="3854824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\Scripts\activate.bat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CEA6-F798-483D-BA27-99EB245F8892}"/>
              </a:ext>
            </a:extLst>
          </p:cNvPr>
          <p:cNvSpPr txBox="1"/>
          <p:nvPr/>
        </p:nvSpPr>
        <p:spPr>
          <a:xfrm>
            <a:off x="4572000" y="4222376"/>
            <a:ext cx="3756211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.\Examples\Example_environment\bin\activate.sh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2DDC11F-59E7-461D-93D7-E4CE435A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3" y="5955833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pple Logo - Sticker for Computer Case - Bait Reklame">
            <a:extLst>
              <a:ext uri="{FF2B5EF4-FFF2-40B4-BE49-F238E27FC236}">
                <a16:creationId xmlns:a16="http://schemas.microsoft.com/office/drawing/2014/main" id="{F1A64041-4CA9-47E3-9C04-A057D067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75" y="5916705"/>
            <a:ext cx="627530" cy="6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Linux logo and symbol, meaning, history, PNG">
            <a:extLst>
              <a:ext uri="{FF2B5EF4-FFF2-40B4-BE49-F238E27FC236}">
                <a16:creationId xmlns:a16="http://schemas.microsoft.com/office/drawing/2014/main" id="{B09CAA3B-7AC4-4A08-8BB6-0483B76E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06" y="5935249"/>
            <a:ext cx="551330" cy="6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with a different Python version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it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terminal in 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Check the Python version has changed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Stand-along Python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in Examples/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Example_environment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of the course materials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the new environment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Deactivate it</a:t>
            </a: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Script: A Python file designed to be run directly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Module: A Python file containing definitions (e.g. classes, functions) designed to be imported into other modules or scripts but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run directly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be accessed with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Package: A collection of modules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May contain nested directories and many files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Often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file to tell Python it’s a package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Library: A (often large) collection of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e.g. matplotlib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Python standard library (contains modules like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 comes with a Python installation</a:t>
            </a:r>
          </a:p>
          <a:p>
            <a:pPr>
              <a:lnSpc>
                <a:spcPct val="107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program used to install packages and libraries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Installs them in the current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to all programs run using that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access packages registered in a package index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 most and convenient way to handle packages</a:t>
            </a:r>
          </a:p>
        </p:txBody>
      </p:sp>
    </p:spTree>
    <p:extLst>
      <p:ext uri="{BB962C8B-B14F-4D97-AF65-F5344CB8AC3E}">
        <p14:creationId xmlns:p14="http://schemas.microsoft.com/office/powerpoint/2010/main" val="35603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stand-alone Python installations and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Package Index (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PyPI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)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Conda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Anaconda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Contains a list of required modules (dependencies) and the versions required for a project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be generated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freeze &gt; requirements.txt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list -e &gt; requirements.txt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Pip and Anaconda may not produce compatible file formats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Contains list of currently installed packages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choose any file name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be created in current directory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Automatically generated version can contain a lot of packages as many environments will be created with a lot of packages pre-installed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manually create a 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4958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create a new Anaconda environment named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using the command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--file requirements.txt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install specified packages using pip in the current environment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– 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83724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Create a new environment using this requirements file Check the new environment has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Pip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requirements_pip.txt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Activate the virtual environment you created in the previous exercise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the terminal write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then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is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Compare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8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requirements_pip.txt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What differences can you see in their format?</a:t>
            </a:r>
          </a:p>
        </p:txBody>
      </p:sp>
    </p:spTree>
    <p:extLst>
      <p:ext uri="{BB962C8B-B14F-4D97-AF65-F5344CB8AC3E}">
        <p14:creationId xmlns:p14="http://schemas.microsoft.com/office/powerpoint/2010/main" val="123456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many entries 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 err="1">
                <a:latin typeface="Arial" panose="020B0604020202020204" pitchFamily="34" charset="0"/>
                <a:cs typeface="Arial" panose="020B0604020202020204" pitchFamily="34" charset="0"/>
              </a:rPr>
              <a:t>Ancaonda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create from the environment tab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Click new, give it a name and select a version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 newer versions sometimes don’t work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installation of Python with associated installed packages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Useful for managing projects with different dependencies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Different versions of Python sometimes required for different packages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Allows different environments for different projects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When starting a new project you might want to make use of functionality of new Python release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Go to environments tab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“Create” will create a new environment of a specific Python version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“Clone” will create a duplicate of another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“Backup” will save a specification of the current environment as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“Import” will create an environment from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“Remove” deletes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31727</TotalTime>
  <Words>1126</Words>
  <Application>Microsoft Office PowerPoint</Application>
  <PresentationFormat>On-screen Show (4:3)</PresentationFormat>
  <Paragraphs>157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Frutiger LT Std 65 Bold</vt:lpstr>
      <vt:lpstr>Times New Roman</vt:lpstr>
      <vt:lpstr>Office Theme</vt:lpstr>
      <vt:lpstr>Managing and Running Python Effectively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Environments in Anaconda</vt:lpstr>
      <vt:lpstr>Environments in Venv</vt:lpstr>
      <vt:lpstr>Exercise</vt:lpstr>
      <vt:lpstr>Definitions</vt:lpstr>
      <vt:lpstr>Package Managers</vt:lpstr>
      <vt:lpstr>Pip</vt:lpstr>
      <vt:lpstr>Conda</vt:lpstr>
      <vt:lpstr>Requirements File</vt:lpstr>
      <vt:lpstr>Requirements File</vt:lpstr>
      <vt:lpstr>Exercise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430</cp:revision>
  <cp:lastPrinted>2017-04-21T16:42:54Z</cp:lastPrinted>
  <dcterms:created xsi:type="dcterms:W3CDTF">2014-10-29T16:03:49Z</dcterms:created>
  <dcterms:modified xsi:type="dcterms:W3CDTF">2021-10-15T09:46:18Z</dcterms:modified>
</cp:coreProperties>
</file>