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335" r:id="rId33"/>
    <p:sldId id="280" r:id="rId3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64" d="100"/>
          <a:sy n="64" d="100"/>
        </p:scale>
        <p:origin x="2035" y="8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17/11/2022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the follow 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81834</TotalTime>
  <Words>7084</Words>
  <Application>Microsoft Office PowerPoint</Application>
  <PresentationFormat>On-screen Show (4:3)</PresentationFormat>
  <Paragraphs>385</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2022-11-17T11:08:59Z</dcterms:modified>
</cp:coreProperties>
</file>