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504" r:id="rId3"/>
    <p:sldId id="258" r:id="rId4"/>
    <p:sldId id="257" r:id="rId5"/>
    <p:sldId id="267" r:id="rId6"/>
    <p:sldId id="330" r:id="rId7"/>
    <p:sldId id="332" r:id="rId8"/>
    <p:sldId id="331" r:id="rId9"/>
    <p:sldId id="329" r:id="rId10"/>
    <p:sldId id="280" r:id="rId11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330"/>
            <p14:sldId id="332"/>
            <p14:sldId id="33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40" y="8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7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792422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693810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terms “installation”, “environment”, “packages” and “kernel”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installations and environments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Jupyter Notebooks and IDEs to create and run Python code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basic Python programs which use command line options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particular instance of a program installed on your computer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Will be a particular version of Python e.g. 3.9 or 2.7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terminal will give version number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 interpreter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Core Python functionality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Commonly used modules</a:t>
            </a:r>
          </a:p>
        </p:txBody>
      </p:sp>
    </p:spTree>
    <p:extLst>
      <p:ext uri="{BB962C8B-B14F-4D97-AF65-F5344CB8AC3E}">
        <p14:creationId xmlns:p14="http://schemas.microsoft.com/office/powerpoint/2010/main" val="2809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 from the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website 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have multiple versions installed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“path” tells computer where to look for programs</a:t>
            </a:r>
          </a:p>
          <a:p>
            <a:pPr lvl="2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Sometimes too </a:t>
            </a:r>
            <a:r>
              <a:rPr lang="en-GB" sz="2200">
                <a:latin typeface="Arial" panose="020B0604020202020204" pitchFamily="34" charset="0"/>
                <a:cs typeface="Arial" panose="020B0604020202020204" pitchFamily="34" charset="0"/>
              </a:rPr>
              <a:t>many entries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on path can lead to problems</a:t>
            </a:r>
          </a:p>
          <a:p>
            <a:pPr>
              <a:lnSpc>
                <a:spcPct val="107000"/>
              </a:lnSpc>
            </a:pPr>
            <a:r>
              <a:rPr lang="en-GB" sz="3000" dirty="0" err="1">
                <a:latin typeface="Arial" panose="020B0604020202020204" pitchFamily="34" charset="0"/>
                <a:cs typeface="Arial" panose="020B0604020202020204" pitchFamily="34" charset="0"/>
              </a:rPr>
              <a:t>Ancaonda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search python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gives list of installations</a:t>
            </a:r>
          </a:p>
          <a:p>
            <a:pPr lvl="1"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3B62A5-972B-474D-BFE1-B41C6BD7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conda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 isolated group of installed packages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tinyurl.com/rcds2021-22</a:t>
            </a:r>
            <a:endParaRPr lang="en-GB" sz="2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29312</TotalTime>
  <Words>386</Words>
  <Application>Microsoft Office PowerPoint</Application>
  <PresentationFormat>On-screen Show (4:3)</PresentationFormat>
  <Paragraphs>61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Frutiger LT Std 65 Bold</vt:lpstr>
      <vt:lpstr>SFMono-Regular</vt:lpstr>
      <vt:lpstr>Times New Roman</vt:lpstr>
      <vt:lpstr>Office Theme</vt:lpstr>
      <vt:lpstr>Kernels, Environments, Packages and Running Python 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Python Installations</vt:lpstr>
      <vt:lpstr>Python Installations</vt:lpstr>
      <vt:lpstr>Python Environments</vt:lpstr>
      <vt:lpstr>Feedback</vt:lpstr>
      <vt:lpstr>Kernels, Environments, Packages and Running Python 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420</cp:revision>
  <cp:lastPrinted>2017-04-21T16:42:54Z</cp:lastPrinted>
  <dcterms:created xsi:type="dcterms:W3CDTF">2014-10-29T16:03:49Z</dcterms:created>
  <dcterms:modified xsi:type="dcterms:W3CDTF">2021-10-12T12:41:55Z</dcterms:modified>
</cp:coreProperties>
</file>