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522" r:id="rId22"/>
    <p:sldId id="521" r:id="rId23"/>
    <p:sldId id="519" r:id="rId24"/>
    <p:sldId id="520" r:id="rId25"/>
    <p:sldId id="523" r:id="rId26"/>
    <p:sldId id="525" r:id="rId27"/>
    <p:sldId id="524" r:id="rId28"/>
    <p:sldId id="526" r:id="rId29"/>
    <p:sldId id="527" r:id="rId30"/>
    <p:sldId id="329" r:id="rId31"/>
    <p:sldId id="280" r:id="rId3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522"/>
            <p14:sldId id="521"/>
            <p14:sldId id="519"/>
            <p14:sldId id="520"/>
            <p14:sldId id="523"/>
            <p14:sldId id="525"/>
            <p14:sldId id="524"/>
            <p14:sldId id="526"/>
            <p14:sldId id="527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867" y="91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4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84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8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569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57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59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9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685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cmdlin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File based around a JSON file format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Has file extension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Include Python sections representing Markdown code and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Normally presented in a browser window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Creates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run in a variety of applications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Anaconda: run on local kernel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Colab: run on a kernel on Google’s servers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Special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console commands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include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ipython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magic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import from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131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within an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IDEs are application designed to help write and run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IDEs have GUI buttons to run the current file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create a Python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Many IDEs allow debugging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Runs the code but pauses at breakpoints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display values of variables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for checking values without using lots of print statements and for seeing what path the interpreter takes through a code</a:t>
            </a:r>
          </a:p>
        </p:txBody>
      </p:sp>
    </p:spTree>
    <p:extLst>
      <p:ext uri="{BB962C8B-B14F-4D97-AF65-F5344CB8AC3E}">
        <p14:creationId xmlns:p14="http://schemas.microsoft.com/office/powerpoint/2010/main" val="10252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Running Python Files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files can be run from the command line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Linux/Mac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Windows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powershell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/command prompt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Anaconda Terminal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Terminal in IDE can use these programs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file_1.py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run the file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file_1.py</a:t>
            </a:r>
          </a:p>
        </p:txBody>
      </p:sp>
    </p:spTree>
    <p:extLst>
      <p:ext uri="{BB962C8B-B14F-4D97-AF65-F5344CB8AC3E}">
        <p14:creationId xmlns:p14="http://schemas.microsoft.com/office/powerpoint/2010/main" val="402104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__name__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When Python runs a file it will set the variable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inside the file’s namespace before running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this is the file directly run (such as from the command line) this will have the value __main__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the file is imported, it will be the name of the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Use 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== “__main__”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cause code to run only if it’s the code being directly run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Useful if you want to have some code which executes when it’s the code directly run but not if its imported as a module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Common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Some arguments can be provided to Python on the command line which cause it to behave differently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invoke specific modules and features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There are 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number of “flags”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that can be added on the command line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“-” followed by one or more letters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Often specific inn usage and useful for more advanced users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-B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prevent Python from creating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pyc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files when importing a module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Assert statements and other non-essential statements ignored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Verbose mode: provides extra output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9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unittest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sz="2600" dirty="0">
                <a:latin typeface="+mj-lt"/>
                <a:cs typeface="Courier New" panose="02070309020205020404" pitchFamily="49" charset="0"/>
                <a:hlinkClick r:id="rId3"/>
              </a:rPr>
              <a:t>module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included with Python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Automates running tests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–m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unittest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testScriptName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-m invokes a module of the following name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Redirecting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Python produces two types of output that can be redirected to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be useful for storing or searching output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endParaRPr lang="en-GB" sz="2600" dirty="0">
              <a:latin typeface="+mj-lt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Produced by print statements, etc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stderr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Produce by exceptions and messages from Python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be redirected by writing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2&gt;filename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at the end of the command</a:t>
            </a:r>
          </a:p>
        </p:txBody>
      </p:sp>
    </p:spTree>
    <p:extLst>
      <p:ext uri="{BB962C8B-B14F-4D97-AF65-F5344CB8AC3E}">
        <p14:creationId xmlns:p14="http://schemas.microsoft.com/office/powerpoint/2010/main" val="39759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Write a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containing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function which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statement which will fail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 piece of code which will only be run when the code is run directly. This should call the function.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 directly from the command line and redirect 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stdout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and stderr to different files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Run the .</a:t>
            </a:r>
            <a:r>
              <a:rPr lang="en-GB" sz="2600" dirty="0" err="1">
                <a:latin typeface="+mj-lt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file again but suppress the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Create a Jupyter Notebook and import and call the function in the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4110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43441</TotalTime>
  <Words>1813</Words>
  <Application>Microsoft Office PowerPoint</Application>
  <PresentationFormat>On-screen Show (4:3)</PresentationFormat>
  <Paragraphs>246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Jupyter Notebooks</vt:lpstr>
      <vt:lpstr>Running Python within an IDE</vt:lpstr>
      <vt:lpstr>Running Python Files From the Command Line</vt:lpstr>
      <vt:lpstr>__name__</vt:lpstr>
      <vt:lpstr>Common Command Line Arguments</vt:lpstr>
      <vt:lpstr>Flags</vt:lpstr>
      <vt:lpstr>unittest</vt:lpstr>
      <vt:lpstr>Redirecting Output</vt:lpstr>
      <vt:lpstr>Exercise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460</cp:revision>
  <cp:lastPrinted>2017-04-21T16:42:54Z</cp:lastPrinted>
  <dcterms:created xsi:type="dcterms:W3CDTF">2014-10-29T16:03:49Z</dcterms:created>
  <dcterms:modified xsi:type="dcterms:W3CDTF">2021-10-26T14:29:06Z</dcterms:modified>
</cp:coreProperties>
</file>