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6A4EC-AF02-433B-BE2C-E852FB09416B}" v="4" dt="2023-02-21T11:55:09.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58" d="100"/>
          <a:sy n="58" d="100"/>
        </p:scale>
        <p:origin x="2160" y="53"/>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88B6A4EC-AF02-433B-BE2C-E852FB09416B}"/>
    <pc:docChg chg="undo custSel modSld">
      <pc:chgData name="Cooling, Chris" userId="6dcf99c9-2ba5-410a-8445-0893a3d1421f" providerId="ADAL" clId="{88B6A4EC-AF02-433B-BE2C-E852FB09416B}" dt="2023-02-24T15:58:31.523" v="112" actId="20577"/>
      <pc:docMkLst>
        <pc:docMk/>
      </pc:docMkLst>
      <pc:sldChg chg="modSp mod">
        <pc:chgData name="Cooling, Chris" userId="6dcf99c9-2ba5-410a-8445-0893a3d1421f" providerId="ADAL" clId="{88B6A4EC-AF02-433B-BE2C-E852FB09416B}" dt="2023-02-24T15:58:31.523" v="112" actId="20577"/>
        <pc:sldMkLst>
          <pc:docMk/>
          <pc:sldMk cId="3686223621" sldId="504"/>
        </pc:sldMkLst>
        <pc:spChg chg="mod">
          <ac:chgData name="Cooling, Chris" userId="6dcf99c9-2ba5-410a-8445-0893a3d1421f" providerId="ADAL" clId="{88B6A4EC-AF02-433B-BE2C-E852FB09416B}" dt="2023-02-24T15:58:31.523" v="112" actId="20577"/>
          <ac:spMkLst>
            <pc:docMk/>
            <pc:sldMk cId="3686223621" sldId="504"/>
            <ac:spMk id="2"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24/02/2023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collegelondon.github.io/research-computing-tips/compute/2020/08/12/conda-getting-started.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introduction-to-hpc/" TargetMode="External"/><Relationship Id="rId4" Type="http://schemas.openxmlformats.org/officeDocument/2006/relationships/hyperlink" Target="https://www.imperial.ac.uk/computational-methods/h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a:t>
            </a:r>
            <a:r>
              <a:rPr lang="en-GB" sz="2800">
                <a:effectLst/>
                <a:ea typeface="Times New Roman" panose="02020603050405020304" pitchFamily="18" charset="0"/>
                <a:cs typeface="Calibri" panose="020F0502020204030204" pitchFamily="34" charset="0"/>
              </a:rPr>
              <a:t>Research student, </a:t>
            </a:r>
            <a:r>
              <a:rPr lang="en-GB" sz="2800" dirty="0">
                <a:effectLst/>
                <a:ea typeface="Times New Roman" panose="02020603050405020304" pitchFamily="18" charset="0"/>
                <a:cs typeface="Calibri" panose="020F0502020204030204" pitchFamily="34" charset="0"/>
              </a:rPr>
              <a:t>this is required for receiving your Graduate School credit for </a:t>
            </a:r>
            <a:r>
              <a:rPr lang="en-GB" sz="2800">
                <a:effectLst/>
                <a:ea typeface="Times New Roman" panose="02020603050405020304" pitchFamily="18" charset="0"/>
                <a:cs typeface="Calibri" panose="020F0502020204030204" pitchFamily="34" charset="0"/>
              </a:rPr>
              <a:t>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81858</TotalTime>
  <Words>7256</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2023-02-24T15:58:32Z</dcterms:modified>
</cp:coreProperties>
</file>