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38" autoAdjust="0"/>
  </p:normalViewPr>
  <p:slideViewPr>
    <p:cSldViewPr snapToGrid="0" snapToObjects="1">
      <p:cViewPr varScale="1">
        <p:scale>
          <a:sx n="88" d="100"/>
          <a:sy n="88" d="100"/>
        </p:scale>
        <p:origin x="2256" y="324"/>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03/12/2021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5"/>
          </p:nvPr>
        </p:nvSpPr>
        <p:spPr/>
        <p:txBody>
          <a:bodyPr/>
          <a:lstStyle/>
          <a:p>
            <a:fld id="{3AE2EC8F-0D0C-480E-9701-891381D03195}" type="slidenum">
              <a:rPr lang="en-GB" smtClean="0"/>
              <a:t>3</a:t>
            </a:fld>
            <a:endParaRPr lang="en-GB"/>
          </a:p>
        </p:txBody>
      </p:sp>
    </p:spTree>
    <p:extLst>
      <p:ext uri="{BB962C8B-B14F-4D97-AF65-F5344CB8AC3E}">
        <p14:creationId xmlns:p14="http://schemas.microsoft.com/office/powerpoint/2010/main" val="3091800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4</a:t>
            </a:fld>
            <a:endParaRPr lang="en-GB"/>
          </a:p>
        </p:txBody>
      </p:sp>
    </p:spTree>
    <p:extLst>
      <p:ext uri="{BB962C8B-B14F-4D97-AF65-F5344CB8AC3E}">
        <p14:creationId xmlns:p14="http://schemas.microsoft.com/office/powerpoint/2010/main" val="47610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-name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with “$”)</a:t>
            </a: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74424</TotalTime>
  <Words>7338</Words>
  <Application>Microsoft Office PowerPoint</Application>
  <PresentationFormat>On-screen Show (4:3)</PresentationFormat>
  <Paragraphs>439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548</cp:revision>
  <cp:lastPrinted>2017-04-21T16:42:54Z</cp:lastPrinted>
  <dcterms:created xsi:type="dcterms:W3CDTF">2014-10-29T16:03:49Z</dcterms:created>
  <dcterms:modified xsi:type="dcterms:W3CDTF">2021-12-03T14:05:21Z</dcterms:modified>
</cp:coreProperties>
</file>