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19" r:id="rId22"/>
    <p:sldId id="329" r:id="rId23"/>
    <p:sldId id="280" r:id="rId24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19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</a:t>
            </a:r>
            <a:r>
              <a:rPr lang="en-GB" sz="2200">
                <a:latin typeface="+mj-lt"/>
                <a:cs typeface="Courier New" panose="02070309020205020404" pitchFamily="49" charset="0"/>
              </a:rPr>
              <a:t>these programs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35889</TotalTime>
  <Words>1279</Words>
  <Application>Microsoft Office PowerPoint</Application>
  <PresentationFormat>On-screen Show (4:3)</PresentationFormat>
  <Paragraphs>177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Running Python Files From the Command Line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436</cp:revision>
  <cp:lastPrinted>2017-04-21T16:42:54Z</cp:lastPrinted>
  <dcterms:created xsi:type="dcterms:W3CDTF">2014-10-29T16:03:49Z</dcterms:created>
  <dcterms:modified xsi:type="dcterms:W3CDTF">2021-10-21T08:37:45Z</dcterms:modified>
</cp:coreProperties>
</file>