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64" r:id="rId2"/>
    <p:sldId id="504" r:id="rId3"/>
    <p:sldId id="258" r:id="rId4"/>
    <p:sldId id="267" r:id="rId5"/>
    <p:sldId id="330" r:id="rId6"/>
    <p:sldId id="332" r:id="rId7"/>
    <p:sldId id="331" r:id="rId8"/>
    <p:sldId id="505" r:id="rId9"/>
    <p:sldId id="506" r:id="rId10"/>
    <p:sldId id="507" r:id="rId11"/>
    <p:sldId id="508" r:id="rId12"/>
    <p:sldId id="509" r:id="rId13"/>
    <p:sldId id="510" r:id="rId14"/>
    <p:sldId id="511" r:id="rId15"/>
    <p:sldId id="512" r:id="rId16"/>
    <p:sldId id="513" r:id="rId17"/>
    <p:sldId id="514" r:id="rId18"/>
    <p:sldId id="518" r:id="rId19"/>
    <p:sldId id="516" r:id="rId20"/>
    <p:sldId id="522" r:id="rId21"/>
    <p:sldId id="521" r:id="rId22"/>
    <p:sldId id="519" r:id="rId23"/>
    <p:sldId id="520" r:id="rId24"/>
    <p:sldId id="523" r:id="rId25"/>
    <p:sldId id="525" r:id="rId26"/>
    <p:sldId id="524" r:id="rId27"/>
    <p:sldId id="526" r:id="rId28"/>
    <p:sldId id="527" r:id="rId29"/>
    <p:sldId id="528" r:id="rId30"/>
    <p:sldId id="529" r:id="rId31"/>
    <p:sldId id="536" r:id="rId32"/>
    <p:sldId id="530" r:id="rId33"/>
    <p:sldId id="534" r:id="rId34"/>
    <p:sldId id="535" r:id="rId35"/>
    <p:sldId id="532" r:id="rId36"/>
    <p:sldId id="533" r:id="rId37"/>
    <p:sldId id="329" r:id="rId38"/>
    <p:sldId id="280" r:id="rId3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397" autoAdjust="0"/>
  </p:normalViewPr>
  <p:slideViewPr>
    <p:cSldViewPr snapToGrid="0" snapToObjects="1">
      <p:cViewPr varScale="1">
        <p:scale>
          <a:sx n="76" d="100"/>
          <a:sy n="76" d="100"/>
        </p:scale>
        <p:origin x="1627" y="7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08/03/2022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in “Exercise Sample Solutions/Command Line Arguments/sample_solution.py”. It can be run with the command “python sample_solution.py </a:t>
            </a:r>
            <a:r>
              <a:rPr lang="en-GB" sz="1200" dirty="0">
                <a:latin typeface="+mj-lt"/>
                <a:cs typeface="Courier New" panose="02070309020205020404" pitchFamily="49" charset="0"/>
              </a:rPr>
              <a:t>1 5 0 2 10 1” to produce the graph on the next page.</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38</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solidFill>
                  <a:schemeClr val="tx1"/>
                </a:solidFill>
                <a:ea typeface="+mj-lt"/>
                <a:cs typeface="+mj-lt"/>
              </a:rPr>
              <a:t>Face coverings</a:t>
            </a:r>
          </a:p>
          <a:p>
            <a:pPr marL="457200" indent="-457200">
              <a:buFont typeface="Arial" panose="020B0604020202020204" pitchFamily="34" charset="0"/>
              <a:buChar char="•"/>
            </a:pPr>
            <a:r>
              <a:rPr lang="en-GB" sz="2200" b="0" i="0">
                <a:solidFill>
                  <a:schemeClr val="tx1"/>
                </a:solidFill>
                <a:effectLst/>
                <a:latin typeface="+mn-lt"/>
              </a:rPr>
              <a:t>While infection rates remain high, we encourage all members of our community to continue wearing face coverings in most indoor settings on campus, including Graduate School workshops</a:t>
            </a:r>
          </a:p>
          <a:p>
            <a:endParaRPr lang="en-US" sz="2200" u="sng">
              <a:solidFill>
                <a:schemeClr val="tx1"/>
              </a:solidFill>
              <a:ea typeface="+mj-lt"/>
              <a:cs typeface="+mj-lt"/>
            </a:endParaRPr>
          </a:p>
          <a:p>
            <a:r>
              <a:rPr lang="en-US" sz="2200" u="sng">
                <a:solidFill>
                  <a:schemeClr val="tx1"/>
                </a:solidFill>
                <a:latin typeface="+mn-lt"/>
                <a:ea typeface="+mj-lt"/>
                <a:cs typeface="+mj-lt"/>
              </a:rPr>
              <a:t>Hygiene</a:t>
            </a:r>
            <a:endParaRPr lang="en-GB" sz="2200" u="sng">
              <a:solidFill>
                <a:schemeClr val="tx1"/>
              </a:solidFill>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solidFill>
                  <a:schemeClr val="tx1"/>
                </a:solidFill>
              </a:rPr>
              <a:t>Where hand </a:t>
            </a:r>
            <a:r>
              <a:rPr lang="en-US" sz="2200" err="1">
                <a:solidFill>
                  <a:schemeClr val="tx1"/>
                </a:solidFill>
              </a:rPr>
              <a:t>sanitiser</a:t>
            </a:r>
            <a:r>
              <a:rPr lang="en-US" sz="2200">
                <a:solidFill>
                  <a:schemeClr val="tx1"/>
                </a:solidFill>
              </a:rPr>
              <a:t> is available, please use it</a:t>
            </a:r>
          </a:p>
          <a:p>
            <a:endParaRPr lang="en-US" sz="240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74596</TotalTime>
  <Words>7268</Words>
  <Application>Microsoft Office PowerPoint</Application>
  <PresentationFormat>On-screen Show (4:3)</PresentationFormat>
  <Paragraphs>425</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553</cp:revision>
  <cp:lastPrinted>2017-04-21T16:42:54Z</cp:lastPrinted>
  <dcterms:created xsi:type="dcterms:W3CDTF">2014-10-29T16:03:49Z</dcterms:created>
  <dcterms:modified xsi:type="dcterms:W3CDTF">2022-03-08T15:49:31Z</dcterms:modified>
</cp:coreProperties>
</file>