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6A4EC-AF02-433B-BE2C-E852FB09416B}" v="4" dt="2023-02-21T11:55:09.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0979" autoAdjust="0"/>
  </p:normalViewPr>
  <p:slideViewPr>
    <p:cSldViewPr snapToGrid="0" snapToObjects="1">
      <p:cViewPr varScale="1">
        <p:scale>
          <a:sx n="58" d="100"/>
          <a:sy n="58" d="100"/>
        </p:scale>
        <p:origin x="2194"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21/02/2023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21/02/2023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21/02/2023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21/02/2023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collegelondon.github.io/research-computing-tips/compute/2020/08/12/conda-getting-started.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introduction-to-hpc/" TargetMode="External"/><Relationship Id="rId4" Type="http://schemas.openxmlformats.org/officeDocument/2006/relationships/hyperlink" Target="https://www.imperial.ac.uk/computational-methods/h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81857</TotalTime>
  <Words>7259</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2023-02-21T11:55:18Z</dcterms:modified>
</cp:coreProperties>
</file>