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523" r:id="rId26"/>
    <p:sldId id="525" r:id="rId27"/>
    <p:sldId id="524" r:id="rId28"/>
    <p:sldId id="526" r:id="rId29"/>
    <p:sldId id="527" r:id="rId30"/>
    <p:sldId id="329" r:id="rId31"/>
    <p:sldId id="280" r:id="rId3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523"/>
            <p14:sldId id="525"/>
            <p14:sldId id="524"/>
            <p14:sldId id="526"/>
            <p14:sldId id="527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867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6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5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5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cmdlin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import from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arguments can be provided to Python on the command line which cause it to behave differently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invoke specific modules and features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There are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number of “flags”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that can be added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“-” followed by one or more letters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Often specific inn usage and useful for more advanced users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prevent Python from creating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pyc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files when importing a module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Assert statements and other non-essential statements ignored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Verbose mode: provides extra output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unittest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module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included with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Automates running tests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test_script_name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invokes a module of the following name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Redirecting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produces two types of output that can be redirected to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useful for storing or searching output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Produced by print statements, etc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stderr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 by exceptions and messages from Python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2&gt;filename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</p:txBody>
      </p:sp>
    </p:spTree>
    <p:extLst>
      <p:ext uri="{BB962C8B-B14F-4D97-AF65-F5344CB8AC3E}">
        <p14:creationId xmlns:p14="http://schemas.microsoft.com/office/powerpoint/2010/main" val="39759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containing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function which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statement which will fail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piece of code which will only be run when the code is run directly. This should call the function.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directly from the command line and redirect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and stderr to different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 again but suppress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 a Jupyter Notebook and import and call the function in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4110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43442</TotalTime>
  <Words>1817</Words>
  <Application>Microsoft Office PowerPoint</Application>
  <PresentationFormat>On-screen Show (4:3)</PresentationFormat>
  <Paragraphs>246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Common Command Line Arguments</vt:lpstr>
      <vt:lpstr>Flags</vt:lpstr>
      <vt:lpstr>unittest</vt:lpstr>
      <vt:lpstr>Redirecting Output</vt:lpstr>
      <vt:lpstr>Exercise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461</cp:revision>
  <cp:lastPrinted>2017-04-21T16:42:54Z</cp:lastPrinted>
  <dcterms:created xsi:type="dcterms:W3CDTF">2014-10-29T16:03:49Z</dcterms:created>
  <dcterms:modified xsi:type="dcterms:W3CDTF">2021-10-26T14:30:32Z</dcterms:modified>
</cp:coreProperties>
</file>