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258" r:id="rId4"/>
    <p:sldId id="257" r:id="rId5"/>
    <p:sldId id="267" r:id="rId6"/>
    <p:sldId id="330" r:id="rId7"/>
    <p:sldId id="332" r:id="rId8"/>
    <p:sldId id="331" r:id="rId9"/>
    <p:sldId id="505" r:id="rId10"/>
    <p:sldId id="506" r:id="rId11"/>
    <p:sldId id="507" r:id="rId12"/>
    <p:sldId id="508" r:id="rId13"/>
    <p:sldId id="509" r:id="rId14"/>
    <p:sldId id="510" r:id="rId15"/>
    <p:sldId id="511" r:id="rId16"/>
    <p:sldId id="512" r:id="rId17"/>
    <p:sldId id="513" r:id="rId18"/>
    <p:sldId id="514" r:id="rId19"/>
    <p:sldId id="518" r:id="rId20"/>
    <p:sldId id="516" r:id="rId21"/>
    <p:sldId id="522" r:id="rId22"/>
    <p:sldId id="521" r:id="rId23"/>
    <p:sldId id="519" r:id="rId24"/>
    <p:sldId id="520" r:id="rId25"/>
    <p:sldId id="523" r:id="rId26"/>
    <p:sldId id="525" r:id="rId27"/>
    <p:sldId id="524" r:id="rId28"/>
    <p:sldId id="526" r:id="rId29"/>
    <p:sldId id="527" r:id="rId30"/>
    <p:sldId id="528" r:id="rId31"/>
    <p:sldId id="529" r:id="rId32"/>
    <p:sldId id="536"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397" autoAdjust="0"/>
  </p:normalViewPr>
  <p:slideViewPr>
    <p:cSldViewPr snapToGrid="0" snapToObjects="1">
      <p:cViewPr varScale="1">
        <p:scale>
          <a:sx n="77" d="100"/>
          <a:sy n="77" d="100"/>
        </p:scale>
        <p:origin x="1603"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07/12/2021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78158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5"/>
          </p:nvPr>
        </p:nvSpPr>
        <p:spPr/>
        <p:txBody>
          <a:bodyPr/>
          <a:lstStyle/>
          <a:p>
            <a:fld id="{3AE2EC8F-0D0C-480E-9701-891381D03195}" type="slidenum">
              <a:rPr lang="en-GB" smtClean="0"/>
              <a:t>3</a:t>
            </a:fld>
            <a:endParaRPr lang="en-GB"/>
          </a:p>
        </p:txBody>
      </p:sp>
    </p:spTree>
    <p:extLst>
      <p:ext uri="{BB962C8B-B14F-4D97-AF65-F5344CB8AC3E}">
        <p14:creationId xmlns:p14="http://schemas.microsoft.com/office/powerpoint/2010/main" val="3091800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in “Exercise Sample Solutions/Command Line Arguments/sample_solution.py”. It can be run with the command “python sample_solution.py </a:t>
            </a:r>
            <a:r>
              <a:rPr lang="en-GB" sz="1200" dirty="0">
                <a:latin typeface="+mj-lt"/>
                <a:cs typeface="Courier New" panose="02070309020205020404" pitchFamily="49" charset="0"/>
              </a:rPr>
              <a:t>1 5 0 2 10 1” to produce the graph on the next page.</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4</a:t>
            </a:fld>
            <a:endParaRPr lang="en-GB"/>
          </a:p>
        </p:txBody>
      </p:sp>
    </p:spTree>
    <p:extLst>
      <p:ext uri="{BB962C8B-B14F-4D97-AF65-F5344CB8AC3E}">
        <p14:creationId xmlns:p14="http://schemas.microsoft.com/office/powerpoint/2010/main" val="476101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13254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07/12/2021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07/12/2021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07/12/2021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of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74512</TotalTime>
  <Words>7338</Words>
  <Application>Microsoft Office PowerPoint</Application>
  <PresentationFormat>On-screen Show (4:3)</PresentationFormat>
  <Paragraphs>439</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550</cp:revision>
  <cp:lastPrinted>2017-04-21T16:42:54Z</cp:lastPrinted>
  <dcterms:created xsi:type="dcterms:W3CDTF">2014-10-29T16:03:49Z</dcterms:created>
  <dcterms:modified xsi:type="dcterms:W3CDTF">2021-12-07T16:23:43Z</dcterms:modified>
</cp:coreProperties>
</file>