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177FB-C35E-43A8-B7E3-CC852D1C6D36}" v="1" dt="2022-12-02T11:39:48.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0979" autoAdjust="0"/>
  </p:normalViewPr>
  <p:slideViewPr>
    <p:cSldViewPr snapToGrid="0" snapToObjects="1">
      <p:cViewPr varScale="1">
        <p:scale>
          <a:sx n="114" d="100"/>
          <a:sy n="114" d="100"/>
        </p:scale>
        <p:origin x="3180" y="84"/>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docChgLst>
    <pc:chgData name="Cooling, Chris" userId="6dcf99c9-2ba5-410a-8445-0893a3d1421f" providerId="ADAL" clId="{4E5177FB-C35E-43A8-B7E3-CC852D1C6D36}"/>
    <pc:docChg chg="addSld modSld">
      <pc:chgData name="Cooling, Chris" userId="6dcf99c9-2ba5-410a-8445-0893a3d1421f" providerId="ADAL" clId="{4E5177FB-C35E-43A8-B7E3-CC852D1C6D36}" dt="2022-12-02T11:39:48.460" v="0"/>
      <pc:docMkLst>
        <pc:docMk/>
      </pc:docMkLst>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02/12/2022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81837</TotalTime>
  <Words>7252</Words>
  <Application>Microsoft Office PowerPoint</Application>
  <PresentationFormat>On-screen Show (4:3)</PresentationFormat>
  <Paragraphs>403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2022-12-02T11:39:50Z</dcterms:modified>
</cp:coreProperties>
</file>