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64" r:id="rId2"/>
    <p:sldId id="504" r:id="rId3"/>
    <p:sldId id="267" r:id="rId4"/>
    <p:sldId id="330" r:id="rId5"/>
    <p:sldId id="332" r:id="rId6"/>
    <p:sldId id="331" r:id="rId7"/>
    <p:sldId id="505" r:id="rId8"/>
    <p:sldId id="506" r:id="rId9"/>
    <p:sldId id="507" r:id="rId10"/>
    <p:sldId id="508" r:id="rId11"/>
    <p:sldId id="509" r:id="rId12"/>
    <p:sldId id="510" r:id="rId13"/>
    <p:sldId id="511" r:id="rId14"/>
    <p:sldId id="512" r:id="rId15"/>
    <p:sldId id="513" r:id="rId16"/>
    <p:sldId id="514"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335" r:id="rId33"/>
    <p:sldId id="280" r:id="rId3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D9EAAA-18DC-440A-8D78-EF3BAEE36A4A}" v="1" dt="2022-10-10T14:30:32.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2397" autoAdjust="0"/>
  </p:normalViewPr>
  <p:slideViewPr>
    <p:cSldViewPr snapToGrid="0" snapToObjects="1">
      <p:cViewPr varScale="1">
        <p:scale>
          <a:sx n="109" d="100"/>
          <a:sy n="109" d="100"/>
        </p:scale>
        <p:origin x="72" y="102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10/10/2022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10/10/2022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775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/Example_environment/bin/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81712</TotalTime>
  <Words>7083</Words>
  <Application>Microsoft Office PowerPoint</Application>
  <PresentationFormat>On-screen Show (4:3)</PresentationFormat>
  <Paragraphs>398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2022-10-10T14:30:36Z</dcterms:modified>
</cp:coreProperties>
</file>