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19" r:id="rId22"/>
    <p:sldId id="520" r:id="rId23"/>
    <p:sldId id="521" r:id="rId24"/>
    <p:sldId id="522" r:id="rId25"/>
    <p:sldId id="329" r:id="rId26"/>
    <p:sldId id="280" r:id="rId2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19"/>
            <p14:sldId id="520"/>
            <p14:sldId id="521"/>
            <p14:sldId id="522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152" y="91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0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40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these programs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file_1.py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run the file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file_1.py</a:t>
            </a: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Python runs a file it will set the variable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inside the file’s namespace before running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this is the file directly run (such as from the command line) this will have the value __main__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the file is imported, it will be the name of the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Use 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“__main__”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cause code to run only if it’s the code being directly run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if you want to have some code which executes when it’s the code directly run but not if its imported as a module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within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IDEs are application designed to help write and run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IDEs have GUI buttons to run the current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create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Many IDEs allow 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Runs the code but pauses at breakpoints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display values of variables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for checking values without using lots of print statements and for seeing what path the interpreter takes through a code</a:t>
            </a:r>
          </a:p>
        </p:txBody>
      </p:sp>
    </p:spTree>
    <p:extLst>
      <p:ext uri="{BB962C8B-B14F-4D97-AF65-F5344CB8AC3E}">
        <p14:creationId xmlns:p14="http://schemas.microsoft.com/office/powerpoint/2010/main" val="10252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File based around a JSON file format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Has file extension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Include Python sections representing Markdown code and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Normally presented in a browser window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Creates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run in a variety of applications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Anaconda: run on local kernel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Colab: run on a kernel on Google’s servers</a:t>
            </a:r>
          </a:p>
        </p:txBody>
      </p:sp>
    </p:spTree>
    <p:extLst>
      <p:ext uri="{BB962C8B-B14F-4D97-AF65-F5344CB8AC3E}">
        <p14:creationId xmlns:p14="http://schemas.microsoft.com/office/powerpoint/2010/main" val="11310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35998</TotalTime>
  <Words>1530</Words>
  <Application>Microsoft Office PowerPoint</Application>
  <PresentationFormat>On-screen Show (4:3)</PresentationFormat>
  <Paragraphs>206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Running Python Files From the Command Line</vt:lpstr>
      <vt:lpstr>__name__</vt:lpstr>
      <vt:lpstr>Running Python within an IDE</vt:lpstr>
      <vt:lpstr>Jupyter Notebooks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449</cp:revision>
  <cp:lastPrinted>2017-04-21T16:42:54Z</cp:lastPrinted>
  <dcterms:created xsi:type="dcterms:W3CDTF">2014-10-29T16:03:49Z</dcterms:created>
  <dcterms:modified xsi:type="dcterms:W3CDTF">2021-10-21T10:26:10Z</dcterms:modified>
</cp:coreProperties>
</file>