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22" r:id="rId22"/>
    <p:sldId id="521" r:id="rId23"/>
    <p:sldId id="519" r:id="rId24"/>
    <p:sldId id="520" r:id="rId25"/>
    <p:sldId id="523" r:id="rId26"/>
    <p:sldId id="525" r:id="rId27"/>
    <p:sldId id="524" r:id="rId28"/>
    <p:sldId id="526" r:id="rId29"/>
    <p:sldId id="527" r:id="rId30"/>
    <p:sldId id="528" r:id="rId31"/>
    <p:sldId id="529" r:id="rId32"/>
    <p:sldId id="536" r:id="rId33"/>
    <p:sldId id="530" r:id="rId34"/>
    <p:sldId id="534" r:id="rId35"/>
    <p:sldId id="535" r:id="rId36"/>
    <p:sldId id="532" r:id="rId37"/>
    <p:sldId id="533" r:id="rId38"/>
    <p:sldId id="329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22"/>
            <p14:sldId id="521"/>
            <p14:sldId id="519"/>
            <p14:sldId id="520"/>
            <p14:sldId id="523"/>
            <p14:sldId id="525"/>
            <p14:sldId id="524"/>
            <p14:sldId id="526"/>
            <p14:sldId id="527"/>
            <p14:sldId id="528"/>
            <p14:sldId id="529"/>
            <p14:sldId id="536"/>
            <p14:sldId id="530"/>
            <p14:sldId id="534"/>
            <p14:sldId id="535"/>
            <p14:sldId id="532"/>
            <p14:sldId id="53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25" autoAdjust="0"/>
  </p:normalViewPr>
  <p:slideViewPr>
    <p:cSldViewPr snapToGrid="0" snapToObjects="1">
      <p:cViewPr varScale="1">
        <p:scale>
          <a:sx n="73" d="100"/>
          <a:sy n="73" d="100"/>
        </p:scale>
        <p:origin x="1723" y="67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6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57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59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5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02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8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7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43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7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5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2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0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cmdlin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ial.ac.uk/admin-services/ict/self-service/research-support/rcs/support/applications/python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imperial.ac.uk/study/pg/graduate-school/students/doctoral/professional-development/research-computing-data-science/courses/introduction-to-hpc/" TargetMode="External"/><Relationship Id="rId4" Type="http://schemas.openxmlformats.org/officeDocument/2006/relationships/hyperlink" Target="https://www.imperial.ac.uk/admin-services/ict/self-service/research-support/rcs/support/getting-started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imperial.ac.uk/study/pg/graduate-school/students/doctoral/professional-development/research-computing-data-science/courses/research-computing-reproducible--scalable-research-computing-with-containers/" TargetMode="External"/><Relationship Id="rId4" Type="http://schemas.openxmlformats.org/officeDocument/2006/relationships/hyperlink" Target="https://docs.docker.com/language/python/build-image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 (the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command may also work, but is technically a Python 2 version)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Special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console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magic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import from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1A99-22F3-4265-80AE-948170601785}"/>
              </a:ext>
            </a:extLst>
          </p:cNvPr>
          <p:cNvSpPr txBox="1"/>
          <p:nvPr/>
        </p:nvSpPr>
        <p:spPr>
          <a:xfrm>
            <a:off x="5242716" y="6488668"/>
            <a:ext cx="39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Examples/Notebooks/</a:t>
            </a:r>
            <a:r>
              <a:rPr lang="en-GB" dirty="0" err="1">
                <a:solidFill>
                  <a:schemeClr val="accent1"/>
                </a:solidFill>
              </a:rPr>
              <a:t>Sample.ipynb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You may need to install an extension to interpret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B8566-05DF-421B-A42C-32F035E724B2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9931" cy="1143000"/>
          </a:xfrm>
        </p:spPr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AFFD1-D0ED-410B-84E0-4098C9DB3497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BCFFD-DC54-401A-B8F7-130E21A50A68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58607" cy="1143000"/>
          </a:xfrm>
        </p:spPr>
        <p:txBody>
          <a:bodyPr/>
          <a:lstStyle/>
          <a:p>
            <a:r>
              <a:rPr lang="en-GB" sz="4000" dirty="0"/>
              <a:t>Common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arguments can be provided to Python on the command line which cause it to behave differently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invoke specific modules and features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There are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number of “flags”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that can be added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“-” followed by one or more letters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Often specific inn usage and useful for more advanced users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prevent Python from creating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pyc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files when importing a module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Assert statements and other non-essential statements ignored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Verbose mode: provides extra output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F0FD-E775-41CE-B906-AF619567905F}"/>
              </a:ext>
            </a:extLst>
          </p:cNvPr>
          <p:cNvSpPr txBox="1"/>
          <p:nvPr/>
        </p:nvSpPr>
        <p:spPr>
          <a:xfrm>
            <a:off x="7314227" y="6498021"/>
            <a:ext cx="182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Examples/Flags</a:t>
            </a:r>
          </a:p>
        </p:txBody>
      </p:sp>
    </p:spTree>
    <p:extLst>
      <p:ext uri="{BB962C8B-B14F-4D97-AF65-F5344CB8AC3E}">
        <p14:creationId xmlns:p14="http://schemas.microsoft.com/office/powerpoint/2010/main" val="7291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unittest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module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included with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Automates running tests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test_script_name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invokes a module of the following name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2D539-51FA-4FA9-B68E-5DFDC5F2872A}"/>
              </a:ext>
            </a:extLst>
          </p:cNvPr>
          <p:cNvSpPr txBox="1"/>
          <p:nvPr/>
        </p:nvSpPr>
        <p:spPr>
          <a:xfrm>
            <a:off x="6738494" y="6498021"/>
            <a:ext cx="240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Examples/Unit testing</a:t>
            </a:r>
          </a:p>
        </p:txBody>
      </p:sp>
    </p:spTree>
    <p:extLst>
      <p:ext uri="{BB962C8B-B14F-4D97-AF65-F5344CB8AC3E}">
        <p14:creationId xmlns:p14="http://schemas.microsoft.com/office/powerpoint/2010/main" val="3688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Redirecting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produces two types of output that can be redirected to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useful for storing or searching output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Produced by print statements, etc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stderr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 by exceptions and messages from Python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2&gt;filename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4533-7933-4FDD-8743-2ED0FF5C9319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39759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containing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function which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statement which will fail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piece of code which will only be run when the code is run directly. This should call the function.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directly from the command line and redirect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and stderr to different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 again but suppress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 a Jupyter Notebook and import and call the function in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411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Command line arguments are the values which follow the name of the program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programs accept arguments on the command line telling them exactly what to do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Prevents having to edit the source code every time you want the code to consider a different case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Makes the code much easier to give to other people to use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compiling, it allows the same executable to be used for different cases without recompiling</a:t>
            </a:r>
          </a:p>
        </p:txBody>
      </p:sp>
    </p:spTree>
    <p:extLst>
      <p:ext uri="{BB962C8B-B14F-4D97-AF65-F5344CB8AC3E}">
        <p14:creationId xmlns:p14="http://schemas.microsoft.com/office/powerpoint/2010/main" val="11883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need to import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is a list containing each argument on the command line as an entry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First value is the path to the file being run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Subsequent values are the command line arguments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Distinct entries are separated by spaces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Each argument will be a string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convert to other data types using functions 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bool()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7CA9-46C5-4208-943D-293EE74B4DBB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41019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Input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programs will require a lot of specification from the user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Don’t try to provide all of this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Instead, considered loading from a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Easier to edit the data being passed in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preserve specific input to be used in the future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specify the path to the file as a command line argument</a:t>
            </a:r>
          </a:p>
        </p:txBody>
      </p:sp>
    </p:spTree>
    <p:extLst>
      <p:ext uri="{BB962C8B-B14F-4D97-AF65-F5344CB8AC3E}">
        <p14:creationId xmlns:p14="http://schemas.microsoft.com/office/powerpoint/2010/main" val="2164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 code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Arguments/sin_plotter.py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plots the sum of a number of sin functions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It can be called by passing a list of lists. Each inner list describes a sin function in the format [amplitude, wavelength, phase]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example call to this function is given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Arguments/example_call.py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new file which constructs the data to be passed to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sin_plotter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from the command line arguments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The command line arguments should be in the form amplitude1 wavelength1 phase1 amplitude2 wavelength2 phase2…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This code should work for 0, 1 or multiple sin functions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For instance the arguments 1 5 0 2 10 1 specifies two sin waves. The first with an amplitude of 1, wavelength 5 and phase 0 and the second with an amplitude of 2, wavelength 10 and phase 1. This should produce a graph like the one on the next page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Consider what happens in special cases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Number of arguments not a multiple of 3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Arguments not able to be converted to floats</a:t>
            </a:r>
          </a:p>
        </p:txBody>
      </p:sp>
    </p:spTree>
    <p:extLst>
      <p:ext uri="{BB962C8B-B14F-4D97-AF65-F5344CB8AC3E}">
        <p14:creationId xmlns:p14="http://schemas.microsoft.com/office/powerpoint/2010/main" val="25885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3676002-5915-406D-A174-24A25236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57" y="1169283"/>
            <a:ext cx="7040886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Taking it Further -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High Performance Computing (HPC) clusters allow you to access powerful computers to run large jobs quickly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need to transfer your code to the HPC cluster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Code will be run remotely using terminal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typically need to create an environment for your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Python-specific instructions for Imperial’s HPC cluster can be found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here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 information about using HPC at Imperial can be found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4"/>
              </a:rPr>
              <a:t>here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you may register for the Graduate School course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5"/>
              </a:rPr>
              <a:t>here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7172" cy="1143000"/>
          </a:xfrm>
        </p:spPr>
        <p:txBody>
          <a:bodyPr/>
          <a:lstStyle/>
          <a:p>
            <a:r>
              <a:rPr lang="en-GB" sz="4000" dirty="0"/>
              <a:t>Taking it Further -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Containers (such as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Docker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is way of defining a loosely isolated environment for running applications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Allows dependencies of applications to be packaged and isolated from the rest of the Operating System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Ensures all developers and users are using the same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also be useful for deploying more complex apps to HPC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used for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4"/>
              </a:rPr>
              <a:t>Python development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 Graduate School offers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5"/>
              </a:rPr>
              <a:t>course of containers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63778</TotalTime>
  <Words>2457</Words>
  <Application>Microsoft Office PowerPoint</Application>
  <PresentationFormat>On-screen Show (4:3)</PresentationFormat>
  <Paragraphs>311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Jupyter Notebooks</vt:lpstr>
      <vt:lpstr>Running Python within an IDE</vt:lpstr>
      <vt:lpstr>Running Python Files From the Command Line</vt:lpstr>
      <vt:lpstr>__name__</vt:lpstr>
      <vt:lpstr>Common Command Line Arguments</vt:lpstr>
      <vt:lpstr>Flags</vt:lpstr>
      <vt:lpstr>unittest</vt:lpstr>
      <vt:lpstr>Redirecting Output</vt:lpstr>
      <vt:lpstr>Exercise</vt:lpstr>
      <vt:lpstr>Command Line Arguments</vt:lpstr>
      <vt:lpstr>Command Line Arguments</vt:lpstr>
      <vt:lpstr>Input Files</vt:lpstr>
      <vt:lpstr>Exercise</vt:lpstr>
      <vt:lpstr>Exercise</vt:lpstr>
      <vt:lpstr>Exercise</vt:lpstr>
      <vt:lpstr>Taking it Further - HPC</vt:lpstr>
      <vt:lpstr>Taking it Further - Containers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491</cp:revision>
  <cp:lastPrinted>2017-04-21T16:42:54Z</cp:lastPrinted>
  <dcterms:created xsi:type="dcterms:W3CDTF">2014-10-29T16:03:49Z</dcterms:created>
  <dcterms:modified xsi:type="dcterms:W3CDTF">2021-11-11T13:18:14Z</dcterms:modified>
</cp:coreProperties>
</file>