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22" r:id="rId22"/>
    <p:sldId id="521" r:id="rId23"/>
    <p:sldId id="519" r:id="rId24"/>
    <p:sldId id="520" r:id="rId25"/>
    <p:sldId id="523" r:id="rId26"/>
    <p:sldId id="525" r:id="rId27"/>
    <p:sldId id="524" r:id="rId28"/>
    <p:sldId id="526" r:id="rId29"/>
    <p:sldId id="527" r:id="rId30"/>
    <p:sldId id="528" r:id="rId31"/>
    <p:sldId id="529" r:id="rId32"/>
    <p:sldId id="536" r:id="rId33"/>
    <p:sldId id="530" r:id="rId34"/>
    <p:sldId id="534" r:id="rId35"/>
    <p:sldId id="535" r:id="rId36"/>
    <p:sldId id="532" r:id="rId37"/>
    <p:sldId id="533" r:id="rId38"/>
    <p:sldId id="329" r:id="rId39"/>
    <p:sldId id="280" r:id="rId4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22"/>
            <p14:sldId id="521"/>
            <p14:sldId id="519"/>
            <p14:sldId id="520"/>
            <p14:sldId id="523"/>
            <p14:sldId id="525"/>
            <p14:sldId id="524"/>
            <p14:sldId id="526"/>
            <p14:sldId id="527"/>
            <p14:sldId id="528"/>
            <p14:sldId id="529"/>
            <p14:sldId id="536"/>
            <p14:sldId id="530"/>
            <p14:sldId id="534"/>
            <p14:sldId id="535"/>
            <p14:sldId id="532"/>
            <p14:sldId id="533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867" y="91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40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69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57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59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39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685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02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28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7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43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67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5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25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02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using/cmdlin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File based around a JSON file format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Has file extension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Include Python sections representing Markdown code and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Normally presented in a browser window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Creates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run in a variety of applications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Anaconda: run on local kernel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Colab: run on a kernel on Google’s servers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Special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console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ipython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magic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import from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F1A99-22F3-4265-80AE-948170601785}"/>
              </a:ext>
            </a:extLst>
          </p:cNvPr>
          <p:cNvSpPr txBox="1"/>
          <p:nvPr/>
        </p:nvSpPr>
        <p:spPr>
          <a:xfrm>
            <a:off x="5242716" y="6488668"/>
            <a:ext cx="390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Examples/Notebooks/</a:t>
            </a:r>
            <a:r>
              <a:rPr lang="en-GB" dirty="0" err="1">
                <a:solidFill>
                  <a:schemeClr val="accent1"/>
                </a:solidFill>
              </a:rPr>
              <a:t>Sample.ipynb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within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IDEs are application designed to help write and run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You may need to install an extension to interpret Python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IDEs have GUI buttons to run the current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create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Many IDEs allow 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Runs the code but pauses at breakpoints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display values of variables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for checking values without using lots of print statements and for seeing what path the interpreter takes through a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B8566-05DF-421B-A42C-32F035E724B2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10252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these programs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file_1.py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run the file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file_1.py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AFFD1-D0ED-410B-84E0-4098C9DB3497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Python runs a file it will set the variable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inside the file’s namespace before running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this is the file directly run (such as from the command line) this will have the value __main__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the file is imported, it will be the name of the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Use 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“__main__”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cause code to run only if it’s the code being directly run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if you want to have some code which executes when it’s the code directly run but not if its imported as a module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BCFFD-DC54-401A-B8F7-130E21A50A68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24420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Common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Some arguments can be provided to Python on the command line which cause it to behave differently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invoke specific modules and features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There are 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number of “flags”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that can be added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“-” followed by one or more letters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Often specific inn usage and useful for more advanced users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-B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prevent Python from creating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pyc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files when importing a module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Assert statements and other non-essential statements ignored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Verbose mode: provides extra output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F0FD-E775-41CE-B906-AF619567905F}"/>
              </a:ext>
            </a:extLst>
          </p:cNvPr>
          <p:cNvSpPr txBox="1"/>
          <p:nvPr/>
        </p:nvSpPr>
        <p:spPr>
          <a:xfrm>
            <a:off x="7314227" y="6498021"/>
            <a:ext cx="182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Examples/Flags</a:t>
            </a:r>
          </a:p>
        </p:txBody>
      </p:sp>
    </p:spTree>
    <p:extLst>
      <p:ext uri="{BB962C8B-B14F-4D97-AF65-F5344CB8AC3E}">
        <p14:creationId xmlns:p14="http://schemas.microsoft.com/office/powerpoint/2010/main" val="72919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unittest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module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included with Python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Automates running tests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test_script_name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invokes a module of the following name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2D539-51FA-4FA9-B68E-5DFDC5F2872A}"/>
              </a:ext>
            </a:extLst>
          </p:cNvPr>
          <p:cNvSpPr txBox="1"/>
          <p:nvPr/>
        </p:nvSpPr>
        <p:spPr>
          <a:xfrm>
            <a:off x="6738494" y="6498021"/>
            <a:ext cx="240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Examples/Unit testing</a:t>
            </a:r>
          </a:p>
        </p:txBody>
      </p:sp>
    </p:spTree>
    <p:extLst>
      <p:ext uri="{BB962C8B-B14F-4D97-AF65-F5344CB8AC3E}">
        <p14:creationId xmlns:p14="http://schemas.microsoft.com/office/powerpoint/2010/main" val="36886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Redirecting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produces two types of output that can be redirected to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useful for storing or searching output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Produced by print statements, etc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stderr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 by exceptions and messages from Python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2&gt;filename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4533-7933-4FDD-8743-2ED0FF5C9319}"/>
              </a:ext>
            </a:extLst>
          </p:cNvPr>
          <p:cNvSpPr txBox="1"/>
          <p:nvPr/>
        </p:nvSpPr>
        <p:spPr>
          <a:xfrm>
            <a:off x="6683022" y="6498021"/>
            <a:ext cx="24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Examples/Redirection</a:t>
            </a:r>
          </a:p>
        </p:txBody>
      </p:sp>
    </p:spTree>
    <p:extLst>
      <p:ext uri="{BB962C8B-B14F-4D97-AF65-F5344CB8AC3E}">
        <p14:creationId xmlns:p14="http://schemas.microsoft.com/office/powerpoint/2010/main" val="397590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Write a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containing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function which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statement which will fail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piece of code which will only be run when the code is run directly. This should call the function.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directly from the command line and redirect 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and stderr to different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 again but suppress 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 a Jupyter Notebook and import and call the function in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74110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Command line arguments are the values which follow the name of the program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programs accept arguments on the command line telling them exactly what to do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Prevents having to edit the source code every time you want the code to consider a different case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Makes the code much easier to give to other people to use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compiling, it allows the same executable to be used for different cases without recompiling</a:t>
            </a:r>
          </a:p>
        </p:txBody>
      </p:sp>
    </p:spTree>
    <p:extLst>
      <p:ext uri="{BB962C8B-B14F-4D97-AF65-F5344CB8AC3E}">
        <p14:creationId xmlns:p14="http://schemas.microsoft.com/office/powerpoint/2010/main" val="118834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You will need to import 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is a list containing each argument on the command line as an entry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First value is the path to the file being run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Subsequent values are the command line arguments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Distinct entries are separated by spaces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Each argument will be a string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convert to other data types using functions 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bool()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7CA9-46C5-4208-943D-293EE74B4DBB}"/>
              </a:ext>
            </a:extLst>
          </p:cNvPr>
          <p:cNvSpPr txBox="1"/>
          <p:nvPr/>
        </p:nvSpPr>
        <p:spPr>
          <a:xfrm>
            <a:off x="6683022" y="6498021"/>
            <a:ext cx="24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Examples/Redirection</a:t>
            </a:r>
          </a:p>
        </p:txBody>
      </p:sp>
    </p:spTree>
    <p:extLst>
      <p:ext uri="{BB962C8B-B14F-4D97-AF65-F5344CB8AC3E}">
        <p14:creationId xmlns:p14="http://schemas.microsoft.com/office/powerpoint/2010/main" val="410193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Input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Some programs will require a lot of specification from the user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Don’t try to provide all of this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Instead, considered loading from a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Easier to edit the data being passed in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preserve specific input to be used in the future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specify the path to the file as a command line argument</a:t>
            </a:r>
          </a:p>
        </p:txBody>
      </p:sp>
    </p:spTree>
    <p:extLst>
      <p:ext uri="{BB962C8B-B14F-4D97-AF65-F5344CB8AC3E}">
        <p14:creationId xmlns:p14="http://schemas.microsoft.com/office/powerpoint/2010/main" val="21645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 code in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Exercises/Command Line Arguments/sin_plotter.py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plots the sum of a number of sin functions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It can be called by passing a list of lists. Each inner list describes a sin function in the format [amplitude, wavelength, phase]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example call to this function is given in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Exercises/Command Line Arguments/example_call.py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9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Write a new file which constructs the data to be passed to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sin_plotter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from the command line arguments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The command line arguments should be in the form amplitude1 wavelength1 phase1 amplitude2 wavelength2 phase2…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This code should work for 0, 1 or multiple sin functions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For instance the arguments 1 5 0 2 10 1 specifies two sin waves. The first with an amplitude of 1, wavelength 5 and phase 0 and the second with an amplitude of 2, wavelength 10 and phase 1. This should produce a graph like the one on the next page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Consider what happens in special cases</a:t>
            </a:r>
          </a:p>
          <a:p>
            <a:pPr lvl="2">
              <a:lnSpc>
                <a:spcPct val="107000"/>
              </a:lnSpc>
            </a:pPr>
            <a:r>
              <a:rPr lang="en-GB" sz="1800" dirty="0">
                <a:latin typeface="+mj-lt"/>
                <a:cs typeface="Courier New" panose="02070309020205020404" pitchFamily="49" charset="0"/>
              </a:rPr>
              <a:t>Number of arguments not a multiple of 3</a:t>
            </a:r>
          </a:p>
          <a:p>
            <a:pPr lvl="2">
              <a:lnSpc>
                <a:spcPct val="107000"/>
              </a:lnSpc>
            </a:pPr>
            <a:r>
              <a:rPr lang="en-GB" sz="1800" dirty="0">
                <a:latin typeface="+mj-lt"/>
                <a:cs typeface="Courier New" panose="02070309020205020404" pitchFamily="49" charset="0"/>
              </a:rPr>
              <a:t>Arguments not able to be converted to floats</a:t>
            </a:r>
          </a:p>
        </p:txBody>
      </p:sp>
    </p:spTree>
    <p:extLst>
      <p:ext uri="{BB962C8B-B14F-4D97-AF65-F5344CB8AC3E}">
        <p14:creationId xmlns:p14="http://schemas.microsoft.com/office/powerpoint/2010/main" val="258852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3676002-5915-406D-A174-24A25236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57" y="1169283"/>
            <a:ext cx="7040886" cy="52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Taking it Further -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235744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Taking it Further -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357692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62234</TotalTime>
  <Words>2302</Words>
  <Application>Microsoft Office PowerPoint</Application>
  <PresentationFormat>On-screen Show (4:3)</PresentationFormat>
  <Paragraphs>301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Jupyter Notebooks</vt:lpstr>
      <vt:lpstr>Running Python within an IDE</vt:lpstr>
      <vt:lpstr>Running Python Files From the Command Line</vt:lpstr>
      <vt:lpstr>__name__</vt:lpstr>
      <vt:lpstr>Common Command Line Arguments</vt:lpstr>
      <vt:lpstr>Flags</vt:lpstr>
      <vt:lpstr>unittest</vt:lpstr>
      <vt:lpstr>Redirecting Output</vt:lpstr>
      <vt:lpstr>Exercise</vt:lpstr>
      <vt:lpstr>Command Line Arguments</vt:lpstr>
      <vt:lpstr>Command Line Arguments</vt:lpstr>
      <vt:lpstr>Input Files</vt:lpstr>
      <vt:lpstr>Exercise</vt:lpstr>
      <vt:lpstr>Exercise</vt:lpstr>
      <vt:lpstr>Exercise</vt:lpstr>
      <vt:lpstr>Taking it Further - HPC</vt:lpstr>
      <vt:lpstr>Taking it Further - Containers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482</cp:revision>
  <cp:lastPrinted>2017-04-21T16:42:54Z</cp:lastPrinted>
  <dcterms:created xsi:type="dcterms:W3CDTF">2014-10-29T16:03:49Z</dcterms:created>
  <dcterms:modified xsi:type="dcterms:W3CDTF">2021-11-08T15:41:52Z</dcterms:modified>
</cp:coreProperties>
</file>