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8" r:id="rId3"/>
    <p:sldId id="257" r:id="rId4"/>
    <p:sldId id="267" r:id="rId5"/>
    <p:sldId id="330" r:id="rId6"/>
    <p:sldId id="332" r:id="rId7"/>
    <p:sldId id="331" r:id="rId8"/>
    <p:sldId id="329" r:id="rId9"/>
    <p:sldId id="280" r:id="rId1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58"/>
            <p14:sldId id="257"/>
            <p14:sldId id="267"/>
            <p14:sldId id="330"/>
            <p14:sldId id="332"/>
            <p14:sldId id="33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many entries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python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gives list of installations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B62A5-972B-474D-BFE1-B41C6BD7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group of installed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29312</TotalTime>
  <Words>322</Words>
  <Application>Microsoft Office PowerPoint</Application>
  <PresentationFormat>On-screen Show (4:3)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Frutiger LT Std 65 Bold</vt:lpstr>
      <vt:lpstr>SFMono-Regular</vt:lpstr>
      <vt:lpstr>Times New Roman</vt:lpstr>
      <vt:lpstr>Office Theme</vt:lpstr>
      <vt:lpstr>Kernels, Environments, Packages and Running Python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419</cp:revision>
  <cp:lastPrinted>2017-04-21T16:42:54Z</cp:lastPrinted>
  <dcterms:created xsi:type="dcterms:W3CDTF">2014-10-29T16:03:49Z</dcterms:created>
  <dcterms:modified xsi:type="dcterms:W3CDTF">2021-10-07T13:10:43Z</dcterms:modified>
</cp:coreProperties>
</file>