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4" r:id="rId2"/>
    <p:sldId id="504" r:id="rId3"/>
    <p:sldId id="258" r:id="rId4"/>
    <p:sldId id="257" r:id="rId5"/>
    <p:sldId id="267" r:id="rId6"/>
    <p:sldId id="330" r:id="rId7"/>
    <p:sldId id="332" r:id="rId8"/>
    <p:sldId id="331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8" r:id="rId20"/>
    <p:sldId id="516" r:id="rId21"/>
    <p:sldId id="329" r:id="rId22"/>
    <p:sldId id="280" r:id="rId23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330"/>
            <p14:sldId id="332"/>
            <p14:sldId id="331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8"/>
            <p14:sldId id="516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07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70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0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0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7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54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60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8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/rep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792422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Managing and Running Python Effectively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Venv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387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venv is a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module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venv .\Examples\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create a new environment in the selected 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Slashes will need to be a different way in Linux and Mac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Will use the same Python version as the currently active Python version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AC41F-8844-487B-B6C6-AD2B9807F716}"/>
              </a:ext>
            </a:extLst>
          </p:cNvPr>
          <p:cNvSpPr txBox="1"/>
          <p:nvPr/>
        </p:nvSpPr>
        <p:spPr>
          <a:xfrm>
            <a:off x="717176" y="4222376"/>
            <a:ext cx="3854824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command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\Scripts\activate.bat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6CEA6-F798-483D-BA27-99EB245F8892}"/>
              </a:ext>
            </a:extLst>
          </p:cNvPr>
          <p:cNvSpPr txBox="1"/>
          <p:nvPr/>
        </p:nvSpPr>
        <p:spPr>
          <a:xfrm>
            <a:off x="4572000" y="4222376"/>
            <a:ext cx="3756211" cy="236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.\Examples\Example_environment\bin\activate.sh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will activate the virtual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deactivate</a:t>
            </a:r>
            <a:r>
              <a:rPr lang="en-GB" dirty="0"/>
              <a:t> will deactivate it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2DDC11F-59E7-461D-93D7-E4CE435A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23" y="5955833"/>
            <a:ext cx="627529" cy="6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pple Logo - Sticker for Computer Case - Bait Reklame">
            <a:extLst>
              <a:ext uri="{FF2B5EF4-FFF2-40B4-BE49-F238E27FC236}">
                <a16:creationId xmlns:a16="http://schemas.microsoft.com/office/drawing/2014/main" id="{F1A64041-4CA9-47E3-9C04-A057D0678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75" y="5916705"/>
            <a:ext cx="627530" cy="6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Linux logo and symbol, meaning, history, PNG">
            <a:extLst>
              <a:ext uri="{FF2B5EF4-FFF2-40B4-BE49-F238E27FC236}">
                <a16:creationId xmlns:a16="http://schemas.microsoft.com/office/drawing/2014/main" id="{B09CAA3B-7AC4-4A08-8BB6-0483B76E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06" y="5935249"/>
            <a:ext cx="551330" cy="6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with a different Python version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it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en-GB" sz="1800" u="sng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terminal in Anaconda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Check the Python version has changed</a:t>
            </a:r>
          </a:p>
          <a:p>
            <a:pPr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Stand-along Python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Create a new environment in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Example_environment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of the course materials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Activate the new environment</a:t>
            </a:r>
          </a:p>
          <a:p>
            <a:pPr lvl="1">
              <a:lnSpc>
                <a:spcPct val="107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Deactivate it</a:t>
            </a: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Script: A Python file designed to be run directly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Module: A Python file containing definitions (e.g. classes, functions) designed to be imported into other modules or scripts but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run directly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be accessed with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Package: A collection of modules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May contain nested directories and many files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Often contains an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file to tell Python it’s a package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Library: A (often large) collection of code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e.g. matplotlib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Python standard library (contains modules like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 comes with a Python installation</a:t>
            </a:r>
          </a:p>
          <a:p>
            <a:pPr>
              <a:lnSpc>
                <a:spcPct val="107000"/>
              </a:lnSpc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 program used to install packages and libraries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Installs them in the current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to all programs run using that Python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access packages registered in a package index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The most and convenient way to handle packages</a:t>
            </a:r>
          </a:p>
        </p:txBody>
      </p:sp>
    </p:spTree>
    <p:extLst>
      <p:ext uri="{BB962C8B-B14F-4D97-AF65-F5344CB8AC3E}">
        <p14:creationId xmlns:p14="http://schemas.microsoft.com/office/powerpoint/2010/main" val="35603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stand-alone Python installations and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Package Index (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PyPI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)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Conda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Available in Anaconda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Accesses packages from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Anaconda packages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terminal to see list of commands</a:t>
            </a: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uninstall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will uninstall the module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4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Contains a list of required modules (dependencies) and the versions required for a project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be generated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freeze &gt; requirements.txt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list -e &gt; requirements.txt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Pip and Anaconda may not produce compatible file formats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Contains list of currently installed packages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Can choose any file name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Will be created in current directory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Automatically generated version can contain a lot of packages as many environments will be created with a lot of packages pre-installed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manually create a 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49582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Requirements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create a new Anaconda environment named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using the command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env_name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--file requirements.txt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Can install specified packages using pip in the current environment using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– 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8372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Anaconda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Create a new environment using this requirements file Check the new environment has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Pip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a current environment install the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package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Generate a requirements file named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requirements_pip.txt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in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Exercises/requirements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directory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Activate the virtual environment you created in the previous exercise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In the terminal write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then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to verify </a:t>
            </a:r>
            <a:r>
              <a:rPr lang="en-GB" sz="2200" dirty="0" err="1">
                <a:latin typeface="+mj-lt"/>
                <a:cs typeface="Courier New" panose="02070309020205020404" pitchFamily="49" charset="0"/>
              </a:rPr>
              <a:t>numpy</a:t>
            </a:r>
            <a:r>
              <a:rPr lang="en-GB" sz="2200" dirty="0">
                <a:latin typeface="+mj-lt"/>
                <a:cs typeface="Courier New" panose="02070309020205020404" pitchFamily="49" charset="0"/>
              </a:rPr>
              <a:t> is installed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Compare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requirements_anaconda.txt </a:t>
            </a:r>
            <a:r>
              <a:rPr lang="en-GB" sz="2800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requirements_pip.txt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+mj-lt"/>
                <a:cs typeface="Courier New" panose="02070309020205020404" pitchFamily="49" charset="0"/>
              </a:rPr>
              <a:t>What differences can you see in their format?</a:t>
            </a:r>
          </a:p>
        </p:txBody>
      </p:sp>
    </p:spTree>
    <p:extLst>
      <p:ext uri="{BB962C8B-B14F-4D97-AF65-F5344CB8AC3E}">
        <p14:creationId xmlns:p14="http://schemas.microsoft.com/office/powerpoint/2010/main" val="1234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7001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An operating system process that runs Python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Separate to the front-end applications that you use to read/write code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run for a long time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May be hosted locally or remotely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Many applications can create a kernel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918A7-2567-4941-AEE0-EEA13051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78" y="4536951"/>
            <a:ext cx="5323643" cy="226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3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Commands in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00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Individual Python commands can be run directly in the command line, Anaconda terminal, etc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to create a kernel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Type individual Python commands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If using commands that require indentation (such as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600" dirty="0">
                <a:latin typeface="+mj-lt"/>
                <a:cs typeface="Courier New" panose="02070309020205020404" pitchFamily="49" charset="0"/>
              </a:rPr>
              <a:t>) future commands will be taken as the indented block (indentation still required) until an empty line is entered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+mj-lt"/>
                <a:cs typeface="Courier New" panose="02070309020205020404" pitchFamily="49" charset="0"/>
              </a:rPr>
              <a:t>Generally not a good option except for very short pieces of code</a:t>
            </a:r>
            <a:endParaRPr lang="en-GB" sz="22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1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tinyurl.com/rcds2021-22</a:t>
            </a:r>
            <a:endParaRPr lang="en-GB" sz="26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693810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Kernels, Environments, Packages and Running Python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terms “installation”, “environment”, “packages” and “kernel”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Python installations and environments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Jupyter Notebooks and IDEs to create and run Python code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basic Python programs which use command line options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 particular instance of a program installed on your computer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Will be a particular version of Python e.g. 3.9 or 2.7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Typing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--version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in the terminal will give version number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Python interpreter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Core Python functionality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Commonly used modules</a:t>
            </a:r>
          </a:p>
        </p:txBody>
      </p:sp>
    </p:spTree>
    <p:extLst>
      <p:ext uri="{BB962C8B-B14F-4D97-AF65-F5344CB8AC3E}">
        <p14:creationId xmlns:p14="http://schemas.microsoft.com/office/powerpoint/2010/main" val="28099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Installations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Install from the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Python website 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Can have multiple versions installed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“path” tells computer where to look for programs</a:t>
            </a:r>
          </a:p>
          <a:p>
            <a:pPr lvl="2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Sometimes too many entries on path can lead to problems</a:t>
            </a:r>
          </a:p>
          <a:p>
            <a:pPr>
              <a:lnSpc>
                <a:spcPct val="107000"/>
              </a:lnSpc>
            </a:pPr>
            <a:r>
              <a:rPr lang="en-GB" sz="3000" dirty="0" err="1">
                <a:latin typeface="Arial" panose="020B0604020202020204" pitchFamily="34" charset="0"/>
                <a:cs typeface="Arial" panose="020B0604020202020204" pitchFamily="34" charset="0"/>
              </a:rPr>
              <a:t>Ancaonda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create from the environment tab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Click new, give it a name and select a version</a:t>
            </a:r>
          </a:p>
          <a:p>
            <a:pPr lvl="1">
              <a:lnSpc>
                <a:spcPct val="107000"/>
              </a:lnSpc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Some newer versions sometimes don’t work</a:t>
            </a:r>
          </a:p>
          <a:p>
            <a:pPr lvl="1"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Python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An isolated installation of Python with associated installed packages</a:t>
            </a:r>
          </a:p>
          <a:p>
            <a:pPr>
              <a:lnSpc>
                <a:spcPct val="107000"/>
              </a:lnSpc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Useful for managing projects with different dependencies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Different versions of Python sometimes required for different packages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Allows different environments for different projects</a:t>
            </a:r>
          </a:p>
          <a:p>
            <a:pPr lvl="1"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When starting a new project you might want to make use of functionality of new Python release</a:t>
            </a:r>
          </a:p>
          <a:p>
            <a:pPr>
              <a:lnSpc>
                <a:spcPct val="107000"/>
              </a:lnSpc>
            </a:pP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Environments in 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Go to environments tab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“Create” will create a new environment of a specific Python version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“Clone” will create a duplicate of another environment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“Backup” will save a specification of the current environment as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“Import” will create an environment from a .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7000"/>
              </a:lnSpc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“Remove” deletes an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35869</TotalTime>
  <Words>1246</Words>
  <Application>Microsoft Office PowerPoint</Application>
  <PresentationFormat>On-screen Show (4:3)</PresentationFormat>
  <Paragraphs>171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Frutiger LT Std 65 Bold</vt:lpstr>
      <vt:lpstr>Times New Roman</vt:lpstr>
      <vt:lpstr>Office Theme</vt:lpstr>
      <vt:lpstr>Managing and Running Python Effectively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Python Installations</vt:lpstr>
      <vt:lpstr>Python Installations</vt:lpstr>
      <vt:lpstr>Python Environments</vt:lpstr>
      <vt:lpstr>Environments in Anaconda</vt:lpstr>
      <vt:lpstr>Environments in Venv</vt:lpstr>
      <vt:lpstr>Exercise</vt:lpstr>
      <vt:lpstr>Definitions</vt:lpstr>
      <vt:lpstr>Package Managers</vt:lpstr>
      <vt:lpstr>Pip</vt:lpstr>
      <vt:lpstr>Conda</vt:lpstr>
      <vt:lpstr>Requirements File</vt:lpstr>
      <vt:lpstr>Requirements File</vt:lpstr>
      <vt:lpstr>Exercise</vt:lpstr>
      <vt:lpstr>Python Kernels</vt:lpstr>
      <vt:lpstr>Python Commands in the Command Line</vt:lpstr>
      <vt:lpstr>Feedback</vt:lpstr>
      <vt:lpstr>Kernels, Environments, Packages and Running Python 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435</cp:revision>
  <cp:lastPrinted>2017-04-21T16:42:54Z</cp:lastPrinted>
  <dcterms:created xsi:type="dcterms:W3CDTF">2014-10-29T16:03:49Z</dcterms:created>
  <dcterms:modified xsi:type="dcterms:W3CDTF">2021-10-21T08:17:22Z</dcterms:modified>
</cp:coreProperties>
</file>