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64" r:id="rId2"/>
    <p:sldId id="504" r:id="rId3"/>
    <p:sldId id="53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7" r:id="rId33"/>
    <p:sldId id="329" r:id="rId34"/>
    <p:sldId id="280" r:id="rId3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397" autoAdjust="0"/>
  </p:normalViewPr>
  <p:slideViewPr>
    <p:cSldViewPr snapToGrid="0" snapToObjects="1">
      <p:cViewPr varScale="1">
        <p:scale>
          <a:sx n="76" d="100"/>
          <a:sy n="76" d="100"/>
        </p:scale>
        <p:origin x="1666"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18/05/2022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775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/Example_environment/bin/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81710</TotalTime>
  <Words>7141</Words>
  <Application>Microsoft Office PowerPoint</Application>
  <PresentationFormat>On-screen Show (4:3)</PresentationFormat>
  <Paragraphs>407</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562</cp:revision>
  <cp:lastPrinted>2017-04-21T16:42:54Z</cp:lastPrinted>
  <dcterms:created xsi:type="dcterms:W3CDTF">2014-10-29T16:03:49Z</dcterms:created>
  <dcterms:modified xsi:type="dcterms:W3CDTF">2022-05-18T12:38:35Z</dcterms:modified>
</cp:coreProperties>
</file>